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6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99AE6CC-1AB3-7342-B152-B126BAFA49F1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9/25/17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9/25/17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9/25/17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9/25/17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F99AE6CC-1AB3-7342-B152-B126BAFA49F1}" type="datetimeFigureOut">
              <a:rPr lang="en-US" smtClean="0"/>
              <a:t>9/25/17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99AE6CC-1AB3-7342-B152-B126BAFA49F1}" type="datetimeFigureOut">
              <a:rPr lang="en-US" smtClean="0"/>
              <a:t>9/25/17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99AE6CC-1AB3-7342-B152-B126BAFA49F1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Palatino"/>
                <a:cs typeface="Palatino"/>
              </a:rPr>
              <a:t>Theatre Arts</a:t>
            </a:r>
            <a:endParaRPr lang="en-US" sz="5400" dirty="0">
              <a:latin typeface="Palatino"/>
              <a:cs typeface="Palatin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Palatino"/>
                <a:cs typeface="Palatino"/>
              </a:rPr>
              <a:t>Vocabulary List </a:t>
            </a:r>
            <a:r>
              <a:rPr lang="en-US" sz="2800" dirty="0" smtClean="0">
                <a:solidFill>
                  <a:srgbClr val="0000FF"/>
                </a:solidFill>
                <a:latin typeface="Palatino"/>
                <a:cs typeface="Palatino"/>
              </a:rPr>
              <a:t>#7</a:t>
            </a:r>
            <a:endParaRPr lang="en-US" sz="2800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96617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9374"/>
            <a:ext cx="8229600" cy="725784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Palatino"/>
                <a:cs typeface="Palatino"/>
              </a:rPr>
              <a:t>September </a:t>
            </a:r>
            <a:r>
              <a:rPr lang="en-US" sz="3200" dirty="0" smtClean="0">
                <a:latin typeface="Palatino"/>
                <a:cs typeface="Palatino"/>
              </a:rPr>
              <a:t>25 </a:t>
            </a:r>
            <a:r>
              <a:rPr lang="en-US" sz="3200" dirty="0" smtClean="0">
                <a:latin typeface="Palatino"/>
                <a:cs typeface="Palatino"/>
              </a:rPr>
              <a:t>– </a:t>
            </a:r>
            <a:r>
              <a:rPr lang="en-US" sz="3200" dirty="0" smtClean="0">
                <a:latin typeface="Palatino"/>
                <a:cs typeface="Palatino"/>
              </a:rPr>
              <a:t>28, </a:t>
            </a:r>
            <a:r>
              <a:rPr lang="en-US" sz="3200" dirty="0" smtClean="0">
                <a:latin typeface="Palatino"/>
                <a:cs typeface="Palatino"/>
              </a:rPr>
              <a:t>2017</a:t>
            </a:r>
            <a:endParaRPr lang="en-US" sz="32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412" y="1392254"/>
            <a:ext cx="7832315" cy="494227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b="1" dirty="0">
                <a:latin typeface="Palatino"/>
                <a:cs typeface="Palatino"/>
              </a:rPr>
              <a:t>ad lib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Extemporaneous lines or phrases appropriate to a given situation.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b="1" dirty="0" err="1">
                <a:latin typeface="Palatino"/>
                <a:cs typeface="Palatino"/>
              </a:rPr>
              <a:t>closeup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A camera shot that closely examines and/or emphasizes some detail either on a person or an inanimate object.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b="1" dirty="0">
                <a:latin typeface="Palatino"/>
                <a:cs typeface="Palatino"/>
              </a:rPr>
              <a:t>ellipsis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A series of three periods used to signify a pause or change in thought sequence. Often indicates that a word or words have been left out because they are "understood</a:t>
            </a:r>
            <a:r>
              <a:rPr lang="en-US" sz="2800" i="1" dirty="0" smtClean="0">
                <a:latin typeface="Palatino"/>
                <a:cs typeface="Palatino"/>
              </a:rPr>
              <a:t>.”</a:t>
            </a:r>
            <a:endParaRPr lang="en-US" sz="28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85499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3782"/>
            <a:ext cx="8229600" cy="80137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Palatino"/>
                <a:cs typeface="Palatino"/>
              </a:rPr>
              <a:t>September 25 – 28, 2017</a:t>
            </a:r>
            <a:endParaRPr lang="en-US" sz="32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534" y="1285158"/>
            <a:ext cx="7726472" cy="498890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fade out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A scene ending used at the end of an act and at the end of a film. It means that the scene gradually darkens to black.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foreground (</a:t>
            </a:r>
            <a:r>
              <a:rPr lang="en-US" sz="2800" b="1" dirty="0" err="1">
                <a:latin typeface="Palatino"/>
                <a:cs typeface="Palatino"/>
              </a:rPr>
              <a:t>f.g</a:t>
            </a:r>
            <a:r>
              <a:rPr lang="en-US" sz="2800" b="1" dirty="0">
                <a:latin typeface="Palatino"/>
                <a:cs typeface="Palatino"/>
              </a:rPr>
              <a:t>.)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Those activities which take place nearest the viewer in perspective.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master scene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Usually "major" scenes which designate a location where several shots/angles may take place</a:t>
            </a:r>
            <a:r>
              <a:rPr lang="en-US" sz="2800" i="1" dirty="0" smtClean="0">
                <a:latin typeface="Palatino"/>
                <a:cs typeface="Palatino"/>
              </a:rPr>
              <a:t>.</a:t>
            </a:r>
            <a:endParaRPr lang="en-US" sz="28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8926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4730"/>
            <a:ext cx="8229600" cy="69572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Palatino"/>
                <a:cs typeface="Palatino"/>
              </a:rPr>
              <a:t>September 25 – 28, 2017</a:t>
            </a:r>
            <a:endParaRPr lang="en-US" sz="32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94" y="1300458"/>
            <a:ext cx="7741593" cy="4973601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montage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Two or more related subjects on the screen at the same time blended in a particular effect.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off screen (O.S.)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Sounds or dialogue heard while the camera is on another subject.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pan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The camera moves slowly from left to right or vice versa, not stopping on any one thing or person. Short for Panorama</a:t>
            </a:r>
            <a:r>
              <a:rPr lang="en-US" sz="2800" i="1" dirty="0" smtClean="0">
                <a:latin typeface="Palatino"/>
                <a:cs typeface="Palatino"/>
              </a:rPr>
              <a:t>.</a:t>
            </a:r>
            <a:endParaRPr lang="en-US" sz="28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07016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34967"/>
            <a:ext cx="6965245" cy="75728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Palatino"/>
                <a:cs typeface="Palatino"/>
              </a:rPr>
              <a:t>September 25 – 28, 2017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015" y="1392255"/>
            <a:ext cx="7650869" cy="489692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point of view (POV)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The viewpoint of a character or characters. The audience sees something through this character's eyes, as he sees it.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sitcom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Situation comedy. Used in television, often filmed in three or four camera formats.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sound effects (SFX)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Technical reproduction of a sound, usually dubbed onto the sound </a:t>
            </a:r>
            <a:r>
              <a:rPr lang="en-US" sz="2800" i="1" dirty="0" smtClean="0">
                <a:latin typeface="Palatino"/>
                <a:cs typeface="Palatino"/>
              </a:rPr>
              <a:t>track</a:t>
            </a:r>
            <a:r>
              <a:rPr lang="en-US" sz="2800" dirty="0">
                <a:latin typeface="Palatino"/>
                <a:cs typeface="Palatino"/>
              </a:rPr>
              <a:t>.</a:t>
            </a:r>
            <a:endParaRPr lang="en-US" sz="28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78896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04729"/>
            <a:ext cx="6965245" cy="726327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Palatino"/>
                <a:cs typeface="Palatino"/>
              </a:rPr>
              <a:t>September 25 – 28, 2017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96" y="1331056"/>
            <a:ext cx="7681110" cy="4958121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b="1" dirty="0">
                <a:latin typeface="Palatino"/>
                <a:cs typeface="Palatino"/>
              </a:rPr>
              <a:t>split screen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One or more subjects shown on the screen simultaneously with the screen divided into separate sections.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b="1" dirty="0">
                <a:latin typeface="Palatino"/>
                <a:cs typeface="Palatino"/>
              </a:rPr>
              <a:t>superimpose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The effect of showing one thing over another in the same shot; e.g., the titles are "</a:t>
            </a:r>
            <a:r>
              <a:rPr lang="en-US" sz="2800" i="1" dirty="0" err="1">
                <a:latin typeface="Palatino"/>
                <a:cs typeface="Palatino"/>
              </a:rPr>
              <a:t>supered</a:t>
            </a:r>
            <a:r>
              <a:rPr lang="en-US" sz="2800" i="1" dirty="0">
                <a:latin typeface="Palatino"/>
                <a:cs typeface="Palatino"/>
              </a:rPr>
              <a:t>" over the beginning sequence of a film.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b="1" dirty="0">
                <a:latin typeface="Palatino"/>
                <a:cs typeface="Palatino"/>
              </a:rPr>
              <a:t>voice over (V.O.)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Indicates a mechanical transmission of a voice heard over an instrument such as a telephone or tape recorder</a:t>
            </a:r>
            <a:r>
              <a:rPr lang="en-US" sz="2800" i="1" dirty="0" smtClean="0">
                <a:latin typeface="Palatino"/>
                <a:cs typeface="Palatino"/>
              </a:rPr>
              <a:t>.</a:t>
            </a:r>
            <a:endParaRPr lang="en-US" sz="28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86402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420</TotalTime>
  <Words>49</Words>
  <Application>Microsoft Macintosh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Pushpin</vt:lpstr>
      <vt:lpstr>Theatre Arts</vt:lpstr>
      <vt:lpstr>September 25 – 28, 2017</vt:lpstr>
      <vt:lpstr>September 25 – 28, 2017</vt:lpstr>
      <vt:lpstr>September 25 – 28, 2017</vt:lpstr>
      <vt:lpstr>September 25 – 28, 2017</vt:lpstr>
      <vt:lpstr>September 25 – 28, 2017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Theatre Arts</dc:title>
  <dc:creator>Tara Thiesmeyer</dc:creator>
  <cp:lastModifiedBy>Tara Thiesmeyer</cp:lastModifiedBy>
  <cp:revision>30</cp:revision>
  <cp:lastPrinted>2017-09-25T07:33:58Z</cp:lastPrinted>
  <dcterms:created xsi:type="dcterms:W3CDTF">2017-08-14T05:32:11Z</dcterms:created>
  <dcterms:modified xsi:type="dcterms:W3CDTF">2017-09-25T07:34:03Z</dcterms:modified>
</cp:coreProperties>
</file>