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</a:t>
            </a:r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#6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7257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September </a:t>
            </a:r>
            <a:r>
              <a:rPr lang="en-US" sz="3200" dirty="0" smtClean="0">
                <a:latin typeface="Palatino"/>
                <a:cs typeface="Palatino"/>
              </a:rPr>
              <a:t>18 </a:t>
            </a:r>
            <a:r>
              <a:rPr lang="en-US" sz="3200" dirty="0" smtClean="0">
                <a:latin typeface="Palatino"/>
                <a:cs typeface="Palatino"/>
              </a:rPr>
              <a:t>– </a:t>
            </a:r>
            <a:r>
              <a:rPr lang="en-US" sz="3200" dirty="0" smtClean="0">
                <a:latin typeface="Palatino"/>
                <a:cs typeface="Palatino"/>
              </a:rPr>
              <a:t>22, </a:t>
            </a:r>
            <a:r>
              <a:rPr lang="en-US" sz="3200" dirty="0" smtClean="0">
                <a:latin typeface="Palatino"/>
                <a:cs typeface="Palatino"/>
              </a:rPr>
              <a:t>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392254"/>
            <a:ext cx="7832315" cy="494227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dramatic play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Children's creation of scenes when they play pretend.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err="1">
                <a:latin typeface="Palatino"/>
                <a:cs typeface="Palatino"/>
              </a:rPr>
              <a:t>dramaturg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person who provides specific, in-depth knowledge and literary resources to a director, producer, theatre company, or even the audience.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electronic media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Means of communication characterized by the use of technology (e.g., radio, television, and the Internet)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80137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18 – 22,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285158"/>
            <a:ext cx="7726472" cy="49889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Noh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dirty="0" smtClean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One </a:t>
            </a:r>
            <a:r>
              <a:rPr lang="en-US" sz="2800" i="1" dirty="0">
                <a:latin typeface="Palatino"/>
                <a:cs typeface="Palatino"/>
              </a:rPr>
              <a:t>of the traditional forms of Japanese theatre in which masked male actors use highly stylized dance and poetry to tell stories.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pageant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Any elaborate street presentation or a series of tableaux across a stage.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pantomime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Acting without words through facial expression, gesture, and movement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30"/>
            <a:ext cx="8229600" cy="69572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18 – 22,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300458"/>
            <a:ext cx="7741593" cy="49736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puppetry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Almost anything brought to life by human hands to create a performance. Types of puppets include rod, hand, and marionette.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reader's theatre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performance created by actors reading script rather than working from memory.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sense memory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Memories of sights, sounds, smells, tastes, and textures. It is used to help define a character in a certain situation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7"/>
            <a:ext cx="6965245" cy="75728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18 – 22,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392255"/>
            <a:ext cx="7650869" cy="48969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stage crew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backstage technical crew responsible for running the show. In small theatre companies, the same persons build the set and handle the load-in. Then, during performances, they change the scenery and handle the curtain.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stage left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left side of the stage from the perspective of an actor facing the audience.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stage right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right side of the stage from the perspective of an actor facing the audience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72632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18 – 22,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331056"/>
            <a:ext cx="7681110" cy="495812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>
                <a:latin typeface="Palatino"/>
                <a:cs typeface="Palatino"/>
              </a:rPr>
              <a:t>tableau</a:t>
            </a:r>
            <a:r>
              <a:rPr lang="en-US" sz="2600" dirty="0">
                <a:latin typeface="Palatino"/>
                <a:cs typeface="Palatino"/>
              </a:rPr>
              <a:t>	</a:t>
            </a:r>
            <a:r>
              <a:rPr lang="en-US" sz="2600" i="1" dirty="0">
                <a:latin typeface="Palatino"/>
                <a:cs typeface="Palatino"/>
              </a:rPr>
              <a:t>A silent and motionless depiction of a scene created by actors, often from a picture. The plural is "tableaux."</a:t>
            </a:r>
            <a:endParaRPr lang="en-US" sz="26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>
                <a:latin typeface="Palatino"/>
                <a:cs typeface="Palatino"/>
              </a:rPr>
              <a:t>theatre of the absurd</a:t>
            </a:r>
            <a:r>
              <a:rPr lang="en-US" sz="2600" dirty="0">
                <a:latin typeface="Palatino"/>
                <a:cs typeface="Palatino"/>
              </a:rPr>
              <a:t>	</a:t>
            </a:r>
            <a:r>
              <a:rPr lang="en-US" sz="2600" i="1" dirty="0">
                <a:latin typeface="Palatino"/>
                <a:cs typeface="Palatino"/>
              </a:rPr>
              <a:t>Theatrical movement beginning in the 1950s in which playwrights created works representing the universe as unknowable and humankind's existence as meaningless.</a:t>
            </a:r>
            <a:endParaRPr lang="en-US" sz="2600" dirty="0">
              <a:latin typeface="Palatino"/>
              <a:cs typeface="Palatino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>
                <a:latin typeface="Palatino"/>
                <a:cs typeface="Palatino"/>
              </a:rPr>
              <a:t>theatrical games</a:t>
            </a:r>
            <a:r>
              <a:rPr lang="en-US" sz="2600" dirty="0">
                <a:latin typeface="Palatino"/>
                <a:cs typeface="Palatino"/>
              </a:rPr>
              <a:t>	</a:t>
            </a:r>
            <a:r>
              <a:rPr lang="en-US" sz="2600" i="1" dirty="0">
                <a:latin typeface="Palatino"/>
                <a:cs typeface="Palatino"/>
              </a:rPr>
              <a:t>Noncompetitive games designed to develop acting skills and popularized by Viola </a:t>
            </a:r>
            <a:r>
              <a:rPr lang="en-US" sz="2600" i="1" dirty="0" err="1">
                <a:latin typeface="Palatino"/>
                <a:cs typeface="Palatino"/>
              </a:rPr>
              <a:t>Spolin</a:t>
            </a:r>
            <a:r>
              <a:rPr lang="en-US" sz="2600" i="1" dirty="0" smtClean="0">
                <a:latin typeface="Palatino"/>
                <a:cs typeface="Palatino"/>
              </a:rPr>
              <a:t>.</a:t>
            </a:r>
            <a:endParaRPr lang="en-US" sz="2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412</TotalTime>
  <Words>43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September 18 – 22, 2017</vt:lpstr>
      <vt:lpstr>September 18 – 22, 2017</vt:lpstr>
      <vt:lpstr>September 18 – 22, 2017</vt:lpstr>
      <vt:lpstr>September 18 – 22, 2017</vt:lpstr>
      <vt:lpstr>September 18 – 22,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27</cp:revision>
  <dcterms:created xsi:type="dcterms:W3CDTF">2017-08-14T05:32:11Z</dcterms:created>
  <dcterms:modified xsi:type="dcterms:W3CDTF">2017-09-08T04:30:00Z</dcterms:modified>
</cp:coreProperties>
</file>