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9AE6CC-1AB3-7342-B152-B126BAFA49F1}" type="datetimeFigureOut">
              <a:rPr lang="en-US" smtClean="0"/>
              <a:t>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alatino"/>
                <a:cs typeface="Palatino"/>
              </a:rPr>
              <a:t>Theatre Arts</a:t>
            </a:r>
            <a:endParaRPr lang="en-US" sz="5400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Palatino"/>
                <a:cs typeface="Palatino"/>
              </a:rPr>
              <a:t>Vocabulary List </a:t>
            </a:r>
            <a:r>
              <a:rPr lang="en-US" sz="2800" dirty="0" smtClean="0">
                <a:solidFill>
                  <a:srgbClr val="0000FF"/>
                </a:solidFill>
                <a:latin typeface="Palatino"/>
                <a:cs typeface="Palatino"/>
              </a:rPr>
              <a:t>#4</a:t>
            </a:r>
            <a:endParaRPr lang="en-US" sz="28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6617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374"/>
            <a:ext cx="8229600" cy="99780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Palatino"/>
                <a:cs typeface="Palatino"/>
              </a:rPr>
              <a:t>September 5 – 8, </a:t>
            </a:r>
            <a:r>
              <a:rPr lang="en-US" sz="3200" dirty="0" smtClean="0">
                <a:latin typeface="Palatino"/>
                <a:cs typeface="Palatino"/>
              </a:rPr>
              <a:t>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412" y="1557176"/>
            <a:ext cx="7832315" cy="477735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actor's position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orientation of the actor to the audience (e.g., full back, full front, right profile, left profile).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articulation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clear and precise pronunciation of words.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collaboration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act of working together in a joint intellectual effort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5499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3782"/>
            <a:ext cx="8229600" cy="10129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5 – 8,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534" y="1496702"/>
            <a:ext cx="7726472" cy="477735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context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interrelated conditions in which a play exists or occurs.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directing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art and technique of bringing the elements of theatre together to make a play.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masks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Coverings worn over the face or part of the face of an actor to emphasize or neutralize facial characteristics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926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4729"/>
            <a:ext cx="8229600" cy="87685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5 – 8,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4" y="1481584"/>
            <a:ext cx="7741593" cy="479247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objective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character's goal or intention.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proscenium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enlarged hole cut through a wall to allow the audience to view the stage. It is also called the proscenium arch. The archway is, in a sense, the frame for the action on the stage.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run-through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rehearsal moving from start to finish without stopping for corrections or notes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07016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34966"/>
            <a:ext cx="6965245" cy="95244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5 – 8,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015" y="1587413"/>
            <a:ext cx="7650869" cy="47017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stage manager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director's liaison backstage during rehearsal and performance. The stage manager is responsible for the running of each performance.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stock </a:t>
            </a:r>
            <a:r>
              <a:rPr lang="en-US" sz="2800" b="1" dirty="0" smtClean="0">
                <a:latin typeface="Palatino"/>
                <a:cs typeface="Palatino"/>
              </a:rPr>
              <a:t>characters 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Established characters, such as young lovers, neighborhood busybodies, sneaky villains, and overprotective fathers, who are immediately recognizable by an audience.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text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printed words, including dialogue and the stage directions for a script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896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4729"/>
            <a:ext cx="6965245" cy="8466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September 5 – 8,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6" y="1451349"/>
            <a:ext cx="7681110" cy="483782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theatrical conventions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established techniques, practices, and devices unique to theatrical productions.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upstage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Used as a noun, the stage area away from the audience; used as a verb, to steal the focus of a scene.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b="1" dirty="0">
                <a:latin typeface="Palatino"/>
                <a:cs typeface="Palatino"/>
              </a:rPr>
              <a:t>volume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degree of loudness or intensity of a voice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6402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96</TotalTime>
  <Words>44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Theatre Arts</vt:lpstr>
      <vt:lpstr>September 5 – 8, 2017</vt:lpstr>
      <vt:lpstr>September 5 – 8, 2017</vt:lpstr>
      <vt:lpstr>September 5 – 8, 2017</vt:lpstr>
      <vt:lpstr>September 5 – 8, 2017</vt:lpstr>
      <vt:lpstr>September 5 – 8, 2017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Arts</dc:title>
  <dc:creator>Tara Thiesmeyer</dc:creator>
  <cp:lastModifiedBy>Tara Thiesmeyer</cp:lastModifiedBy>
  <cp:revision>22</cp:revision>
  <dcterms:created xsi:type="dcterms:W3CDTF">2017-08-14T05:32:11Z</dcterms:created>
  <dcterms:modified xsi:type="dcterms:W3CDTF">2017-09-05T01:51:10Z</dcterms:modified>
</cp:coreProperties>
</file>