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2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68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F99AE6CC-1AB3-7342-B152-B126BAFA49F1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420ECD-234B-194B-87F3-B3CD0BE5DA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Palatino"/>
                <a:cs typeface="Palatino"/>
              </a:rPr>
              <a:t>Theatre Arts</a:t>
            </a:r>
            <a:endParaRPr lang="en-US" sz="5400" dirty="0">
              <a:latin typeface="Palatino"/>
              <a:cs typeface="Palatino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Vocabulary List </a:t>
            </a:r>
            <a:r>
              <a:rPr lang="en-US" sz="2800" dirty="0" smtClean="0">
                <a:solidFill>
                  <a:srgbClr val="0000FF"/>
                </a:solidFill>
                <a:latin typeface="Palatino"/>
                <a:cs typeface="Palatino"/>
              </a:rPr>
              <a:t>#3</a:t>
            </a:r>
            <a:endParaRPr lang="en-US" sz="2800" dirty="0">
              <a:solidFill>
                <a:srgbClr val="0000FF"/>
              </a:solidFill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966174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9374"/>
            <a:ext cx="8229600" cy="99780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alatino"/>
                <a:cs typeface="Palatino"/>
              </a:rPr>
              <a:t>August </a:t>
            </a:r>
            <a:r>
              <a:rPr lang="en-US" sz="3200" dirty="0" smtClean="0">
                <a:latin typeface="Palatino"/>
                <a:cs typeface="Palatino"/>
              </a:rPr>
              <a:t>28 </a:t>
            </a:r>
            <a:r>
              <a:rPr lang="mr-IN" sz="3200" dirty="0" smtClean="0">
                <a:latin typeface="Palatino"/>
                <a:cs typeface="Palatino"/>
              </a:rPr>
              <a:t>–</a:t>
            </a:r>
            <a:r>
              <a:rPr lang="en-US" sz="3200" dirty="0" smtClean="0">
                <a:latin typeface="Palatino"/>
                <a:cs typeface="Palatino"/>
              </a:rPr>
              <a:t> </a:t>
            </a:r>
            <a:r>
              <a:rPr lang="en-US" sz="3200" dirty="0" smtClean="0">
                <a:latin typeface="Palatino"/>
                <a:cs typeface="Palatino"/>
              </a:rPr>
              <a:t>September 1, </a:t>
            </a:r>
            <a:r>
              <a:rPr lang="en-US" sz="3200" dirty="0" smtClean="0">
                <a:latin typeface="Palatino"/>
                <a:cs typeface="Palatino"/>
              </a:rPr>
              <a:t>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412" y="1557176"/>
            <a:ext cx="7832315" cy="4777356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acting areas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See center stage, downstage, stage left, stage right, and upstage.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antagonist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 person, a situation, or the protagonist's own inner conflict in opposition to his or her goals.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characterization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development and portrayal of a personality through thought, action, dialogue, costuming, and makeup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85499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3782"/>
            <a:ext cx="8229600" cy="10129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28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September 1,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5534" y="1496702"/>
            <a:ext cx="7726472" cy="4777357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critique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Opinions and comments based on predetermined criteria that may be used for self-evaluation or the evaluation of the actors or the production itself.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design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creative process of developing and executing aesthetic or functional designs in a production, such as costumes, lighting, sets, and makeup.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800" b="1" dirty="0">
                <a:latin typeface="Palatino"/>
                <a:cs typeface="Palatino"/>
              </a:rPr>
              <a:t>exposition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Detailed information revealing the facts of a plot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9263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4729"/>
            <a:ext cx="8229600" cy="876855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28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September 1, 2017</a:t>
            </a:r>
            <a:endParaRPr lang="en-US" sz="3200" dirty="0">
              <a:latin typeface="Palatino"/>
              <a:cs typeface="Palatin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4" y="1481584"/>
            <a:ext cx="7741593" cy="47924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form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overall structure or shape of a work that frequently follows an established design. Forms may refer to a literary type (e.g., narrative form, short story form, dramatic form) or to patterns of meter, line, and rhymes (e.g., stanza form, verse form).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gesture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An expressive movement of the body or limbs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pitch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highness or lowness of the voice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07016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34966"/>
            <a:ext cx="6965245" cy="952447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28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September 1,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015" y="1587413"/>
            <a:ext cx="7650869" cy="470176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level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height of an actor's head as determined by his or her body position (e.g., sitting, lying, standing, or elevated by an artificial means).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 smtClean="0">
                <a:latin typeface="Palatino"/>
                <a:cs typeface="Palatino"/>
              </a:rPr>
              <a:t>motivation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 smtClean="0">
                <a:latin typeface="Palatino"/>
                <a:cs typeface="Palatino"/>
              </a:rPr>
              <a:t>A </a:t>
            </a:r>
            <a:r>
              <a:rPr lang="en-US" sz="2800" i="1" dirty="0">
                <a:latin typeface="Palatino"/>
                <a:cs typeface="Palatino"/>
              </a:rPr>
              <a:t>character's reason for doing or saying things in a play.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pacing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tempo of an entire theatrical performance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896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4729"/>
            <a:ext cx="6965245" cy="84662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Palatino"/>
                <a:cs typeface="Palatino"/>
              </a:rPr>
              <a:t>August 28 </a:t>
            </a:r>
            <a:r>
              <a:rPr lang="mr-IN" sz="3200" dirty="0">
                <a:latin typeface="Palatino"/>
                <a:cs typeface="Palatino"/>
              </a:rPr>
              <a:t>–</a:t>
            </a:r>
            <a:r>
              <a:rPr lang="en-US" sz="3200" dirty="0">
                <a:latin typeface="Palatino"/>
                <a:cs typeface="Palatino"/>
              </a:rPr>
              <a:t> September 1, 2017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896" y="1451349"/>
            <a:ext cx="7681110" cy="4837828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production values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The critical elements of a production, such as </a:t>
            </a:r>
            <a:r>
              <a:rPr lang="en-US" sz="2800" i="1" dirty="0" smtClean="0">
                <a:latin typeface="Palatino"/>
                <a:cs typeface="Palatino"/>
              </a:rPr>
              <a:t>acting, direction</a:t>
            </a:r>
            <a:r>
              <a:rPr lang="en-US" sz="2800" i="1" dirty="0">
                <a:latin typeface="Palatino"/>
                <a:cs typeface="Palatino"/>
              </a:rPr>
              <a:t>, lighting, costuming, sets, and makeup.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props (properties)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Items carried on stage by an actor; small items on the set used by the actors.</a:t>
            </a:r>
            <a:endParaRPr lang="en-US" sz="2800" dirty="0">
              <a:latin typeface="Palatino"/>
              <a:cs typeface="Palatino"/>
            </a:endParaRPr>
          </a:p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b="1" dirty="0">
                <a:latin typeface="Palatino"/>
                <a:cs typeface="Palatino"/>
              </a:rPr>
              <a:t>subtext</a:t>
            </a:r>
            <a:r>
              <a:rPr lang="en-US" sz="2800" dirty="0">
                <a:latin typeface="Palatino"/>
                <a:cs typeface="Palatino"/>
              </a:rPr>
              <a:t>	</a:t>
            </a:r>
            <a:r>
              <a:rPr lang="en-US" sz="2800" i="1" dirty="0">
                <a:latin typeface="Palatino"/>
                <a:cs typeface="Palatino"/>
              </a:rPr>
              <a:t>Information that is implied by a character but not stated by a character in dialogue, including actions and thoughts</a:t>
            </a:r>
            <a:r>
              <a:rPr lang="en-US" sz="2800" i="1" dirty="0" smtClean="0">
                <a:latin typeface="Palatino"/>
                <a:cs typeface="Palatino"/>
              </a:rPr>
              <a:t>.</a:t>
            </a:r>
            <a:endParaRPr lang="en-US" sz="2800" dirty="0">
              <a:latin typeface="Palatino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864020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85</TotalTime>
  <Words>48</Words>
  <Application>Microsoft Macintosh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Pushpin</vt:lpstr>
      <vt:lpstr>Theatre Arts</vt:lpstr>
      <vt:lpstr>August 28 – September 1, 2017</vt:lpstr>
      <vt:lpstr>August 28 – September 1, 2017</vt:lpstr>
      <vt:lpstr>August 28 – September 1, 2017</vt:lpstr>
      <vt:lpstr>August 28 – September 1, 2017</vt:lpstr>
      <vt:lpstr>August 28 – September 1, 2017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Theatre Arts</dc:title>
  <dc:creator>Tara Thiesmeyer</dc:creator>
  <cp:lastModifiedBy>Tara Thiesmeyer</cp:lastModifiedBy>
  <cp:revision>19</cp:revision>
  <dcterms:created xsi:type="dcterms:W3CDTF">2017-08-14T05:32:11Z</dcterms:created>
  <dcterms:modified xsi:type="dcterms:W3CDTF">2017-08-28T05:51:15Z</dcterms:modified>
</cp:coreProperties>
</file>