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9AE6CC-1AB3-7342-B152-B126BAFA49F1}" type="datetimeFigureOut">
              <a:rPr lang="en-US" smtClean="0"/>
              <a:t>8/19/17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alatino"/>
                <a:cs typeface="Palatino"/>
              </a:rPr>
              <a:t>Theatre Arts</a:t>
            </a:r>
            <a:endParaRPr lang="en-US" sz="5400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Palatino"/>
                <a:cs typeface="Palatino"/>
              </a:rPr>
              <a:t>Vocabulary List </a:t>
            </a:r>
            <a:r>
              <a:rPr lang="en-US" sz="2800" dirty="0" smtClean="0">
                <a:solidFill>
                  <a:srgbClr val="0000FF"/>
                </a:solidFill>
                <a:latin typeface="Palatino"/>
                <a:cs typeface="Palatino"/>
              </a:rPr>
              <a:t>#2</a:t>
            </a:r>
            <a:endParaRPr lang="en-US" sz="28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6617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374"/>
            <a:ext cx="8229600" cy="99780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Palatino"/>
                <a:cs typeface="Palatino"/>
              </a:rPr>
              <a:t>August </a:t>
            </a:r>
            <a:r>
              <a:rPr lang="en-US" sz="3200" dirty="0" smtClean="0">
                <a:latin typeface="Palatino"/>
                <a:cs typeface="Palatino"/>
              </a:rPr>
              <a:t>21 </a:t>
            </a:r>
            <a:r>
              <a:rPr lang="mr-IN" sz="3200" dirty="0" smtClean="0">
                <a:latin typeface="Palatino"/>
                <a:cs typeface="Palatino"/>
              </a:rPr>
              <a:t>–</a:t>
            </a:r>
            <a:r>
              <a:rPr lang="en-US" sz="3200" dirty="0" smtClean="0">
                <a:latin typeface="Palatino"/>
                <a:cs typeface="Palatino"/>
              </a:rPr>
              <a:t> </a:t>
            </a:r>
            <a:r>
              <a:rPr lang="en-US" sz="3200" dirty="0" smtClean="0">
                <a:latin typeface="Palatino"/>
                <a:cs typeface="Palatino"/>
              </a:rPr>
              <a:t>25, </a:t>
            </a:r>
            <a:r>
              <a:rPr lang="en-US" sz="3200" dirty="0" smtClean="0">
                <a:latin typeface="Palatino"/>
                <a:cs typeface="Palatino"/>
              </a:rPr>
              <a:t>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412" y="1859540"/>
            <a:ext cx="7832315" cy="447499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actor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person, male or female, who performs a role in a play or an entertainment.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center stage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center of the acting area.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climax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point of the highest dramatic tension or a major turning point in the action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5499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3782"/>
            <a:ext cx="8229600" cy="10129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August 21 </a:t>
            </a:r>
            <a:r>
              <a:rPr lang="mr-IN" sz="3200" dirty="0">
                <a:latin typeface="Palatino"/>
                <a:cs typeface="Palatino"/>
              </a:rPr>
              <a:t>–</a:t>
            </a:r>
            <a:r>
              <a:rPr lang="en-US" sz="3200" dirty="0">
                <a:latin typeface="Palatino"/>
                <a:cs typeface="Palatino"/>
              </a:rPr>
              <a:t> 25, 2017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534" y="1753713"/>
            <a:ext cx="7726472" cy="452034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costume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Any clothing worn by an actor on stage during a performance.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diction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pronunciation of words, the choice of words, and the manner in which a person expresses himself or herself.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downstage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stage area toward the audience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926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4729"/>
            <a:ext cx="8229600" cy="87685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August 21 </a:t>
            </a:r>
            <a:r>
              <a:rPr lang="mr-IN" sz="3200" dirty="0">
                <a:latin typeface="Palatino"/>
                <a:cs typeface="Palatino"/>
              </a:rPr>
              <a:t>–</a:t>
            </a:r>
            <a:r>
              <a:rPr lang="en-US" sz="3200" dirty="0">
                <a:latin typeface="Palatino"/>
                <a:cs typeface="Palatino"/>
              </a:rPr>
              <a:t> 25, 2017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4" y="1481584"/>
            <a:ext cx="7741593" cy="479247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dress rehearsals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final few rehearsals just prior to opening night in which the show is run with full technical elements. Full costumes and makeup are worn.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ensemble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group of theatrical artists working together to create a theatrical production.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genre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Kind or type: the main types of literary form, principally tragedy or comedy, plus subgenres such as revenge tragedy or comedy of manners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07016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34966"/>
            <a:ext cx="6965245" cy="95244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August 21 </a:t>
            </a:r>
            <a:r>
              <a:rPr lang="mr-IN" sz="3200" dirty="0">
                <a:latin typeface="Palatino"/>
                <a:cs typeface="Palatino"/>
              </a:rPr>
              <a:t>–</a:t>
            </a:r>
            <a:r>
              <a:rPr lang="en-US" sz="3200" dirty="0">
                <a:latin typeface="Palatino"/>
                <a:cs typeface="Palatino"/>
              </a:rPr>
              <a:t> 25, 2017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015" y="1587413"/>
            <a:ext cx="7650869" cy="470176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b="1" dirty="0">
                <a:latin typeface="Palatino"/>
                <a:cs typeface="Palatino"/>
              </a:rPr>
              <a:t>improvisation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spontaneous style of theatre in which scenes are created without advance rehearsing or scripting.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sz="2800" b="1" dirty="0">
                <a:latin typeface="Palatino"/>
                <a:cs typeface="Palatino"/>
              </a:rPr>
              <a:t>makeup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Cosmetics and sometimes hairstyles that an actor wears on stage to emphasize facial features, historical periods, characterizations, and so forth.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</a:pPr>
            <a:r>
              <a:rPr lang="en-US" sz="2800" b="1" dirty="0">
                <a:latin typeface="Palatino"/>
                <a:cs typeface="Palatino"/>
              </a:rPr>
              <a:t>musical theatre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type of entertainment containing music, songs, and usually dance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896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4729"/>
            <a:ext cx="6965245" cy="8466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August 21 </a:t>
            </a:r>
            <a:r>
              <a:rPr lang="mr-IN" sz="3200" dirty="0">
                <a:latin typeface="Palatino"/>
                <a:cs typeface="Palatino"/>
              </a:rPr>
              <a:t>–</a:t>
            </a:r>
            <a:r>
              <a:rPr lang="en-US" sz="3200" dirty="0">
                <a:latin typeface="Palatino"/>
                <a:cs typeface="Palatino"/>
              </a:rPr>
              <a:t> 25, 2017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6" y="1587413"/>
            <a:ext cx="7681110" cy="470176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playwright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person who writes plays.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projection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placement and delivery of volume, clarity, and distinctness of voice for communicating to an audience.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rising action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middle part of a plot consisting of complications and discoveries that create conflict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6402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60</TotalTime>
  <Words>42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Theatre Arts</vt:lpstr>
      <vt:lpstr>August 21 – 25, 2017</vt:lpstr>
      <vt:lpstr>August 21 – 25, 2017</vt:lpstr>
      <vt:lpstr>August 21 – 25, 2017</vt:lpstr>
      <vt:lpstr>August 21 – 25, 2017</vt:lpstr>
      <vt:lpstr>August 21 – 25, 2017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Arts</dc:title>
  <dc:creator>Tara Thiesmeyer</dc:creator>
  <cp:lastModifiedBy>Tara Thiesmeyer</cp:lastModifiedBy>
  <cp:revision>16</cp:revision>
  <dcterms:created xsi:type="dcterms:W3CDTF">2017-08-14T05:32:11Z</dcterms:created>
  <dcterms:modified xsi:type="dcterms:W3CDTF">2017-08-20T05:11:47Z</dcterms:modified>
</cp:coreProperties>
</file>