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7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F99AE6CC-1AB3-7342-B152-B126BAFA49F1}" type="datetimeFigureOut">
              <a:rPr lang="en-US" smtClean="0"/>
              <a:t>8/13/17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6CC-1AB3-7342-B152-B126BAFA49F1}" type="datetimeFigureOut">
              <a:rPr lang="en-US" smtClean="0"/>
              <a:t>8/13/17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6CC-1AB3-7342-B152-B126BAFA49F1}" type="datetimeFigureOut">
              <a:rPr lang="en-US" smtClean="0"/>
              <a:t>8/13/17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6CC-1AB3-7342-B152-B126BAFA49F1}" type="datetimeFigureOut">
              <a:rPr lang="en-US" smtClean="0"/>
              <a:t>8/13/17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6CC-1AB3-7342-B152-B126BAFA49F1}" type="datetimeFigureOut">
              <a:rPr lang="en-US" smtClean="0"/>
              <a:t>8/13/17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6CC-1AB3-7342-B152-B126BAFA49F1}" type="datetimeFigureOut">
              <a:rPr lang="en-US" smtClean="0"/>
              <a:t>8/13/17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6CC-1AB3-7342-B152-B126BAFA49F1}" type="datetimeFigureOut">
              <a:rPr lang="en-US" smtClean="0"/>
              <a:t>8/13/17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6CC-1AB3-7342-B152-B126BAFA49F1}" type="datetimeFigureOut">
              <a:rPr lang="en-US" smtClean="0"/>
              <a:t>8/13/17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6CC-1AB3-7342-B152-B126BAFA49F1}" type="datetimeFigureOut">
              <a:rPr lang="en-US" smtClean="0"/>
              <a:t>8/13/17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F99AE6CC-1AB3-7342-B152-B126BAFA49F1}" type="datetimeFigureOut">
              <a:rPr lang="en-US" smtClean="0"/>
              <a:t>8/13/17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F99AE6CC-1AB3-7342-B152-B126BAFA49F1}" type="datetimeFigureOut">
              <a:rPr lang="en-US" smtClean="0"/>
              <a:t>8/13/17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99AE6CC-1AB3-7342-B152-B126BAFA49F1}" type="datetimeFigureOut">
              <a:rPr lang="en-US" smtClean="0"/>
              <a:t>8/13/17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Palatino"/>
                <a:cs typeface="Palatino"/>
              </a:rPr>
              <a:t>Theatre Arts</a:t>
            </a:r>
            <a:endParaRPr lang="en-US" sz="5400" dirty="0">
              <a:latin typeface="Palatino"/>
              <a:cs typeface="Palatino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Palatino"/>
                <a:cs typeface="Palatino"/>
              </a:rPr>
              <a:t>Vocabulary List #1</a:t>
            </a:r>
            <a:endParaRPr lang="en-US" sz="2800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966174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xmlns:p14="http://schemas.microsoft.com/office/powerpoint/2010/main"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9374"/>
            <a:ext cx="8229600" cy="99780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Palatino"/>
                <a:cs typeface="Palatino"/>
              </a:rPr>
              <a:t>August 14 </a:t>
            </a:r>
            <a:r>
              <a:rPr lang="mr-IN" sz="3200" dirty="0" smtClean="0">
                <a:latin typeface="Palatino"/>
                <a:cs typeface="Palatino"/>
              </a:rPr>
              <a:t>–</a:t>
            </a:r>
            <a:r>
              <a:rPr lang="en-US" sz="3200" dirty="0" smtClean="0">
                <a:latin typeface="Palatino"/>
                <a:cs typeface="Palatino"/>
              </a:rPr>
              <a:t> 18, 2017</a:t>
            </a:r>
            <a:endParaRPr lang="en-US" sz="3200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412" y="1859540"/>
            <a:ext cx="7832315" cy="4474992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800" b="1" dirty="0">
                <a:latin typeface="Palatino"/>
                <a:cs typeface="Palatino"/>
              </a:rPr>
              <a:t>blocking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 smtClean="0">
                <a:latin typeface="Palatino"/>
                <a:cs typeface="Palatino"/>
              </a:rPr>
              <a:t>The </a:t>
            </a:r>
            <a:r>
              <a:rPr lang="en-US" sz="2800" i="1" dirty="0">
                <a:latin typeface="Palatino"/>
                <a:cs typeface="Palatino"/>
              </a:rPr>
              <a:t>planning and working out of the movements of actors on stage.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800" b="1" dirty="0">
                <a:latin typeface="Palatino"/>
                <a:cs typeface="Palatino"/>
              </a:rPr>
              <a:t>character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 smtClean="0">
                <a:latin typeface="Palatino"/>
                <a:cs typeface="Palatino"/>
              </a:rPr>
              <a:t>The </a:t>
            </a:r>
            <a:r>
              <a:rPr lang="en-US" sz="2800" i="1" dirty="0">
                <a:latin typeface="Palatino"/>
                <a:cs typeface="Palatino"/>
              </a:rPr>
              <a:t>personality or part an actor recreates.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800" b="1" dirty="0">
                <a:latin typeface="Palatino"/>
                <a:cs typeface="Palatino"/>
              </a:rPr>
              <a:t>conflict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 smtClean="0">
                <a:latin typeface="Palatino"/>
                <a:cs typeface="Palatino"/>
              </a:rPr>
              <a:t>The </a:t>
            </a:r>
            <a:r>
              <a:rPr lang="en-US" sz="2800" i="1" dirty="0">
                <a:latin typeface="Palatino"/>
                <a:cs typeface="Palatino"/>
              </a:rPr>
              <a:t>opposition of persons or forces giving rise to dramatic action in a play</a:t>
            </a:r>
            <a:r>
              <a:rPr lang="en-US" sz="2800" i="1" dirty="0" smtClean="0">
                <a:latin typeface="Palatino"/>
                <a:cs typeface="Palatino"/>
              </a:rPr>
              <a:t>.</a:t>
            </a:r>
            <a:endParaRPr lang="en-US" sz="28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854993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3782"/>
            <a:ext cx="8229600" cy="101292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Palatino"/>
                <a:cs typeface="Palatino"/>
              </a:rPr>
              <a:t>August 14 </a:t>
            </a:r>
            <a:r>
              <a:rPr lang="mr-IN" sz="3200" dirty="0" smtClean="0">
                <a:latin typeface="Palatino"/>
                <a:cs typeface="Palatino"/>
              </a:rPr>
              <a:t>–</a:t>
            </a:r>
            <a:r>
              <a:rPr lang="en-US" sz="3200" dirty="0" smtClean="0">
                <a:latin typeface="Palatino"/>
                <a:cs typeface="Palatino"/>
              </a:rPr>
              <a:t> 18, 2017</a:t>
            </a:r>
            <a:endParaRPr lang="en-US" sz="3200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534" y="1753713"/>
            <a:ext cx="7726472" cy="4520346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800" b="1" dirty="0">
                <a:latin typeface="Palatino"/>
                <a:cs typeface="Palatino"/>
              </a:rPr>
              <a:t>cue</a:t>
            </a:r>
            <a:r>
              <a:rPr lang="en-US" sz="2800" dirty="0">
                <a:latin typeface="Palatino"/>
                <a:cs typeface="Palatino"/>
              </a:rPr>
              <a:t>		</a:t>
            </a:r>
            <a:r>
              <a:rPr lang="en-US" sz="2800" i="1" dirty="0">
                <a:latin typeface="Palatino"/>
                <a:cs typeface="Palatino"/>
              </a:rPr>
              <a:t>A signal, either verbal or physical, that indicates something else, such as a line of dialogue or an entrance, is to happen.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800" b="1" dirty="0">
                <a:latin typeface="Palatino"/>
                <a:cs typeface="Palatino"/>
              </a:rPr>
              <a:t>dialogue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The conversation between actors on stage.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800" b="1" dirty="0" smtClean="0">
                <a:latin typeface="Palatino"/>
                <a:cs typeface="Palatino"/>
              </a:rPr>
              <a:t>director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 smtClean="0">
                <a:latin typeface="Palatino"/>
                <a:cs typeface="Palatino"/>
              </a:rPr>
              <a:t>The </a:t>
            </a:r>
            <a:r>
              <a:rPr lang="en-US" sz="2800" i="1" dirty="0">
                <a:latin typeface="Palatino"/>
                <a:cs typeface="Palatino"/>
              </a:rPr>
              <a:t>person who oversees the entire process of staging a production</a:t>
            </a:r>
            <a:r>
              <a:rPr lang="en-US" sz="2800" i="1" dirty="0" smtClean="0">
                <a:latin typeface="Palatino"/>
                <a:cs typeface="Palatino"/>
              </a:rPr>
              <a:t>.</a:t>
            </a:r>
            <a:endParaRPr lang="en-US" sz="28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89263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4729"/>
            <a:ext cx="8229600" cy="876855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Palatino"/>
                <a:cs typeface="Palatino"/>
              </a:rPr>
              <a:t>August 14 </a:t>
            </a:r>
            <a:r>
              <a:rPr lang="mr-IN" sz="3200" dirty="0" smtClean="0">
                <a:latin typeface="Palatino"/>
                <a:cs typeface="Palatino"/>
              </a:rPr>
              <a:t>–</a:t>
            </a:r>
            <a:r>
              <a:rPr lang="en-US" sz="3200" dirty="0" smtClean="0">
                <a:latin typeface="Palatino"/>
                <a:cs typeface="Palatino"/>
              </a:rPr>
              <a:t> 18, 2017</a:t>
            </a:r>
            <a:endParaRPr lang="en-US" sz="3200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894" y="1904895"/>
            <a:ext cx="7741593" cy="4369164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800" b="1" dirty="0" smtClean="0">
                <a:latin typeface="Palatino"/>
                <a:cs typeface="Palatino"/>
              </a:rPr>
              <a:t>dramatic </a:t>
            </a:r>
            <a:r>
              <a:rPr lang="en-US" sz="2800" b="1" dirty="0">
                <a:latin typeface="Palatino"/>
                <a:cs typeface="Palatino"/>
              </a:rPr>
              <a:t>structure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 smtClean="0">
                <a:latin typeface="Palatino"/>
                <a:cs typeface="Palatino"/>
              </a:rPr>
              <a:t>The </a:t>
            </a:r>
            <a:r>
              <a:rPr lang="en-US" sz="2800" i="1" dirty="0">
                <a:latin typeface="Palatino"/>
                <a:cs typeface="Palatino"/>
              </a:rPr>
              <a:t>special literary style in which plays are written.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800" b="1" dirty="0">
                <a:latin typeface="Palatino"/>
                <a:cs typeface="Palatino"/>
              </a:rPr>
              <a:t>monologue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 smtClean="0">
                <a:latin typeface="Palatino"/>
                <a:cs typeface="Palatino"/>
              </a:rPr>
              <a:t>A </a:t>
            </a:r>
            <a:r>
              <a:rPr lang="en-US" sz="2800" i="1" dirty="0">
                <a:latin typeface="Palatino"/>
                <a:cs typeface="Palatino"/>
              </a:rPr>
              <a:t>long speech by a single character.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800" b="1" dirty="0">
                <a:latin typeface="Palatino"/>
                <a:cs typeface="Palatino"/>
              </a:rPr>
              <a:t>play</a:t>
            </a:r>
            <a:r>
              <a:rPr lang="en-US" sz="2800" dirty="0">
                <a:latin typeface="Palatino"/>
                <a:cs typeface="Palatino"/>
              </a:rPr>
              <a:t>		</a:t>
            </a:r>
            <a:r>
              <a:rPr lang="en-US" sz="2800" i="1" dirty="0">
                <a:latin typeface="Palatino"/>
                <a:cs typeface="Palatino"/>
              </a:rPr>
              <a:t>The stage representation of an action or a story; a dramatic composition</a:t>
            </a:r>
            <a:r>
              <a:rPr lang="en-US" sz="2800" i="1" dirty="0" smtClean="0">
                <a:latin typeface="Palatino"/>
                <a:cs typeface="Palatino"/>
              </a:rPr>
              <a:t>.</a:t>
            </a:r>
            <a:endParaRPr lang="en-US" sz="28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070164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634966"/>
            <a:ext cx="6965245" cy="952447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Palatino"/>
                <a:cs typeface="Palatino"/>
              </a:rPr>
              <a:t>August 14 </a:t>
            </a:r>
            <a:r>
              <a:rPr lang="mr-IN" sz="3200" dirty="0">
                <a:latin typeface="Palatino"/>
                <a:cs typeface="Palatino"/>
              </a:rPr>
              <a:t>–</a:t>
            </a:r>
            <a:r>
              <a:rPr lang="en-US" sz="3200" dirty="0">
                <a:latin typeface="Palatino"/>
                <a:cs typeface="Palatino"/>
              </a:rPr>
              <a:t> 18, 2017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015" y="1753713"/>
            <a:ext cx="7650869" cy="4535464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800" b="1" dirty="0" smtClean="0">
                <a:latin typeface="Palatino"/>
                <a:cs typeface="Palatino"/>
              </a:rPr>
              <a:t>protagonist</a:t>
            </a:r>
            <a:r>
              <a:rPr lang="en-US" sz="2800" dirty="0" smtClean="0">
                <a:latin typeface="Palatino"/>
                <a:cs typeface="Palatino"/>
              </a:rPr>
              <a:t>  </a:t>
            </a:r>
            <a:r>
              <a:rPr lang="en-US" sz="2800" i="1" dirty="0" smtClean="0">
                <a:latin typeface="Palatino"/>
                <a:cs typeface="Palatino"/>
              </a:rPr>
              <a:t>The </a:t>
            </a:r>
            <a:r>
              <a:rPr lang="en-US" sz="2800" i="1" dirty="0">
                <a:latin typeface="Palatino"/>
                <a:cs typeface="Palatino"/>
              </a:rPr>
              <a:t>main character of a play and the character with whom the audience identifies most strongly.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800" b="1" dirty="0" smtClean="0">
                <a:latin typeface="Palatino"/>
                <a:cs typeface="Palatino"/>
              </a:rPr>
              <a:t>rehearsal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Practice sessions in which the actors and technicians prepare for public performance through repetition.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800" b="1" dirty="0">
                <a:latin typeface="Palatino"/>
                <a:cs typeface="Palatino"/>
              </a:rPr>
              <a:t>script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The written text of play</a:t>
            </a:r>
            <a:r>
              <a:rPr lang="en-US" sz="2800" i="1" dirty="0" smtClean="0">
                <a:latin typeface="Palatino"/>
                <a:cs typeface="Palatino"/>
              </a:rPr>
              <a:t>.</a:t>
            </a:r>
            <a:endParaRPr lang="en-US" sz="28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788960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604729"/>
            <a:ext cx="6965245" cy="84662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Palatino"/>
                <a:cs typeface="Palatino"/>
              </a:rPr>
              <a:t>August 14 </a:t>
            </a:r>
            <a:r>
              <a:rPr lang="mr-IN" sz="3200" dirty="0">
                <a:latin typeface="Palatino"/>
                <a:cs typeface="Palatino"/>
              </a:rPr>
              <a:t>–</a:t>
            </a:r>
            <a:r>
              <a:rPr lang="en-US" sz="3200" dirty="0">
                <a:latin typeface="Palatino"/>
                <a:cs typeface="Palatino"/>
              </a:rPr>
              <a:t> 18, 2017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896" y="1587413"/>
            <a:ext cx="7681110" cy="4701764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2800" b="1" dirty="0">
                <a:latin typeface="Palatino"/>
                <a:cs typeface="Palatino"/>
              </a:rPr>
              <a:t>stage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 smtClean="0">
                <a:latin typeface="Palatino"/>
                <a:cs typeface="Palatino"/>
              </a:rPr>
              <a:t>The </a:t>
            </a:r>
            <a:r>
              <a:rPr lang="en-US" sz="2800" i="1" dirty="0">
                <a:latin typeface="Palatino"/>
                <a:cs typeface="Palatino"/>
              </a:rPr>
              <a:t>area where actors perform.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2800" b="1" dirty="0">
                <a:latin typeface="Palatino"/>
                <a:cs typeface="Palatino"/>
              </a:rPr>
              <a:t>theatre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The imitation or representation of life performed for other people; the performance of dramatic literature; drama; the milieu of actors, technicians, and playwrights; the place where dramatic performances take place.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2800" b="1" dirty="0">
                <a:latin typeface="Palatino"/>
                <a:cs typeface="Palatino"/>
              </a:rPr>
              <a:t>vocal quality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The characteristics of a voice, such as shrill, nasal, raspy, breathy, booming, and so forth</a:t>
            </a:r>
            <a:r>
              <a:rPr lang="en-US" sz="2800" i="1" dirty="0" smtClean="0">
                <a:latin typeface="Palatino"/>
                <a:cs typeface="Palatino"/>
              </a:rPr>
              <a:t>.</a:t>
            </a:r>
            <a:endParaRPr lang="en-US" sz="28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864020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48</TotalTime>
  <Words>60</Words>
  <Application>Microsoft Macintosh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Pushpin</vt:lpstr>
      <vt:lpstr>Theatre Arts</vt:lpstr>
      <vt:lpstr>August 14 – 18, 2017</vt:lpstr>
      <vt:lpstr>August 14 – 18, 2017</vt:lpstr>
      <vt:lpstr>August 14 – 18, 2017</vt:lpstr>
      <vt:lpstr>August 14 – 18, 2017</vt:lpstr>
      <vt:lpstr>August 14 – 18, 2017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Theatre Arts</dc:title>
  <dc:creator>Tara Thiesmeyer</dc:creator>
  <cp:lastModifiedBy>Tara Thiesmeyer</cp:lastModifiedBy>
  <cp:revision>13</cp:revision>
  <dcterms:created xsi:type="dcterms:W3CDTF">2017-08-14T05:32:11Z</dcterms:created>
  <dcterms:modified xsi:type="dcterms:W3CDTF">2017-08-14T06:20:25Z</dcterms:modified>
</cp:coreProperties>
</file>