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99" r:id="rId4"/>
    <p:sldId id="279" r:id="rId5"/>
    <p:sldId id="259" r:id="rId6"/>
    <p:sldId id="300" r:id="rId7"/>
    <p:sldId id="278" r:id="rId8"/>
    <p:sldId id="257" r:id="rId9"/>
    <p:sldId id="280" r:id="rId10"/>
    <p:sldId id="260" r:id="rId11"/>
    <p:sldId id="281" r:id="rId12"/>
    <p:sldId id="261" r:id="rId13"/>
    <p:sldId id="283" r:id="rId14"/>
    <p:sldId id="262" r:id="rId15"/>
    <p:sldId id="282" r:id="rId16"/>
    <p:sldId id="263" r:id="rId17"/>
    <p:sldId id="301" r:id="rId18"/>
    <p:sldId id="284" r:id="rId19"/>
    <p:sldId id="264" r:id="rId20"/>
    <p:sldId id="265" r:id="rId21"/>
    <p:sldId id="286" r:id="rId22"/>
    <p:sldId id="266" r:id="rId23"/>
    <p:sldId id="287" r:id="rId24"/>
    <p:sldId id="285" r:id="rId25"/>
    <p:sldId id="267" r:id="rId26"/>
    <p:sldId id="288" r:id="rId27"/>
    <p:sldId id="268" r:id="rId28"/>
    <p:sldId id="289" r:id="rId29"/>
    <p:sldId id="269" r:id="rId30"/>
    <p:sldId id="290" r:id="rId31"/>
    <p:sldId id="270" r:id="rId32"/>
    <p:sldId id="291" r:id="rId33"/>
    <p:sldId id="271" r:id="rId34"/>
    <p:sldId id="292" r:id="rId35"/>
    <p:sldId id="272" r:id="rId36"/>
    <p:sldId id="293" r:id="rId37"/>
    <p:sldId id="304" r:id="rId38"/>
    <p:sldId id="273" r:id="rId39"/>
    <p:sldId id="294" r:id="rId40"/>
    <p:sldId id="305" r:id="rId41"/>
    <p:sldId id="297" r:id="rId42"/>
    <p:sldId id="274" r:id="rId43"/>
    <p:sldId id="275" r:id="rId44"/>
    <p:sldId id="298" r:id="rId45"/>
    <p:sldId id="276" r:id="rId46"/>
    <p:sldId id="296" r:id="rId47"/>
    <p:sldId id="302" r:id="rId48"/>
    <p:sldId id="277" r:id="rId49"/>
    <p:sldId id="295" r:id="rId50"/>
    <p:sldId id="303"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78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printerSettings" Target="printerSettings/printerSettings1.bin"/><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D952DAB-9131-D148-914C-2FE9FABDFEB0}" type="datetimeFigureOut">
              <a:rPr lang="en-US" smtClean="0"/>
              <a:t>10/22/17</a:t>
            </a:fld>
            <a:endParaRPr lang="en-US"/>
          </a:p>
        </p:txBody>
      </p:sp>
      <p:sp>
        <p:nvSpPr>
          <p:cNvPr id="8" name="Slide Number Placeholder 7"/>
          <p:cNvSpPr>
            <a:spLocks noGrp="1"/>
          </p:cNvSpPr>
          <p:nvPr>
            <p:ph type="sldNum" sz="quarter" idx="11"/>
          </p:nvPr>
        </p:nvSpPr>
        <p:spPr/>
        <p:txBody>
          <a:bodyPr/>
          <a:lstStyle/>
          <a:p>
            <a:fld id="{FF934EB3-E776-B14C-8D3C-D3262704B35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952DAB-9131-D148-914C-2FE9FABDFEB0}" type="datetimeFigureOut">
              <a:rPr lang="en-US" smtClean="0"/>
              <a:t>10/22/17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34EB3-E776-B14C-8D3C-D3262704B3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952DAB-9131-D148-914C-2FE9FABDFEB0}" type="datetimeFigureOut">
              <a:rPr lang="en-US" smtClean="0"/>
              <a:t>10/22/17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34EB3-E776-B14C-8D3C-D3262704B3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D952DAB-9131-D148-914C-2FE9FABDFEB0}" type="datetimeFigureOut">
              <a:rPr lang="en-US" smtClean="0"/>
              <a:t>10/22/17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34EB3-E776-B14C-8D3C-D3262704B35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952DAB-9131-D148-914C-2FE9FABDFEB0}" type="datetimeFigureOut">
              <a:rPr lang="en-US" smtClean="0"/>
              <a:t>10/22/17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34EB3-E776-B14C-8D3C-D3262704B35C}"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1D952DAB-9131-D148-914C-2FE9FABDFEB0}" type="datetimeFigureOut">
              <a:rPr lang="en-US" smtClean="0"/>
              <a:t>10/22/17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934EB3-E776-B14C-8D3C-D3262704B35C}"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952DAB-9131-D148-914C-2FE9FABDFEB0}" type="datetimeFigureOut">
              <a:rPr lang="en-US" smtClean="0"/>
              <a:t>10/22/17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934EB3-E776-B14C-8D3C-D3262704B35C}"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952DAB-9131-D148-914C-2FE9FABDFEB0}" type="datetimeFigureOut">
              <a:rPr lang="en-US" smtClean="0"/>
              <a:t>10/22/17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934EB3-E776-B14C-8D3C-D3262704B3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952DAB-9131-D148-914C-2FE9FABDFEB0}" type="datetimeFigureOut">
              <a:rPr lang="en-US" smtClean="0"/>
              <a:t>10/22/17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934EB3-E776-B14C-8D3C-D3262704B3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952DAB-9131-D148-914C-2FE9FABDFEB0}" type="datetimeFigureOut">
              <a:rPr lang="en-US" smtClean="0"/>
              <a:t>10/22/17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934EB3-E776-B14C-8D3C-D3262704B35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952DAB-9131-D148-914C-2FE9FABDFEB0}" type="datetimeFigureOut">
              <a:rPr lang="en-US" smtClean="0"/>
              <a:t>10/22/17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934EB3-E776-B14C-8D3C-D3262704B35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D952DAB-9131-D148-914C-2FE9FABDFEB0}" type="datetimeFigureOut">
              <a:rPr lang="en-US" smtClean="0"/>
              <a:t>10/22/17</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F934EB3-E776-B14C-8D3C-D3262704B35C}"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latin typeface="Palatino"/>
                <a:cs typeface="Palatino"/>
              </a:rPr>
              <a:t>Français</a:t>
            </a:r>
            <a:r>
              <a:rPr lang="en-US" dirty="0" smtClean="0">
                <a:latin typeface="Palatino"/>
                <a:cs typeface="Palatino"/>
              </a:rPr>
              <a:t> 3</a:t>
            </a:r>
            <a:endParaRPr lang="en-US" dirty="0">
              <a:latin typeface="Palatino"/>
              <a:cs typeface="Palatino"/>
            </a:endParaRPr>
          </a:p>
        </p:txBody>
      </p:sp>
      <p:sp>
        <p:nvSpPr>
          <p:cNvPr id="3" name="Subtitle 2"/>
          <p:cNvSpPr>
            <a:spLocks noGrp="1"/>
          </p:cNvSpPr>
          <p:nvPr>
            <p:ph type="subTitle" idx="1"/>
          </p:nvPr>
        </p:nvSpPr>
        <p:spPr/>
        <p:txBody>
          <a:bodyPr/>
          <a:lstStyle/>
          <a:p>
            <a:r>
              <a:rPr lang="en-US" dirty="0" smtClean="0">
                <a:latin typeface="Palatino"/>
                <a:cs typeface="Palatino"/>
              </a:rPr>
              <a:t>le </a:t>
            </a:r>
            <a:r>
              <a:rPr lang="en-US" dirty="0" err="1" smtClean="0">
                <a:latin typeface="Palatino"/>
                <a:cs typeface="Palatino"/>
              </a:rPr>
              <a:t>mois</a:t>
            </a:r>
            <a:r>
              <a:rPr lang="en-US" dirty="0" smtClean="0">
                <a:latin typeface="Palatino"/>
                <a:cs typeface="Palatino"/>
              </a:rPr>
              <a:t> </a:t>
            </a:r>
            <a:r>
              <a:rPr lang="en-US" dirty="0" err="1" smtClean="0">
                <a:latin typeface="Palatino"/>
                <a:cs typeface="Palatino"/>
              </a:rPr>
              <a:t>d’octobre</a:t>
            </a:r>
            <a:endParaRPr lang="en-US" dirty="0">
              <a:latin typeface="Palatino"/>
              <a:cs typeface="Palatino"/>
            </a:endParaRPr>
          </a:p>
        </p:txBody>
      </p:sp>
    </p:spTree>
    <p:extLst>
      <p:ext uri="{BB962C8B-B14F-4D97-AF65-F5344CB8AC3E}">
        <p14:creationId xmlns:p14="http://schemas.microsoft.com/office/powerpoint/2010/main" val="2824663418"/>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89133"/>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neuf</a:t>
            </a:r>
            <a:r>
              <a:rPr lang="en-US" sz="2400" dirty="0">
                <a:latin typeface="Palatino"/>
                <a:cs typeface="Palatino"/>
              </a:rPr>
              <a:t>:  2/10 – 6/10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jeudi</a:t>
            </a:r>
            <a:r>
              <a:rPr lang="en-US" sz="2400" dirty="0">
                <a:latin typeface="Palatino"/>
                <a:cs typeface="Palatino"/>
              </a:rPr>
              <a:t>, le </a:t>
            </a:r>
            <a:r>
              <a:rPr lang="en-US" sz="2400" dirty="0" err="1">
                <a:latin typeface="Palatino"/>
                <a:cs typeface="Palatino"/>
              </a:rPr>
              <a:t>cinq</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3600" dirty="0"/>
          </a:p>
        </p:txBody>
      </p:sp>
      <p:sp>
        <p:nvSpPr>
          <p:cNvPr id="3" name="Content Placeholder 2"/>
          <p:cNvSpPr>
            <a:spLocks noGrp="1"/>
          </p:cNvSpPr>
          <p:nvPr>
            <p:ph sz="half" idx="2"/>
          </p:nvPr>
        </p:nvSpPr>
        <p:spPr>
          <a:xfrm>
            <a:off x="4648200" y="1600200"/>
            <a:ext cx="4038600" cy="4947984"/>
          </a:xfrm>
        </p:spPr>
        <p:txBody>
          <a:bodyPr/>
          <a:lstStyle/>
          <a:p>
            <a:pPr>
              <a:spcBef>
                <a:spcPts val="1200"/>
              </a:spcBef>
              <a:spcAft>
                <a:spcPts val="1200"/>
              </a:spcAft>
            </a:pPr>
            <a:r>
              <a:rPr lang="fr-FR" dirty="0">
                <a:solidFill>
                  <a:schemeClr val="tx1"/>
                </a:solidFill>
                <a:latin typeface="Palatino"/>
                <a:cs typeface="Palatino"/>
              </a:rPr>
              <a:t>les pâtisseries 	</a:t>
            </a:r>
            <a:r>
              <a:rPr lang="en-US" i="1" dirty="0">
                <a:solidFill>
                  <a:srgbClr val="0000FF"/>
                </a:solidFill>
                <a:latin typeface="Palatino"/>
                <a:cs typeface="Palatino"/>
              </a:rPr>
              <a:t>pastries </a:t>
            </a:r>
            <a:endParaRPr lang="en-US" dirty="0">
              <a:solidFill>
                <a:srgbClr val="0000FF"/>
              </a:solidFill>
              <a:latin typeface="Palatino"/>
              <a:cs typeface="Palatino"/>
            </a:endParaRPr>
          </a:p>
          <a:p>
            <a:pPr>
              <a:spcBef>
                <a:spcPts val="1200"/>
              </a:spcBef>
              <a:spcAft>
                <a:spcPts val="1200"/>
              </a:spcAft>
            </a:pPr>
            <a:r>
              <a:rPr lang="fr-FR" dirty="0">
                <a:solidFill>
                  <a:schemeClr val="tx1"/>
                </a:solidFill>
                <a:latin typeface="Palatino"/>
                <a:cs typeface="Palatino"/>
              </a:rPr>
              <a:t>une tarte 		</a:t>
            </a:r>
            <a:r>
              <a:rPr lang="en-US" i="1" dirty="0">
                <a:solidFill>
                  <a:srgbClr val="0000FF"/>
                </a:solidFill>
                <a:latin typeface="Palatino"/>
                <a:cs typeface="Palatino"/>
              </a:rPr>
              <a:t>pie</a:t>
            </a:r>
            <a:endParaRPr lang="en-US" dirty="0">
              <a:solidFill>
                <a:srgbClr val="0000FF"/>
              </a:solidFill>
              <a:latin typeface="Palatino"/>
              <a:cs typeface="Palatino"/>
            </a:endParaRPr>
          </a:p>
          <a:p>
            <a:pPr>
              <a:spcBef>
                <a:spcPts val="1200"/>
              </a:spcBef>
              <a:spcAft>
                <a:spcPts val="1200"/>
              </a:spcAft>
            </a:pPr>
            <a:r>
              <a:rPr lang="fr-FR" dirty="0">
                <a:solidFill>
                  <a:schemeClr val="tx1"/>
                </a:solidFill>
                <a:latin typeface="Palatino"/>
                <a:cs typeface="Palatino"/>
              </a:rPr>
              <a:t>un gâteau 		</a:t>
            </a:r>
            <a:r>
              <a:rPr lang="en-US" i="1" dirty="0">
                <a:solidFill>
                  <a:srgbClr val="0000FF"/>
                </a:solidFill>
                <a:latin typeface="Palatino"/>
                <a:cs typeface="Palatino"/>
              </a:rPr>
              <a:t>cake</a:t>
            </a:r>
            <a:endParaRPr lang="en-US" dirty="0">
              <a:solidFill>
                <a:srgbClr val="0000FF"/>
              </a:solidFill>
              <a:latin typeface="Palatino"/>
              <a:cs typeface="Palatino"/>
            </a:endParaRPr>
          </a:p>
          <a:p>
            <a:pPr>
              <a:spcBef>
                <a:spcPts val="1200"/>
              </a:spcBef>
              <a:spcAft>
                <a:spcPts val="1200"/>
              </a:spcAft>
            </a:pPr>
            <a:r>
              <a:rPr lang="fr-FR" dirty="0">
                <a:solidFill>
                  <a:schemeClr val="tx1"/>
                </a:solidFill>
                <a:latin typeface="Palatino"/>
                <a:cs typeface="Palatino"/>
              </a:rPr>
              <a:t>un petit gâteau/ un biscuit 		</a:t>
            </a:r>
            <a:r>
              <a:rPr lang="en-US" i="1" dirty="0" smtClean="0">
                <a:solidFill>
                  <a:srgbClr val="0000FF"/>
                </a:solidFill>
                <a:latin typeface="Palatino"/>
                <a:cs typeface="Palatino"/>
              </a:rPr>
              <a:t>cookie </a:t>
            </a:r>
            <a:endParaRPr lang="en-US" dirty="0">
              <a:solidFill>
                <a:srgbClr val="0000FF"/>
              </a:solidFill>
              <a:latin typeface="Palatino"/>
              <a:cs typeface="Palatino"/>
            </a:endParaRPr>
          </a:p>
          <a:p>
            <a:pPr>
              <a:spcBef>
                <a:spcPts val="1200"/>
              </a:spcBef>
              <a:spcAft>
                <a:spcPts val="1200"/>
              </a:spcAft>
            </a:pPr>
            <a:r>
              <a:rPr lang="fr-FR" dirty="0">
                <a:solidFill>
                  <a:schemeClr val="tx1"/>
                </a:solidFill>
                <a:latin typeface="Palatino"/>
                <a:cs typeface="Palatino"/>
              </a:rPr>
              <a:t>les pâtes 		</a:t>
            </a:r>
            <a:r>
              <a:rPr lang="en-US" i="1" dirty="0">
                <a:solidFill>
                  <a:srgbClr val="0000FF"/>
                </a:solidFill>
                <a:latin typeface="Palatino"/>
                <a:cs typeface="Palatino"/>
              </a:rPr>
              <a:t>pasta </a:t>
            </a:r>
            <a:endParaRPr lang="en-US" dirty="0">
              <a:solidFill>
                <a:srgbClr val="0000FF"/>
              </a:solidFill>
              <a:latin typeface="Palatino"/>
              <a:cs typeface="Palatino"/>
            </a:endParaRPr>
          </a:p>
          <a:p>
            <a:pPr>
              <a:spcBef>
                <a:spcPts val="1200"/>
              </a:spcBef>
              <a:spcAft>
                <a:spcPts val="1200"/>
              </a:spcAft>
            </a:pPr>
            <a:r>
              <a:rPr lang="fr-FR" dirty="0">
                <a:solidFill>
                  <a:schemeClr val="tx1"/>
                </a:solidFill>
                <a:latin typeface="Palatino"/>
                <a:cs typeface="Palatino"/>
              </a:rPr>
              <a:t>le riz		</a:t>
            </a:r>
            <a:r>
              <a:rPr lang="en-US" i="1" dirty="0" smtClean="0">
                <a:solidFill>
                  <a:srgbClr val="0000FF"/>
                </a:solidFill>
                <a:latin typeface="Palatino"/>
                <a:cs typeface="Palatino"/>
              </a:rPr>
              <a:t>rice</a:t>
            </a:r>
            <a:endParaRPr lang="en-US" dirty="0">
              <a:solidFill>
                <a:srgbClr val="0000FF"/>
              </a:solidFill>
              <a:latin typeface="Palatino"/>
              <a:cs typeface="Palatino"/>
            </a:endParaRPr>
          </a:p>
          <a:p>
            <a:pPr>
              <a:spcBef>
                <a:spcPts val="1200"/>
              </a:spcBef>
              <a:spcAft>
                <a:spcPts val="1200"/>
              </a:spcAft>
            </a:pPr>
            <a:r>
              <a:rPr lang="fr-FR" dirty="0">
                <a:solidFill>
                  <a:schemeClr val="tx1"/>
                </a:solidFill>
                <a:latin typeface="Palatino"/>
                <a:cs typeface="Palatino"/>
              </a:rPr>
              <a:t>le maïs		</a:t>
            </a:r>
            <a:r>
              <a:rPr lang="en-US" i="1" dirty="0" smtClean="0">
                <a:solidFill>
                  <a:srgbClr val="0000FF"/>
                </a:solidFill>
                <a:latin typeface="Palatino"/>
                <a:cs typeface="Palatino"/>
              </a:rPr>
              <a:t>corn</a:t>
            </a:r>
            <a:endParaRPr lang="en-US" i="1" dirty="0">
              <a:solidFill>
                <a:srgbClr val="0000FF"/>
              </a:solidFill>
              <a:latin typeface="Palatino"/>
              <a:cs typeface="Palatino"/>
            </a:endParaRPr>
          </a:p>
        </p:txBody>
      </p:sp>
      <p:sp>
        <p:nvSpPr>
          <p:cNvPr id="4" name="Content Placeholder 3"/>
          <p:cNvSpPr>
            <a:spLocks noGrp="1"/>
          </p:cNvSpPr>
          <p:nvPr>
            <p:ph sz="quarter" idx="13"/>
          </p:nvPr>
        </p:nvSpPr>
        <p:spPr>
          <a:xfrm>
            <a:off x="365760" y="1600199"/>
            <a:ext cx="4041648" cy="4947985"/>
          </a:xfrm>
        </p:spPr>
        <p:txBody>
          <a:bodyPr/>
          <a:lstStyle/>
          <a:p>
            <a:pPr marL="0" indent="0">
              <a:spcBef>
                <a:spcPts val="1200"/>
              </a:spcBef>
              <a:spcAft>
                <a:spcPts val="600"/>
              </a:spcAft>
              <a:buNone/>
            </a:pPr>
            <a:r>
              <a:rPr lang="en-US" dirty="0" err="1">
                <a:solidFill>
                  <a:srgbClr val="000000"/>
                </a:solidFill>
                <a:latin typeface="Palatino"/>
                <a:cs typeface="Palatino"/>
              </a:rPr>
              <a:t>Dans</a:t>
            </a:r>
            <a:r>
              <a:rPr lang="en-US" dirty="0">
                <a:solidFill>
                  <a:srgbClr val="000000"/>
                </a:solidFill>
                <a:latin typeface="Palatino"/>
                <a:cs typeface="Palatino"/>
              </a:rPr>
              <a:t> </a:t>
            </a:r>
            <a:r>
              <a:rPr lang="en-US" dirty="0" err="1">
                <a:solidFill>
                  <a:srgbClr val="000000"/>
                </a:solidFill>
                <a:latin typeface="Palatino"/>
                <a:cs typeface="Palatino"/>
              </a:rPr>
              <a:t>vos</a:t>
            </a:r>
            <a:r>
              <a:rPr lang="en-US" dirty="0">
                <a:solidFill>
                  <a:srgbClr val="000000"/>
                </a:solidFill>
                <a:latin typeface="Palatino"/>
                <a:cs typeface="Palatino"/>
              </a:rPr>
              <a:t> cahiers, </a:t>
            </a:r>
            <a:r>
              <a:rPr lang="en-US" dirty="0" err="1">
                <a:solidFill>
                  <a:srgbClr val="000000"/>
                </a:solidFill>
                <a:latin typeface="Palatino"/>
                <a:cs typeface="Palatino"/>
              </a:rPr>
              <a:t>écrivez</a:t>
            </a:r>
            <a:r>
              <a:rPr lang="en-US" dirty="0">
                <a:solidFill>
                  <a:srgbClr val="000000"/>
                </a:solidFill>
                <a:latin typeface="Palatino"/>
                <a:cs typeface="Palatino"/>
              </a:rPr>
              <a:t> “</a:t>
            </a:r>
            <a:r>
              <a:rPr lang="en-US" dirty="0" err="1">
                <a:solidFill>
                  <a:srgbClr val="000000"/>
                </a:solidFill>
                <a:latin typeface="Palatino"/>
                <a:cs typeface="Palatino"/>
              </a:rPr>
              <a:t>Semaine</a:t>
            </a:r>
            <a:r>
              <a:rPr lang="en-US" dirty="0">
                <a:solidFill>
                  <a:srgbClr val="000000"/>
                </a:solidFill>
                <a:latin typeface="Palatino"/>
                <a:cs typeface="Palatino"/>
              </a:rPr>
              <a:t> 9” et la date.</a:t>
            </a:r>
          </a:p>
          <a:p>
            <a:pPr marL="0" indent="0">
              <a:spcBef>
                <a:spcPts val="1200"/>
              </a:spcBef>
              <a:spcAft>
                <a:spcPts val="600"/>
              </a:spcAft>
              <a:buNone/>
            </a:pPr>
            <a:r>
              <a:rPr lang="en-US" b="1" dirty="0">
                <a:solidFill>
                  <a:srgbClr val="0000FF"/>
                </a:solidFill>
                <a:latin typeface="Palatino"/>
                <a:cs typeface="Palatino"/>
              </a:rPr>
              <a:t>“</a:t>
            </a:r>
            <a:r>
              <a:rPr lang="en-US" b="1" i="1" dirty="0">
                <a:solidFill>
                  <a:srgbClr val="0000FF"/>
                </a:solidFill>
                <a:latin typeface="Palatino"/>
                <a:cs typeface="Palatino"/>
              </a:rPr>
              <a:t>Les mots du </a:t>
            </a:r>
            <a:r>
              <a:rPr lang="en-US" b="1" i="1" dirty="0" smtClean="0">
                <a:solidFill>
                  <a:srgbClr val="0000FF"/>
                </a:solidFill>
                <a:latin typeface="Palatino"/>
                <a:cs typeface="Palatino"/>
              </a:rPr>
              <a:t>jour</a:t>
            </a:r>
            <a:r>
              <a:rPr lang="en-US" b="1" dirty="0" smtClean="0">
                <a:solidFill>
                  <a:srgbClr val="0000FF"/>
                </a:solidFill>
                <a:latin typeface="Palatino"/>
                <a:cs typeface="Palatino"/>
              </a:rPr>
              <a:t>”</a:t>
            </a:r>
            <a:endParaRPr lang="en-US" b="1" dirty="0">
              <a:solidFill>
                <a:srgbClr val="0000FF"/>
              </a:solidFill>
              <a:latin typeface="Palatino"/>
              <a:cs typeface="Palatino"/>
            </a:endParaRPr>
          </a:p>
          <a:p>
            <a:pPr>
              <a:spcBef>
                <a:spcPts val="1200"/>
              </a:spcBef>
              <a:spcAft>
                <a:spcPts val="600"/>
              </a:spcAft>
            </a:pPr>
            <a:r>
              <a:rPr lang="fr-FR" dirty="0">
                <a:solidFill>
                  <a:srgbClr val="000000"/>
                </a:solidFill>
                <a:latin typeface="Palatino"/>
                <a:cs typeface="Palatino"/>
              </a:rPr>
              <a:t>faire les courses (f)      	             	          </a:t>
            </a:r>
            <a:r>
              <a:rPr lang="en-US" i="1" dirty="0">
                <a:solidFill>
                  <a:srgbClr val="0000FF"/>
                </a:solidFill>
                <a:latin typeface="Palatino"/>
                <a:cs typeface="Palatino"/>
              </a:rPr>
              <a:t>shopping for food</a:t>
            </a:r>
            <a:endParaRPr lang="en-US" dirty="0">
              <a:solidFill>
                <a:srgbClr val="0000FF"/>
              </a:solidFill>
              <a:latin typeface="Palatino"/>
              <a:cs typeface="Palatino"/>
            </a:endParaRPr>
          </a:p>
          <a:p>
            <a:pPr>
              <a:spcBef>
                <a:spcPts val="1200"/>
              </a:spcBef>
              <a:spcAft>
                <a:spcPts val="600"/>
              </a:spcAft>
            </a:pPr>
            <a:r>
              <a:rPr lang="fr-FR" dirty="0">
                <a:solidFill>
                  <a:srgbClr val="000000"/>
                </a:solidFill>
                <a:latin typeface="Palatino"/>
                <a:cs typeface="Palatino"/>
              </a:rPr>
              <a:t>la nourriture 	</a:t>
            </a:r>
            <a:r>
              <a:rPr lang="en-US" i="1" dirty="0">
                <a:solidFill>
                  <a:srgbClr val="0000FF"/>
                </a:solidFill>
                <a:latin typeface="Palatino"/>
                <a:cs typeface="Palatino"/>
              </a:rPr>
              <a:t>food</a:t>
            </a:r>
            <a:endParaRPr lang="en-US" dirty="0">
              <a:solidFill>
                <a:srgbClr val="0000FF"/>
              </a:solidFill>
              <a:latin typeface="Palatino"/>
              <a:cs typeface="Palatino"/>
            </a:endParaRPr>
          </a:p>
          <a:p>
            <a:pPr>
              <a:spcBef>
                <a:spcPts val="1200"/>
              </a:spcBef>
              <a:spcAft>
                <a:spcPts val="600"/>
              </a:spcAft>
            </a:pPr>
            <a:r>
              <a:rPr lang="fr-FR" dirty="0">
                <a:solidFill>
                  <a:srgbClr val="000000"/>
                </a:solidFill>
                <a:latin typeface="Palatino"/>
                <a:cs typeface="Palatino"/>
              </a:rPr>
              <a:t>la recette 		</a:t>
            </a:r>
            <a:r>
              <a:rPr lang="en-US" i="1" dirty="0">
                <a:solidFill>
                  <a:srgbClr val="0000FF"/>
                </a:solidFill>
                <a:latin typeface="Palatino"/>
                <a:cs typeface="Palatino"/>
              </a:rPr>
              <a:t>recipe </a:t>
            </a:r>
            <a:endParaRPr lang="en-US" dirty="0">
              <a:solidFill>
                <a:srgbClr val="0000FF"/>
              </a:solidFill>
              <a:latin typeface="Palatino"/>
              <a:cs typeface="Palatino"/>
            </a:endParaRPr>
          </a:p>
          <a:p>
            <a:pPr>
              <a:spcBef>
                <a:spcPts val="1200"/>
              </a:spcBef>
              <a:spcAft>
                <a:spcPts val="600"/>
              </a:spcAft>
            </a:pPr>
            <a:r>
              <a:rPr lang="fr-FR" dirty="0">
                <a:solidFill>
                  <a:srgbClr val="000000"/>
                </a:solidFill>
                <a:latin typeface="Palatino"/>
                <a:cs typeface="Palatino"/>
              </a:rPr>
              <a:t>le pain		</a:t>
            </a:r>
            <a:r>
              <a:rPr lang="en-US" i="1" dirty="0">
                <a:solidFill>
                  <a:srgbClr val="0000FF"/>
                </a:solidFill>
                <a:latin typeface="Palatino"/>
                <a:cs typeface="Palatino"/>
              </a:rPr>
              <a:t>bread</a:t>
            </a:r>
            <a:r>
              <a:rPr lang="fr-FR" dirty="0">
                <a:solidFill>
                  <a:srgbClr val="000000"/>
                </a:solidFill>
                <a:latin typeface="Palatino"/>
                <a:cs typeface="Palatino"/>
              </a:rPr>
              <a:t>	</a:t>
            </a:r>
            <a:endParaRPr lang="en-US" dirty="0">
              <a:solidFill>
                <a:srgbClr val="000000"/>
              </a:solidFill>
              <a:latin typeface="Palatino"/>
              <a:cs typeface="Palatino"/>
            </a:endParaRPr>
          </a:p>
          <a:p>
            <a:pPr>
              <a:spcBef>
                <a:spcPts val="1200"/>
              </a:spcBef>
              <a:spcAft>
                <a:spcPts val="600"/>
              </a:spcAft>
            </a:pPr>
            <a:r>
              <a:rPr lang="fr-FR" dirty="0">
                <a:solidFill>
                  <a:srgbClr val="000000"/>
                </a:solidFill>
                <a:latin typeface="Palatino"/>
                <a:cs typeface="Palatino"/>
              </a:rPr>
              <a:t>un croissant 	</a:t>
            </a:r>
            <a:r>
              <a:rPr lang="en-US" i="1" dirty="0" smtClean="0">
                <a:solidFill>
                  <a:srgbClr val="0000FF"/>
                </a:solidFill>
                <a:latin typeface="Palatino"/>
                <a:cs typeface="Palatino"/>
              </a:rPr>
              <a:t>croissant</a:t>
            </a:r>
            <a:endParaRPr lang="en-US" dirty="0">
              <a:solidFill>
                <a:srgbClr val="0000FF"/>
              </a:solidFill>
              <a:latin typeface="Palatino"/>
              <a:cs typeface="Palatino"/>
            </a:endParaRPr>
          </a:p>
        </p:txBody>
      </p:sp>
    </p:spTree>
    <p:extLst>
      <p:ext uri="{BB962C8B-B14F-4D97-AF65-F5344CB8AC3E}">
        <p14:creationId xmlns:p14="http://schemas.microsoft.com/office/powerpoint/2010/main" val="995741201"/>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 calcmode="lin" valueType="num">
                                      <p:cBhvr>
                                        <p:cTn id="39"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4">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 calcmode="lin" valueType="num">
                                      <p:cBhvr>
                                        <p:cTn id="47"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4">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anim calcmode="lin" valueType="num">
                                      <p:cBhvr>
                                        <p:cTn id="55"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4">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4">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0" end="0"/>
                                            </p:txEl>
                                          </p:spTgt>
                                        </p:tgtEl>
                                        <p:attrNameLst>
                                          <p:attrName>style.visibility</p:attrName>
                                        </p:attrNameLst>
                                      </p:cBhvr>
                                      <p:to>
                                        <p:strVal val="visible"/>
                                      </p:to>
                                    </p:set>
                                    <p:anim calcmode="lin" valueType="num">
                                      <p:cBhvr>
                                        <p:cTn id="6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0" end="0"/>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3">
                                            <p:txEl>
                                              <p:pRg st="1" end="1"/>
                                            </p:txEl>
                                          </p:spTgt>
                                        </p:tgtEl>
                                        <p:attrNameLst>
                                          <p:attrName>style.visibility</p:attrName>
                                        </p:attrNameLst>
                                      </p:cBhvr>
                                      <p:to>
                                        <p:strVal val="visible"/>
                                      </p:to>
                                    </p:set>
                                    <p:anim calcmode="lin" valueType="num">
                                      <p:cBhvr>
                                        <p:cTn id="7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1" end="1"/>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3">
                                            <p:txEl>
                                              <p:pRg st="2" end="2"/>
                                            </p:txEl>
                                          </p:spTgt>
                                        </p:tgtEl>
                                        <p:attrNameLst>
                                          <p:attrName>style.visibility</p:attrName>
                                        </p:attrNameLst>
                                      </p:cBhvr>
                                      <p:to>
                                        <p:strVal val="visible"/>
                                      </p:to>
                                    </p:set>
                                    <p:anim calcmode="lin" valueType="num">
                                      <p:cBhvr>
                                        <p:cTn id="7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82" dur="1000"/>
                                        <p:tgtEl>
                                          <p:spTgt spid="3">
                                            <p:txEl>
                                              <p:pRg st="2" end="2"/>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3">
                                            <p:txEl>
                                              <p:pRg st="3" end="3"/>
                                            </p:txEl>
                                          </p:spTgt>
                                        </p:tgtEl>
                                        <p:attrNameLst>
                                          <p:attrName>style.visibility</p:attrName>
                                        </p:attrNameLst>
                                      </p:cBhvr>
                                      <p:to>
                                        <p:strVal val="visible"/>
                                      </p:to>
                                    </p:set>
                                    <p:anim calcmode="lin" valueType="num">
                                      <p:cBhvr>
                                        <p:cTn id="8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8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90" dur="1000"/>
                                        <p:tgtEl>
                                          <p:spTgt spid="3">
                                            <p:txEl>
                                              <p:pRg st="3" end="3"/>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childTnLst>
                                    <p:set>
                                      <p:cBhvr>
                                        <p:cTn id="94" dur="1" fill="hold">
                                          <p:stCondLst>
                                            <p:cond delay="0"/>
                                          </p:stCondLst>
                                        </p:cTn>
                                        <p:tgtEl>
                                          <p:spTgt spid="3">
                                            <p:txEl>
                                              <p:pRg st="4" end="4"/>
                                            </p:txEl>
                                          </p:spTgt>
                                        </p:tgtEl>
                                        <p:attrNameLst>
                                          <p:attrName>style.visibility</p:attrName>
                                        </p:attrNameLst>
                                      </p:cBhvr>
                                      <p:to>
                                        <p:strVal val="visible"/>
                                      </p:to>
                                    </p:set>
                                    <p:anim calcmode="lin" valueType="num">
                                      <p:cBhvr>
                                        <p:cTn id="9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9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9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98" dur="1000"/>
                                        <p:tgtEl>
                                          <p:spTgt spid="3">
                                            <p:txEl>
                                              <p:pRg st="4" end="4"/>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31" presetClass="entr" presetSubtype="0" fill="hold" grpId="0" nodeType="clickEffect">
                                  <p:stCondLst>
                                    <p:cond delay="0"/>
                                  </p:stCondLst>
                                  <p:childTnLst>
                                    <p:set>
                                      <p:cBhvr>
                                        <p:cTn id="102" dur="1" fill="hold">
                                          <p:stCondLst>
                                            <p:cond delay="0"/>
                                          </p:stCondLst>
                                        </p:cTn>
                                        <p:tgtEl>
                                          <p:spTgt spid="3">
                                            <p:txEl>
                                              <p:pRg st="5" end="5"/>
                                            </p:txEl>
                                          </p:spTgt>
                                        </p:tgtEl>
                                        <p:attrNameLst>
                                          <p:attrName>style.visibility</p:attrName>
                                        </p:attrNameLst>
                                      </p:cBhvr>
                                      <p:to>
                                        <p:strVal val="visible"/>
                                      </p:to>
                                    </p:set>
                                    <p:anim calcmode="lin" valueType="num">
                                      <p:cBhvr>
                                        <p:cTn id="10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0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10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06" dur="1000"/>
                                        <p:tgtEl>
                                          <p:spTgt spid="3">
                                            <p:txEl>
                                              <p:pRg st="5" end="5"/>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31" presetClass="entr" presetSubtype="0" fill="hold" grpId="0" nodeType="clickEffect">
                                  <p:stCondLst>
                                    <p:cond delay="0"/>
                                  </p:stCondLst>
                                  <p:childTnLst>
                                    <p:set>
                                      <p:cBhvr>
                                        <p:cTn id="110" dur="1" fill="hold">
                                          <p:stCondLst>
                                            <p:cond delay="0"/>
                                          </p:stCondLst>
                                        </p:cTn>
                                        <p:tgtEl>
                                          <p:spTgt spid="3">
                                            <p:txEl>
                                              <p:pRg st="6" end="6"/>
                                            </p:txEl>
                                          </p:spTgt>
                                        </p:tgtEl>
                                        <p:attrNameLst>
                                          <p:attrName>style.visibility</p:attrName>
                                        </p:attrNameLst>
                                      </p:cBhvr>
                                      <p:to>
                                        <p:strVal val="visible"/>
                                      </p:to>
                                    </p:set>
                                    <p:anim calcmode="lin" valueType="num">
                                      <p:cBhvr>
                                        <p:cTn id="11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1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11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11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32260"/>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neuf</a:t>
            </a:r>
            <a:r>
              <a:rPr lang="en-US" sz="2400" dirty="0">
                <a:latin typeface="Palatino"/>
                <a:cs typeface="Palatino"/>
              </a:rPr>
              <a:t>:  2/10 – 6/10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jeudi</a:t>
            </a:r>
            <a:r>
              <a:rPr lang="en-US" sz="2400" dirty="0">
                <a:latin typeface="Palatino"/>
                <a:cs typeface="Palatino"/>
              </a:rPr>
              <a:t>, le </a:t>
            </a:r>
            <a:r>
              <a:rPr lang="en-US" sz="2400" dirty="0" err="1">
                <a:latin typeface="Palatino"/>
                <a:cs typeface="Palatino"/>
              </a:rPr>
              <a:t>cinq</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a:xfrm>
            <a:off x="4648200" y="1600200"/>
            <a:ext cx="4038600" cy="4932686"/>
          </a:xfrm>
        </p:spPr>
        <p:txBody>
          <a:bodyPr/>
          <a:lstStyle/>
          <a:p>
            <a:endParaRPr lang="en-US" dirty="0"/>
          </a:p>
        </p:txBody>
      </p:sp>
      <p:sp>
        <p:nvSpPr>
          <p:cNvPr id="4" name="Content Placeholder 3"/>
          <p:cNvSpPr>
            <a:spLocks noGrp="1"/>
          </p:cNvSpPr>
          <p:nvPr>
            <p:ph sz="quarter" idx="13"/>
          </p:nvPr>
        </p:nvSpPr>
        <p:spPr>
          <a:xfrm>
            <a:off x="365760" y="1600200"/>
            <a:ext cx="4041648" cy="4932686"/>
          </a:xfrm>
        </p:spPr>
        <p:txBody>
          <a:bodyPr/>
          <a:lstStyle/>
          <a:p>
            <a:endParaRPr lang="en-US" dirty="0"/>
          </a:p>
        </p:txBody>
      </p:sp>
    </p:spTree>
    <p:extLst>
      <p:ext uri="{BB962C8B-B14F-4D97-AF65-F5344CB8AC3E}">
        <p14:creationId xmlns:p14="http://schemas.microsoft.com/office/powerpoint/2010/main" val="181831388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51218"/>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neuf</a:t>
            </a:r>
            <a:r>
              <a:rPr lang="en-US" sz="2400" dirty="0">
                <a:latin typeface="Palatino"/>
                <a:cs typeface="Palatino"/>
              </a:rPr>
              <a:t>:  2/10 – 6/10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vendredi</a:t>
            </a:r>
            <a:r>
              <a:rPr lang="en-US" sz="2400" dirty="0">
                <a:latin typeface="Palatino"/>
                <a:cs typeface="Palatino"/>
              </a:rPr>
              <a:t>, le six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a:xfrm>
            <a:off x="4648199" y="1600200"/>
            <a:ext cx="4223305" cy="4947984"/>
          </a:xfrm>
        </p:spPr>
        <p:txBody>
          <a:bodyPr>
            <a:normAutofit/>
          </a:bodyPr>
          <a:lstStyle/>
          <a:p>
            <a:pPr>
              <a:spcBef>
                <a:spcPts val="1800"/>
              </a:spcBef>
              <a:spcAft>
                <a:spcPts val="600"/>
              </a:spcAft>
            </a:pPr>
            <a:r>
              <a:rPr lang="fr-FR" dirty="0">
                <a:solidFill>
                  <a:schemeClr val="tx1"/>
                </a:solidFill>
                <a:latin typeface="Palatino"/>
                <a:cs typeface="Palatino"/>
              </a:rPr>
              <a:t>les pommes de terre  </a:t>
            </a:r>
            <a:r>
              <a:rPr lang="fr-FR" dirty="0" smtClean="0">
                <a:solidFill>
                  <a:schemeClr val="tx1"/>
                </a:solidFill>
                <a:latin typeface="Palatino"/>
                <a:cs typeface="Palatino"/>
              </a:rPr>
              <a:t>		 	             </a:t>
            </a:r>
            <a:r>
              <a:rPr lang="en-US" i="1" dirty="0" smtClean="0">
                <a:solidFill>
                  <a:srgbClr val="0000FF"/>
                </a:solidFill>
                <a:latin typeface="Palatino"/>
                <a:cs typeface="Palatino"/>
              </a:rPr>
              <a:t>potatoes </a:t>
            </a:r>
            <a:endParaRPr lang="en-US" dirty="0">
              <a:solidFill>
                <a:srgbClr val="0000FF"/>
              </a:solidFill>
              <a:latin typeface="Palatino"/>
              <a:cs typeface="Palatino"/>
            </a:endParaRPr>
          </a:p>
          <a:p>
            <a:pPr>
              <a:spcBef>
                <a:spcPts val="1800"/>
              </a:spcBef>
              <a:spcAft>
                <a:spcPts val="600"/>
              </a:spcAft>
            </a:pPr>
            <a:r>
              <a:rPr lang="fr-FR" dirty="0">
                <a:solidFill>
                  <a:schemeClr val="tx1"/>
                </a:solidFill>
                <a:latin typeface="Palatino"/>
                <a:cs typeface="Palatino"/>
              </a:rPr>
              <a:t>les petits pois	</a:t>
            </a:r>
            <a:r>
              <a:rPr lang="fr-FR" dirty="0" smtClean="0">
                <a:solidFill>
                  <a:schemeClr val="tx1"/>
                </a:solidFill>
                <a:latin typeface="Palatino"/>
                <a:cs typeface="Palatino"/>
              </a:rPr>
              <a:t>     </a:t>
            </a:r>
            <a:r>
              <a:rPr lang="en-US" i="1" dirty="0" smtClean="0">
                <a:solidFill>
                  <a:srgbClr val="0000FF"/>
                </a:solidFill>
                <a:latin typeface="Palatino"/>
                <a:cs typeface="Palatino"/>
              </a:rPr>
              <a:t>peas </a:t>
            </a:r>
            <a:endParaRPr lang="en-US" dirty="0">
              <a:solidFill>
                <a:srgbClr val="0000FF"/>
              </a:solidFill>
              <a:latin typeface="Palatino"/>
              <a:cs typeface="Palatino"/>
            </a:endParaRPr>
          </a:p>
          <a:p>
            <a:pPr>
              <a:spcBef>
                <a:spcPts val="1800"/>
              </a:spcBef>
              <a:spcAft>
                <a:spcPts val="600"/>
              </a:spcAft>
            </a:pPr>
            <a:r>
              <a:rPr lang="fr-FR" dirty="0">
                <a:solidFill>
                  <a:schemeClr val="tx1"/>
                </a:solidFill>
                <a:latin typeface="Palatino"/>
                <a:cs typeface="Palatino"/>
              </a:rPr>
              <a:t>les fruits 		</a:t>
            </a:r>
            <a:r>
              <a:rPr lang="fr-FR" dirty="0" smtClean="0">
                <a:solidFill>
                  <a:schemeClr val="tx1"/>
                </a:solidFill>
                <a:latin typeface="Palatino"/>
                <a:cs typeface="Palatino"/>
              </a:rPr>
              <a:t>    </a:t>
            </a:r>
            <a:r>
              <a:rPr lang="en-US" i="1" dirty="0" smtClean="0">
                <a:solidFill>
                  <a:srgbClr val="0000FF"/>
                </a:solidFill>
                <a:latin typeface="Palatino"/>
                <a:cs typeface="Palatino"/>
              </a:rPr>
              <a:t>fruits </a:t>
            </a:r>
            <a:endParaRPr lang="en-US" dirty="0">
              <a:solidFill>
                <a:srgbClr val="0000FF"/>
              </a:solidFill>
              <a:latin typeface="Palatino"/>
              <a:cs typeface="Palatino"/>
            </a:endParaRPr>
          </a:p>
          <a:p>
            <a:pPr>
              <a:spcBef>
                <a:spcPts val="1800"/>
              </a:spcBef>
              <a:spcAft>
                <a:spcPts val="600"/>
              </a:spcAft>
            </a:pPr>
            <a:r>
              <a:rPr lang="fr-FR" dirty="0">
                <a:solidFill>
                  <a:schemeClr val="tx1"/>
                </a:solidFill>
                <a:latin typeface="Palatino"/>
                <a:cs typeface="Palatino"/>
              </a:rPr>
              <a:t>une pomme	</a:t>
            </a:r>
            <a:r>
              <a:rPr lang="fr-FR" dirty="0" smtClean="0">
                <a:solidFill>
                  <a:schemeClr val="tx1"/>
                </a:solidFill>
                <a:latin typeface="Palatino"/>
                <a:cs typeface="Palatino"/>
              </a:rPr>
              <a:t>   </a:t>
            </a:r>
            <a:r>
              <a:rPr lang="en-US" i="1" dirty="0" smtClean="0">
                <a:solidFill>
                  <a:srgbClr val="0000FF"/>
                </a:solidFill>
                <a:latin typeface="Palatino"/>
                <a:cs typeface="Palatino"/>
              </a:rPr>
              <a:t>apple</a:t>
            </a:r>
            <a:endParaRPr lang="en-US" dirty="0">
              <a:solidFill>
                <a:srgbClr val="0000FF"/>
              </a:solidFill>
              <a:latin typeface="Palatino"/>
              <a:cs typeface="Palatino"/>
            </a:endParaRPr>
          </a:p>
          <a:p>
            <a:pPr>
              <a:spcBef>
                <a:spcPts val="1800"/>
              </a:spcBef>
              <a:spcAft>
                <a:spcPts val="600"/>
              </a:spcAft>
            </a:pPr>
            <a:r>
              <a:rPr lang="fr-FR" dirty="0">
                <a:solidFill>
                  <a:schemeClr val="tx1"/>
                </a:solidFill>
                <a:latin typeface="Palatino"/>
                <a:cs typeface="Palatino"/>
              </a:rPr>
              <a:t>une fraise	 </a:t>
            </a:r>
            <a:r>
              <a:rPr lang="fr-FR" dirty="0" smtClean="0">
                <a:solidFill>
                  <a:schemeClr val="tx1"/>
                </a:solidFill>
                <a:latin typeface="Palatino"/>
                <a:cs typeface="Palatino"/>
              </a:rPr>
              <a:t>          </a:t>
            </a:r>
            <a:r>
              <a:rPr lang="en-US" i="1" dirty="0" smtClean="0">
                <a:solidFill>
                  <a:srgbClr val="0000FF"/>
                </a:solidFill>
                <a:latin typeface="Palatino"/>
                <a:cs typeface="Palatino"/>
              </a:rPr>
              <a:t>strawberry</a:t>
            </a:r>
            <a:endParaRPr lang="en-US" dirty="0">
              <a:solidFill>
                <a:srgbClr val="0000FF"/>
              </a:solidFill>
              <a:latin typeface="Palatino"/>
              <a:cs typeface="Palatino"/>
            </a:endParaRPr>
          </a:p>
          <a:p>
            <a:pPr>
              <a:spcBef>
                <a:spcPts val="1800"/>
              </a:spcBef>
              <a:spcAft>
                <a:spcPts val="600"/>
              </a:spcAft>
            </a:pPr>
            <a:r>
              <a:rPr lang="fr-FR" dirty="0">
                <a:solidFill>
                  <a:schemeClr val="tx1"/>
                </a:solidFill>
                <a:latin typeface="Palatino"/>
                <a:cs typeface="Palatino"/>
              </a:rPr>
              <a:t>une framboise </a:t>
            </a:r>
            <a:r>
              <a:rPr lang="fr-FR" dirty="0" smtClean="0">
                <a:solidFill>
                  <a:schemeClr val="tx1"/>
                </a:solidFill>
                <a:latin typeface="Palatino"/>
                <a:cs typeface="Palatino"/>
              </a:rPr>
              <a:t>     </a:t>
            </a:r>
            <a:r>
              <a:rPr lang="en-US" i="1" dirty="0" smtClean="0">
                <a:solidFill>
                  <a:srgbClr val="0000FF"/>
                </a:solidFill>
                <a:latin typeface="Palatino"/>
                <a:cs typeface="Palatino"/>
              </a:rPr>
              <a:t>raspberry</a:t>
            </a:r>
            <a:endParaRPr lang="en-US" dirty="0">
              <a:solidFill>
                <a:srgbClr val="0000FF"/>
              </a:solidFill>
              <a:latin typeface="Palatino"/>
              <a:cs typeface="Palatino"/>
            </a:endParaRPr>
          </a:p>
          <a:p>
            <a:pPr>
              <a:spcBef>
                <a:spcPts val="1800"/>
              </a:spcBef>
              <a:spcAft>
                <a:spcPts val="600"/>
              </a:spcAft>
            </a:pPr>
            <a:r>
              <a:rPr lang="fr-FR" dirty="0">
                <a:solidFill>
                  <a:schemeClr val="tx1"/>
                </a:solidFill>
                <a:latin typeface="Palatino"/>
                <a:cs typeface="Palatino"/>
              </a:rPr>
              <a:t>un ananas 	</a:t>
            </a:r>
            <a:r>
              <a:rPr lang="fr-FR" dirty="0" smtClean="0">
                <a:solidFill>
                  <a:schemeClr val="tx1"/>
                </a:solidFill>
                <a:latin typeface="Palatino"/>
                <a:cs typeface="Palatino"/>
              </a:rPr>
              <a:t>  	</a:t>
            </a:r>
            <a:r>
              <a:rPr lang="en-US" i="1" dirty="0" smtClean="0">
                <a:solidFill>
                  <a:srgbClr val="0000FF"/>
                </a:solidFill>
                <a:latin typeface="Palatino"/>
                <a:cs typeface="Palatino"/>
              </a:rPr>
              <a:t>pineapple</a:t>
            </a:r>
            <a:endParaRPr lang="fr-FR" dirty="0">
              <a:solidFill>
                <a:srgbClr val="0000FF"/>
              </a:solidFill>
              <a:latin typeface="Palatino"/>
              <a:cs typeface="Palatino"/>
            </a:endParaRPr>
          </a:p>
        </p:txBody>
      </p:sp>
      <p:sp>
        <p:nvSpPr>
          <p:cNvPr id="4" name="Content Placeholder 3"/>
          <p:cNvSpPr>
            <a:spLocks noGrp="1"/>
          </p:cNvSpPr>
          <p:nvPr>
            <p:ph sz="quarter" idx="13"/>
          </p:nvPr>
        </p:nvSpPr>
        <p:spPr>
          <a:xfrm>
            <a:off x="365760" y="1600199"/>
            <a:ext cx="4041648" cy="4947985"/>
          </a:xfrm>
        </p:spPr>
        <p:txBody>
          <a:bodyPr>
            <a:normAutofit lnSpcReduction="10000"/>
          </a:bodyPr>
          <a:lstStyle/>
          <a:p>
            <a:pPr marL="0" indent="0">
              <a:spcBef>
                <a:spcPts val="1200"/>
              </a:spcBef>
              <a:spcAft>
                <a:spcPts val="600"/>
              </a:spcAft>
              <a:buNone/>
            </a:pPr>
            <a:r>
              <a:rPr lang="en-US" dirty="0" err="1">
                <a:solidFill>
                  <a:srgbClr val="000000"/>
                </a:solidFill>
                <a:latin typeface="Palatino"/>
                <a:cs typeface="Palatino"/>
              </a:rPr>
              <a:t>Dans</a:t>
            </a:r>
            <a:r>
              <a:rPr lang="en-US" dirty="0">
                <a:solidFill>
                  <a:srgbClr val="000000"/>
                </a:solidFill>
                <a:latin typeface="Palatino"/>
                <a:cs typeface="Palatino"/>
              </a:rPr>
              <a:t> </a:t>
            </a:r>
            <a:r>
              <a:rPr lang="en-US" dirty="0" err="1">
                <a:solidFill>
                  <a:srgbClr val="000000"/>
                </a:solidFill>
                <a:latin typeface="Palatino"/>
                <a:cs typeface="Palatino"/>
              </a:rPr>
              <a:t>vos</a:t>
            </a:r>
            <a:r>
              <a:rPr lang="en-US" dirty="0">
                <a:solidFill>
                  <a:srgbClr val="000000"/>
                </a:solidFill>
                <a:latin typeface="Palatino"/>
                <a:cs typeface="Palatino"/>
              </a:rPr>
              <a:t> cahiers, </a:t>
            </a:r>
            <a:r>
              <a:rPr lang="en-US" dirty="0" err="1">
                <a:solidFill>
                  <a:srgbClr val="000000"/>
                </a:solidFill>
                <a:latin typeface="Palatino"/>
                <a:cs typeface="Palatino"/>
              </a:rPr>
              <a:t>écrivez</a:t>
            </a:r>
            <a:r>
              <a:rPr lang="en-US" dirty="0">
                <a:solidFill>
                  <a:srgbClr val="000000"/>
                </a:solidFill>
                <a:latin typeface="Palatino"/>
                <a:cs typeface="Palatino"/>
              </a:rPr>
              <a:t> “</a:t>
            </a:r>
            <a:r>
              <a:rPr lang="en-US" dirty="0" err="1">
                <a:solidFill>
                  <a:srgbClr val="000000"/>
                </a:solidFill>
                <a:latin typeface="Palatino"/>
                <a:cs typeface="Palatino"/>
              </a:rPr>
              <a:t>Semaine</a:t>
            </a:r>
            <a:r>
              <a:rPr lang="en-US" dirty="0">
                <a:solidFill>
                  <a:srgbClr val="000000"/>
                </a:solidFill>
                <a:latin typeface="Palatino"/>
                <a:cs typeface="Palatino"/>
              </a:rPr>
              <a:t> 9” et la date.</a:t>
            </a:r>
          </a:p>
          <a:p>
            <a:pPr marL="0" indent="0">
              <a:spcBef>
                <a:spcPts val="1200"/>
              </a:spcBef>
              <a:spcAft>
                <a:spcPts val="600"/>
              </a:spcAft>
              <a:buNone/>
            </a:pPr>
            <a:r>
              <a:rPr lang="en-US" b="1" dirty="0">
                <a:solidFill>
                  <a:srgbClr val="0000FF"/>
                </a:solidFill>
                <a:latin typeface="Palatino"/>
                <a:cs typeface="Palatino"/>
              </a:rPr>
              <a:t>“</a:t>
            </a:r>
            <a:r>
              <a:rPr lang="en-US" b="1" i="1" dirty="0">
                <a:solidFill>
                  <a:srgbClr val="0000FF"/>
                </a:solidFill>
                <a:latin typeface="Palatino"/>
                <a:cs typeface="Palatino"/>
              </a:rPr>
              <a:t>Les mots du </a:t>
            </a:r>
            <a:r>
              <a:rPr lang="en-US" b="1" i="1" dirty="0" smtClean="0">
                <a:solidFill>
                  <a:srgbClr val="0000FF"/>
                </a:solidFill>
                <a:latin typeface="Palatino"/>
                <a:cs typeface="Palatino"/>
              </a:rPr>
              <a:t>jour</a:t>
            </a:r>
            <a:r>
              <a:rPr lang="en-US" b="1" dirty="0" smtClean="0">
                <a:solidFill>
                  <a:srgbClr val="0000FF"/>
                </a:solidFill>
                <a:latin typeface="Palatino"/>
                <a:cs typeface="Palatino"/>
              </a:rPr>
              <a:t>”</a:t>
            </a:r>
            <a:endParaRPr lang="en-US" b="1" dirty="0">
              <a:solidFill>
                <a:srgbClr val="0000FF"/>
              </a:solidFill>
              <a:latin typeface="Palatino"/>
              <a:cs typeface="Palatino"/>
            </a:endParaRPr>
          </a:p>
          <a:p>
            <a:pPr>
              <a:spcBef>
                <a:spcPts val="1200"/>
              </a:spcBef>
              <a:spcAft>
                <a:spcPts val="600"/>
              </a:spcAft>
            </a:pPr>
            <a:r>
              <a:rPr lang="fr-FR" dirty="0">
                <a:solidFill>
                  <a:srgbClr val="000000"/>
                </a:solidFill>
                <a:latin typeface="Palatino"/>
                <a:cs typeface="Palatino"/>
              </a:rPr>
              <a:t>les </a:t>
            </a:r>
            <a:r>
              <a:rPr lang="fr-FR" dirty="0" smtClean="0">
                <a:solidFill>
                  <a:srgbClr val="000000"/>
                </a:solidFill>
                <a:latin typeface="Palatino"/>
                <a:cs typeface="Palatino"/>
              </a:rPr>
              <a:t>légumes        </a:t>
            </a:r>
            <a:r>
              <a:rPr lang="en-US" i="1" dirty="0" smtClean="0">
                <a:solidFill>
                  <a:srgbClr val="0000FF"/>
                </a:solidFill>
                <a:latin typeface="Palatino"/>
                <a:cs typeface="Palatino"/>
              </a:rPr>
              <a:t>vegetables </a:t>
            </a:r>
            <a:endParaRPr lang="en-US" dirty="0">
              <a:solidFill>
                <a:srgbClr val="0000FF"/>
              </a:solidFill>
              <a:latin typeface="Palatino"/>
              <a:cs typeface="Palatino"/>
            </a:endParaRPr>
          </a:p>
          <a:p>
            <a:pPr>
              <a:spcBef>
                <a:spcPts val="1200"/>
              </a:spcBef>
              <a:spcAft>
                <a:spcPts val="600"/>
              </a:spcAft>
            </a:pPr>
            <a:r>
              <a:rPr lang="fr-FR" dirty="0">
                <a:solidFill>
                  <a:srgbClr val="000000"/>
                </a:solidFill>
                <a:latin typeface="Palatino"/>
                <a:cs typeface="Palatino"/>
              </a:rPr>
              <a:t>les épinards	</a:t>
            </a:r>
            <a:r>
              <a:rPr lang="en-US" i="1" dirty="0">
                <a:solidFill>
                  <a:srgbClr val="0000FF"/>
                </a:solidFill>
                <a:latin typeface="Palatino"/>
                <a:cs typeface="Palatino"/>
              </a:rPr>
              <a:t>spinach </a:t>
            </a:r>
            <a:endParaRPr lang="en-US" dirty="0">
              <a:solidFill>
                <a:srgbClr val="0000FF"/>
              </a:solidFill>
              <a:latin typeface="Palatino"/>
              <a:cs typeface="Palatino"/>
            </a:endParaRPr>
          </a:p>
          <a:p>
            <a:pPr>
              <a:spcBef>
                <a:spcPts val="1200"/>
              </a:spcBef>
              <a:spcAft>
                <a:spcPts val="600"/>
              </a:spcAft>
            </a:pPr>
            <a:r>
              <a:rPr lang="fr-FR" dirty="0">
                <a:solidFill>
                  <a:srgbClr val="000000"/>
                </a:solidFill>
                <a:latin typeface="Palatino"/>
                <a:cs typeface="Palatino"/>
              </a:rPr>
              <a:t>les haricots verts 	</a:t>
            </a:r>
            <a:r>
              <a:rPr lang="en-US" i="1" dirty="0">
                <a:solidFill>
                  <a:srgbClr val="0000FF"/>
                </a:solidFill>
                <a:latin typeface="Palatino"/>
                <a:cs typeface="Palatino"/>
              </a:rPr>
              <a:t>green 			            beans </a:t>
            </a:r>
            <a:endParaRPr lang="en-US" dirty="0">
              <a:solidFill>
                <a:srgbClr val="0000FF"/>
              </a:solidFill>
              <a:latin typeface="Palatino"/>
              <a:cs typeface="Palatino"/>
            </a:endParaRPr>
          </a:p>
          <a:p>
            <a:pPr>
              <a:spcBef>
                <a:spcPts val="1200"/>
              </a:spcBef>
              <a:spcAft>
                <a:spcPts val="600"/>
              </a:spcAft>
            </a:pPr>
            <a:r>
              <a:rPr lang="fr-FR" dirty="0">
                <a:solidFill>
                  <a:srgbClr val="000000"/>
                </a:solidFill>
                <a:latin typeface="Palatino"/>
                <a:cs typeface="Palatino"/>
              </a:rPr>
              <a:t>un oignon 		</a:t>
            </a:r>
            <a:r>
              <a:rPr lang="en-US" i="1" dirty="0">
                <a:solidFill>
                  <a:srgbClr val="0000FF"/>
                </a:solidFill>
                <a:latin typeface="Palatino"/>
                <a:cs typeface="Palatino"/>
              </a:rPr>
              <a:t>onion </a:t>
            </a:r>
            <a:endParaRPr lang="en-US" dirty="0">
              <a:solidFill>
                <a:srgbClr val="0000FF"/>
              </a:solidFill>
              <a:latin typeface="Palatino"/>
              <a:cs typeface="Palatino"/>
            </a:endParaRPr>
          </a:p>
          <a:p>
            <a:pPr>
              <a:spcBef>
                <a:spcPts val="1200"/>
              </a:spcBef>
              <a:spcAft>
                <a:spcPts val="600"/>
              </a:spcAft>
            </a:pPr>
            <a:r>
              <a:rPr lang="fr-FR" dirty="0">
                <a:solidFill>
                  <a:srgbClr val="000000"/>
                </a:solidFill>
                <a:latin typeface="Palatino"/>
                <a:cs typeface="Palatino"/>
              </a:rPr>
              <a:t>un champignon  </a:t>
            </a:r>
            <a:r>
              <a:rPr lang="fr-FR" dirty="0" smtClean="0">
                <a:solidFill>
                  <a:srgbClr val="000000"/>
                </a:solidFill>
                <a:latin typeface="Palatino"/>
                <a:cs typeface="Palatino"/>
              </a:rPr>
              <a:t>			 	       </a:t>
            </a:r>
            <a:r>
              <a:rPr lang="en-US" i="1" dirty="0" smtClean="0">
                <a:solidFill>
                  <a:srgbClr val="0000FF"/>
                </a:solidFill>
                <a:latin typeface="Palatino"/>
                <a:cs typeface="Palatino"/>
              </a:rPr>
              <a:t>mushroom</a:t>
            </a:r>
            <a:endParaRPr lang="en-US" i="1" dirty="0">
              <a:solidFill>
                <a:srgbClr val="0000FF"/>
              </a:solidFill>
              <a:latin typeface="Palatino"/>
              <a:cs typeface="Palatino"/>
            </a:endParaRPr>
          </a:p>
        </p:txBody>
      </p:sp>
    </p:spTree>
    <p:extLst>
      <p:ext uri="{BB962C8B-B14F-4D97-AF65-F5344CB8AC3E}">
        <p14:creationId xmlns:p14="http://schemas.microsoft.com/office/powerpoint/2010/main" val="401134581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000"/>
                                        <p:tgtEl>
                                          <p:spTgt spid="4">
                                            <p:txEl>
                                              <p:pRg st="1" end="1"/>
                                            </p:txEl>
                                          </p:spTgt>
                                        </p:tgtEl>
                                      </p:cBhvr>
                                    </p:animEffect>
                                    <p:anim calcmode="lin" valueType="num">
                                      <p:cBhvr>
                                        <p:cTn id="1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1000"/>
                                        <p:tgtEl>
                                          <p:spTgt spid="4">
                                            <p:txEl>
                                              <p:pRg st="2" end="2"/>
                                            </p:txEl>
                                          </p:spTgt>
                                        </p:tgtEl>
                                      </p:cBhvr>
                                    </p:animEffect>
                                    <p:anim calcmode="lin" valueType="num">
                                      <p:cBhvr>
                                        <p:cTn id="2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1000"/>
                                        <p:tgtEl>
                                          <p:spTgt spid="4">
                                            <p:txEl>
                                              <p:pRg st="3" end="3"/>
                                            </p:txEl>
                                          </p:spTgt>
                                        </p:tgtEl>
                                      </p:cBhvr>
                                    </p:animEffect>
                                    <p:anim calcmode="lin" valueType="num">
                                      <p:cBhvr>
                                        <p:cTn id="3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Effect transition="in" filter="fade">
                                      <p:cBhvr>
                                        <p:cTn id="39" dur="1000"/>
                                        <p:tgtEl>
                                          <p:spTgt spid="4">
                                            <p:txEl>
                                              <p:pRg st="4" end="4"/>
                                            </p:txEl>
                                          </p:spTgt>
                                        </p:tgtEl>
                                      </p:cBhvr>
                                    </p:animEffect>
                                    <p:anim calcmode="lin" valueType="num">
                                      <p:cBhvr>
                                        <p:cTn id="4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4">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4">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Effect transition="in" filter="fade">
                                      <p:cBhvr>
                                        <p:cTn id="47" dur="1000"/>
                                        <p:tgtEl>
                                          <p:spTgt spid="4">
                                            <p:txEl>
                                              <p:pRg st="5" end="5"/>
                                            </p:txEl>
                                          </p:spTgt>
                                        </p:tgtEl>
                                      </p:cBhvr>
                                    </p:animEffect>
                                    <p:anim calcmode="lin" valueType="num">
                                      <p:cBhvr>
                                        <p:cTn id="4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4">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4">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animEffect transition="in" filter="fade">
                                      <p:cBhvr>
                                        <p:cTn id="55" dur="1000"/>
                                        <p:tgtEl>
                                          <p:spTgt spid="4">
                                            <p:txEl>
                                              <p:pRg st="6" end="6"/>
                                            </p:txEl>
                                          </p:spTgt>
                                        </p:tgtEl>
                                      </p:cBhvr>
                                    </p:animEffect>
                                    <p:anim calcmode="lin" valueType="num">
                                      <p:cBhvr>
                                        <p:cTn id="56"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4">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4">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3">
                                            <p:txEl>
                                              <p:pRg st="0" end="0"/>
                                            </p:txEl>
                                          </p:spTgt>
                                        </p:tgtEl>
                                        <p:attrNameLst>
                                          <p:attrName>style.visibility</p:attrName>
                                        </p:attrNameLst>
                                      </p:cBhvr>
                                      <p:to>
                                        <p:strVal val="visible"/>
                                      </p:to>
                                    </p:set>
                                    <p:animEffect transition="in" filter="fade">
                                      <p:cBhvr>
                                        <p:cTn id="63" dur="1000"/>
                                        <p:tgtEl>
                                          <p:spTgt spid="3">
                                            <p:txEl>
                                              <p:pRg st="0" end="0"/>
                                            </p:txEl>
                                          </p:spTgt>
                                        </p:tgtEl>
                                      </p:cBhvr>
                                    </p:animEffect>
                                    <p:anim calcmode="lin" valueType="num">
                                      <p:cBhvr>
                                        <p:cTn id="6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3">
                                            <p:txEl>
                                              <p:pRg st="1" end="1"/>
                                            </p:txEl>
                                          </p:spTgt>
                                        </p:tgtEl>
                                        <p:attrNameLst>
                                          <p:attrName>style.visibility</p:attrName>
                                        </p:attrNameLst>
                                      </p:cBhvr>
                                      <p:to>
                                        <p:strVal val="visible"/>
                                      </p:to>
                                    </p:set>
                                    <p:animEffect transition="in" filter="fade">
                                      <p:cBhvr>
                                        <p:cTn id="71" dur="1000"/>
                                        <p:tgtEl>
                                          <p:spTgt spid="3">
                                            <p:txEl>
                                              <p:pRg st="1" end="1"/>
                                            </p:txEl>
                                          </p:spTgt>
                                        </p:tgtEl>
                                      </p:cBhvr>
                                    </p:animEffect>
                                    <p:anim calcmode="lin" valueType="num">
                                      <p:cBhvr>
                                        <p:cTn id="7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grpId="0" nodeType="clickEffect">
                                  <p:stCondLst>
                                    <p:cond delay="0"/>
                                  </p:stCondLst>
                                  <p:childTnLst>
                                    <p:set>
                                      <p:cBhvr>
                                        <p:cTn id="78" dur="1" fill="hold">
                                          <p:stCondLst>
                                            <p:cond delay="0"/>
                                          </p:stCondLst>
                                        </p:cTn>
                                        <p:tgtEl>
                                          <p:spTgt spid="3">
                                            <p:txEl>
                                              <p:pRg st="2" end="2"/>
                                            </p:txEl>
                                          </p:spTgt>
                                        </p:tgtEl>
                                        <p:attrNameLst>
                                          <p:attrName>style.visibility</p:attrName>
                                        </p:attrNameLst>
                                      </p:cBhvr>
                                      <p:to>
                                        <p:strVal val="visible"/>
                                      </p:to>
                                    </p:set>
                                    <p:animEffect transition="in" filter="fade">
                                      <p:cBhvr>
                                        <p:cTn id="79" dur="1000"/>
                                        <p:tgtEl>
                                          <p:spTgt spid="3">
                                            <p:txEl>
                                              <p:pRg st="2" end="2"/>
                                            </p:txEl>
                                          </p:spTgt>
                                        </p:tgtEl>
                                      </p:cBhvr>
                                    </p:animEffect>
                                    <p:anim calcmode="lin" valueType="num">
                                      <p:cBhvr>
                                        <p:cTn id="8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8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7" presetClass="entr" presetSubtype="0" fill="hold" grpId="0" nodeType="clickEffect">
                                  <p:stCondLst>
                                    <p:cond delay="0"/>
                                  </p:stCondLst>
                                  <p:childTnLst>
                                    <p:set>
                                      <p:cBhvr>
                                        <p:cTn id="86" dur="1" fill="hold">
                                          <p:stCondLst>
                                            <p:cond delay="0"/>
                                          </p:stCondLst>
                                        </p:cTn>
                                        <p:tgtEl>
                                          <p:spTgt spid="3">
                                            <p:txEl>
                                              <p:pRg st="3" end="3"/>
                                            </p:txEl>
                                          </p:spTgt>
                                        </p:tgtEl>
                                        <p:attrNameLst>
                                          <p:attrName>style.visibility</p:attrName>
                                        </p:attrNameLst>
                                      </p:cBhvr>
                                      <p:to>
                                        <p:strVal val="visible"/>
                                      </p:to>
                                    </p:set>
                                    <p:animEffect transition="in" filter="fade">
                                      <p:cBhvr>
                                        <p:cTn id="87" dur="1000"/>
                                        <p:tgtEl>
                                          <p:spTgt spid="3">
                                            <p:txEl>
                                              <p:pRg st="3" end="3"/>
                                            </p:txEl>
                                          </p:spTgt>
                                        </p:tgtEl>
                                      </p:cBhvr>
                                    </p:animEffect>
                                    <p:anim calcmode="lin" valueType="num">
                                      <p:cBhvr>
                                        <p:cTn id="8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8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37" presetClass="entr" presetSubtype="0" fill="hold" grpId="0" nodeType="clickEffect">
                                  <p:stCondLst>
                                    <p:cond delay="0"/>
                                  </p:stCondLst>
                                  <p:childTnLst>
                                    <p:set>
                                      <p:cBhvr>
                                        <p:cTn id="94" dur="1" fill="hold">
                                          <p:stCondLst>
                                            <p:cond delay="0"/>
                                          </p:stCondLst>
                                        </p:cTn>
                                        <p:tgtEl>
                                          <p:spTgt spid="3">
                                            <p:txEl>
                                              <p:pRg st="4" end="4"/>
                                            </p:txEl>
                                          </p:spTgt>
                                        </p:tgtEl>
                                        <p:attrNameLst>
                                          <p:attrName>style.visibility</p:attrName>
                                        </p:attrNameLst>
                                      </p:cBhvr>
                                      <p:to>
                                        <p:strVal val="visible"/>
                                      </p:to>
                                    </p:set>
                                    <p:animEffect transition="in" filter="fade">
                                      <p:cBhvr>
                                        <p:cTn id="95" dur="1000"/>
                                        <p:tgtEl>
                                          <p:spTgt spid="3">
                                            <p:txEl>
                                              <p:pRg st="4" end="4"/>
                                            </p:txEl>
                                          </p:spTgt>
                                        </p:tgtEl>
                                      </p:cBhvr>
                                    </p:animEffect>
                                    <p:anim calcmode="lin" valueType="num">
                                      <p:cBhvr>
                                        <p:cTn id="9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9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37" presetClass="entr" presetSubtype="0" fill="hold" grpId="0" nodeType="clickEffect">
                                  <p:stCondLst>
                                    <p:cond delay="0"/>
                                  </p:stCondLst>
                                  <p:childTnLst>
                                    <p:set>
                                      <p:cBhvr>
                                        <p:cTn id="102" dur="1" fill="hold">
                                          <p:stCondLst>
                                            <p:cond delay="0"/>
                                          </p:stCondLst>
                                        </p:cTn>
                                        <p:tgtEl>
                                          <p:spTgt spid="3">
                                            <p:txEl>
                                              <p:pRg st="5" end="5"/>
                                            </p:txEl>
                                          </p:spTgt>
                                        </p:tgtEl>
                                        <p:attrNameLst>
                                          <p:attrName>style.visibility</p:attrName>
                                        </p:attrNameLst>
                                      </p:cBhvr>
                                      <p:to>
                                        <p:strVal val="visible"/>
                                      </p:to>
                                    </p:set>
                                    <p:animEffect transition="in" filter="fade">
                                      <p:cBhvr>
                                        <p:cTn id="103" dur="1000"/>
                                        <p:tgtEl>
                                          <p:spTgt spid="3">
                                            <p:txEl>
                                              <p:pRg st="5" end="5"/>
                                            </p:txEl>
                                          </p:spTgt>
                                        </p:tgtEl>
                                      </p:cBhvr>
                                    </p:animEffect>
                                    <p:anim calcmode="lin" valueType="num">
                                      <p:cBhvr>
                                        <p:cTn id="10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05"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106"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37" presetClass="entr" presetSubtype="0" fill="hold" grpId="0" nodeType="clickEffect">
                                  <p:stCondLst>
                                    <p:cond delay="0"/>
                                  </p:stCondLst>
                                  <p:childTnLst>
                                    <p:set>
                                      <p:cBhvr>
                                        <p:cTn id="110" dur="1" fill="hold">
                                          <p:stCondLst>
                                            <p:cond delay="0"/>
                                          </p:stCondLst>
                                        </p:cTn>
                                        <p:tgtEl>
                                          <p:spTgt spid="3">
                                            <p:txEl>
                                              <p:pRg st="6" end="6"/>
                                            </p:txEl>
                                          </p:spTgt>
                                        </p:tgtEl>
                                        <p:attrNameLst>
                                          <p:attrName>style.visibility</p:attrName>
                                        </p:attrNameLst>
                                      </p:cBhvr>
                                      <p:to>
                                        <p:strVal val="visible"/>
                                      </p:to>
                                    </p:set>
                                    <p:animEffect transition="in" filter="fade">
                                      <p:cBhvr>
                                        <p:cTn id="111" dur="1000"/>
                                        <p:tgtEl>
                                          <p:spTgt spid="3">
                                            <p:txEl>
                                              <p:pRg st="6" end="6"/>
                                            </p:txEl>
                                          </p:spTgt>
                                        </p:tgtEl>
                                      </p:cBhvr>
                                    </p:animEffect>
                                    <p:anim calcmode="lin" valueType="num">
                                      <p:cBhvr>
                                        <p:cTn id="11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13"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08091"/>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neuf</a:t>
            </a:r>
            <a:r>
              <a:rPr lang="en-US" sz="2400" dirty="0">
                <a:latin typeface="Palatino"/>
                <a:cs typeface="Palatino"/>
              </a:rPr>
              <a:t>:  2/10 – 6/10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vendredi</a:t>
            </a:r>
            <a:r>
              <a:rPr lang="en-US" sz="2400" dirty="0">
                <a:latin typeface="Palatino"/>
                <a:cs typeface="Palatino"/>
              </a:rPr>
              <a:t>, le six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a:xfrm>
            <a:off x="4648200" y="1600200"/>
            <a:ext cx="4038600" cy="4902086"/>
          </a:xfrm>
        </p:spPr>
        <p:txBody>
          <a:bodyPr/>
          <a:lstStyle/>
          <a:p>
            <a:endParaRPr lang="en-US" dirty="0"/>
          </a:p>
        </p:txBody>
      </p:sp>
      <p:sp>
        <p:nvSpPr>
          <p:cNvPr id="4" name="Content Placeholder 3"/>
          <p:cNvSpPr>
            <a:spLocks noGrp="1"/>
          </p:cNvSpPr>
          <p:nvPr>
            <p:ph sz="quarter" idx="13"/>
          </p:nvPr>
        </p:nvSpPr>
        <p:spPr>
          <a:xfrm>
            <a:off x="365760" y="1600199"/>
            <a:ext cx="4041648" cy="4902087"/>
          </a:xfrm>
        </p:spPr>
        <p:txBody>
          <a:bodyPr/>
          <a:lstStyle/>
          <a:p>
            <a:endParaRPr lang="en-US" dirty="0"/>
          </a:p>
        </p:txBody>
      </p:sp>
    </p:spTree>
    <p:extLst>
      <p:ext uri="{BB962C8B-B14F-4D97-AF65-F5344CB8AC3E}">
        <p14:creationId xmlns:p14="http://schemas.microsoft.com/office/powerpoint/2010/main" val="109096098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89133"/>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a:latin typeface="Palatino"/>
                <a:cs typeface="Palatino"/>
              </a:rPr>
              <a:t>dix</a:t>
            </a:r>
            <a:r>
              <a:rPr lang="en-US" sz="2400" dirty="0">
                <a:latin typeface="Palatino"/>
                <a:cs typeface="Palatino"/>
              </a:rPr>
              <a:t>:  9/10 – 13/10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lundi</a:t>
            </a:r>
            <a:r>
              <a:rPr lang="en-US" sz="2400" dirty="0">
                <a:latin typeface="Palatino"/>
                <a:cs typeface="Palatino"/>
              </a:rPr>
              <a:t>, le </a:t>
            </a:r>
            <a:r>
              <a:rPr lang="en-US" sz="2400" dirty="0" err="1">
                <a:latin typeface="Palatino"/>
                <a:cs typeface="Palatino"/>
              </a:rPr>
              <a:t>neuf</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3600" dirty="0"/>
          </a:p>
        </p:txBody>
      </p:sp>
      <p:sp>
        <p:nvSpPr>
          <p:cNvPr id="3" name="Content Placeholder 2"/>
          <p:cNvSpPr>
            <a:spLocks noGrp="1"/>
          </p:cNvSpPr>
          <p:nvPr>
            <p:ph sz="half" idx="2"/>
          </p:nvPr>
        </p:nvSpPr>
        <p:spPr>
          <a:xfrm>
            <a:off x="4648200" y="1600200"/>
            <a:ext cx="4038600" cy="4993884"/>
          </a:xfrm>
        </p:spPr>
        <p:txBody>
          <a:bodyPr>
            <a:normAutofit fontScale="92500"/>
          </a:bodyPr>
          <a:lstStyle/>
          <a:p>
            <a:pPr>
              <a:spcBef>
                <a:spcPts val="1200"/>
              </a:spcBef>
            </a:pPr>
            <a:r>
              <a:rPr lang="fr-FR" dirty="0">
                <a:solidFill>
                  <a:schemeClr val="tx1"/>
                </a:solidFill>
                <a:latin typeface="Palatino"/>
                <a:cs typeface="Palatino"/>
              </a:rPr>
              <a:t>le beurre 		</a:t>
            </a:r>
            <a:r>
              <a:rPr lang="en-US" i="1" dirty="0">
                <a:solidFill>
                  <a:srgbClr val="0000FF"/>
                </a:solidFill>
                <a:latin typeface="Palatino"/>
                <a:cs typeface="Palatino"/>
              </a:rPr>
              <a:t>butter</a:t>
            </a:r>
            <a:endParaRPr lang="en-US" dirty="0">
              <a:solidFill>
                <a:srgbClr val="0000FF"/>
              </a:solidFill>
              <a:latin typeface="Palatino"/>
              <a:cs typeface="Palatino"/>
            </a:endParaRPr>
          </a:p>
          <a:p>
            <a:pPr>
              <a:spcBef>
                <a:spcPts val="1200"/>
              </a:spcBef>
            </a:pPr>
            <a:r>
              <a:rPr lang="fr-FR" dirty="0">
                <a:solidFill>
                  <a:schemeClr val="tx1"/>
                </a:solidFill>
                <a:latin typeface="Palatino"/>
                <a:cs typeface="Palatino"/>
              </a:rPr>
              <a:t>le lait		</a:t>
            </a:r>
            <a:r>
              <a:rPr lang="en-US" i="1" dirty="0">
                <a:solidFill>
                  <a:srgbClr val="0000FF"/>
                </a:solidFill>
                <a:latin typeface="Palatino"/>
                <a:cs typeface="Palatino"/>
              </a:rPr>
              <a:t>milk</a:t>
            </a:r>
            <a:endParaRPr lang="en-US" dirty="0">
              <a:solidFill>
                <a:srgbClr val="0000FF"/>
              </a:solidFill>
              <a:latin typeface="Palatino"/>
              <a:cs typeface="Palatino"/>
            </a:endParaRPr>
          </a:p>
          <a:p>
            <a:pPr>
              <a:spcBef>
                <a:spcPts val="1200"/>
              </a:spcBef>
            </a:pPr>
            <a:r>
              <a:rPr lang="fr-FR" dirty="0">
                <a:solidFill>
                  <a:schemeClr val="tx1"/>
                </a:solidFill>
                <a:latin typeface="Palatino"/>
                <a:cs typeface="Palatino"/>
              </a:rPr>
              <a:t>une glace		</a:t>
            </a:r>
            <a:r>
              <a:rPr lang="en-US" i="1" dirty="0">
                <a:solidFill>
                  <a:srgbClr val="0000FF"/>
                </a:solidFill>
                <a:latin typeface="Palatino"/>
                <a:cs typeface="Palatino"/>
              </a:rPr>
              <a:t>ice cream </a:t>
            </a:r>
            <a:endParaRPr lang="en-US" dirty="0">
              <a:solidFill>
                <a:srgbClr val="0000FF"/>
              </a:solidFill>
              <a:latin typeface="Palatino"/>
              <a:cs typeface="Palatino"/>
            </a:endParaRPr>
          </a:p>
          <a:p>
            <a:pPr>
              <a:spcBef>
                <a:spcPts val="1200"/>
              </a:spcBef>
            </a:pPr>
            <a:r>
              <a:rPr lang="fr-FR" dirty="0">
                <a:solidFill>
                  <a:schemeClr val="tx1"/>
                </a:solidFill>
                <a:latin typeface="Palatino"/>
                <a:cs typeface="Palatino"/>
              </a:rPr>
              <a:t>un œuf		</a:t>
            </a:r>
            <a:r>
              <a:rPr lang="en-US" i="1" dirty="0">
                <a:solidFill>
                  <a:srgbClr val="0000FF"/>
                </a:solidFill>
                <a:latin typeface="Palatino"/>
                <a:cs typeface="Palatino"/>
              </a:rPr>
              <a:t>egg</a:t>
            </a:r>
            <a:endParaRPr lang="en-US" dirty="0">
              <a:solidFill>
                <a:srgbClr val="0000FF"/>
              </a:solidFill>
              <a:latin typeface="Palatino"/>
              <a:cs typeface="Palatino"/>
            </a:endParaRPr>
          </a:p>
          <a:p>
            <a:pPr>
              <a:spcBef>
                <a:spcPts val="1200"/>
              </a:spcBef>
            </a:pPr>
            <a:r>
              <a:rPr lang="fr-FR" dirty="0">
                <a:solidFill>
                  <a:schemeClr val="tx1"/>
                </a:solidFill>
                <a:latin typeface="Palatino"/>
                <a:cs typeface="Palatino"/>
              </a:rPr>
              <a:t>la viande 		</a:t>
            </a:r>
            <a:r>
              <a:rPr lang="en-US" i="1" dirty="0">
                <a:solidFill>
                  <a:srgbClr val="0000FF"/>
                </a:solidFill>
                <a:latin typeface="Palatino"/>
                <a:cs typeface="Palatino"/>
              </a:rPr>
              <a:t>meat</a:t>
            </a:r>
            <a:endParaRPr lang="en-US" dirty="0">
              <a:solidFill>
                <a:srgbClr val="0000FF"/>
              </a:solidFill>
              <a:latin typeface="Palatino"/>
              <a:cs typeface="Palatino"/>
            </a:endParaRPr>
          </a:p>
          <a:p>
            <a:pPr>
              <a:spcBef>
                <a:spcPts val="1200"/>
              </a:spcBef>
            </a:pPr>
            <a:r>
              <a:rPr lang="fr-FR" dirty="0">
                <a:solidFill>
                  <a:schemeClr val="tx1"/>
                </a:solidFill>
                <a:latin typeface="Palatino"/>
                <a:cs typeface="Palatino"/>
              </a:rPr>
              <a:t>le jambon 		</a:t>
            </a:r>
            <a:r>
              <a:rPr lang="en-US" i="1" dirty="0">
                <a:solidFill>
                  <a:srgbClr val="0000FF"/>
                </a:solidFill>
                <a:latin typeface="Palatino"/>
                <a:cs typeface="Palatino"/>
              </a:rPr>
              <a:t>ham</a:t>
            </a:r>
            <a:endParaRPr lang="en-US" dirty="0">
              <a:solidFill>
                <a:srgbClr val="0000FF"/>
              </a:solidFill>
              <a:latin typeface="Palatino"/>
              <a:cs typeface="Palatino"/>
            </a:endParaRPr>
          </a:p>
          <a:p>
            <a:pPr>
              <a:spcBef>
                <a:spcPts val="1200"/>
              </a:spcBef>
            </a:pPr>
            <a:r>
              <a:rPr lang="fr-FR" dirty="0">
                <a:solidFill>
                  <a:schemeClr val="tx1"/>
                </a:solidFill>
                <a:latin typeface="Palatino"/>
                <a:cs typeface="Palatino"/>
              </a:rPr>
              <a:t>le veau 		</a:t>
            </a:r>
            <a:r>
              <a:rPr lang="en-US" i="1" dirty="0">
                <a:solidFill>
                  <a:srgbClr val="0000FF"/>
                </a:solidFill>
                <a:latin typeface="Palatino"/>
                <a:cs typeface="Palatino"/>
              </a:rPr>
              <a:t>veal</a:t>
            </a:r>
            <a:endParaRPr lang="en-US" dirty="0">
              <a:solidFill>
                <a:srgbClr val="0000FF"/>
              </a:solidFill>
              <a:latin typeface="Palatino"/>
              <a:cs typeface="Palatino"/>
            </a:endParaRPr>
          </a:p>
          <a:p>
            <a:pPr>
              <a:spcBef>
                <a:spcPts val="1200"/>
              </a:spcBef>
            </a:pPr>
            <a:r>
              <a:rPr lang="fr-FR" dirty="0">
                <a:solidFill>
                  <a:schemeClr val="tx1"/>
                </a:solidFill>
                <a:latin typeface="Palatino"/>
                <a:cs typeface="Palatino"/>
              </a:rPr>
              <a:t>un rôti 		</a:t>
            </a:r>
            <a:r>
              <a:rPr lang="en-US" i="1" dirty="0">
                <a:solidFill>
                  <a:srgbClr val="0000FF"/>
                </a:solidFill>
                <a:latin typeface="Palatino"/>
                <a:cs typeface="Palatino"/>
              </a:rPr>
              <a:t>a roast </a:t>
            </a:r>
            <a:endParaRPr lang="en-US" dirty="0">
              <a:solidFill>
                <a:srgbClr val="0000FF"/>
              </a:solidFill>
              <a:latin typeface="Palatino"/>
              <a:cs typeface="Palatino"/>
            </a:endParaRPr>
          </a:p>
          <a:p>
            <a:pPr>
              <a:spcBef>
                <a:spcPts val="1200"/>
              </a:spcBef>
            </a:pPr>
            <a:r>
              <a:rPr lang="fr-FR" dirty="0">
                <a:solidFill>
                  <a:schemeClr val="tx1"/>
                </a:solidFill>
                <a:latin typeface="Palatino"/>
                <a:cs typeface="Palatino"/>
              </a:rPr>
              <a:t>le sel		</a:t>
            </a:r>
            <a:r>
              <a:rPr lang="en-US" i="1" dirty="0" smtClean="0">
                <a:solidFill>
                  <a:srgbClr val="0000FF"/>
                </a:solidFill>
                <a:latin typeface="Palatino"/>
                <a:cs typeface="Palatino"/>
              </a:rPr>
              <a:t>salt </a:t>
            </a:r>
            <a:endParaRPr lang="en-US" dirty="0">
              <a:solidFill>
                <a:srgbClr val="0000FF"/>
              </a:solidFill>
              <a:latin typeface="Palatino"/>
              <a:cs typeface="Palatino"/>
            </a:endParaRPr>
          </a:p>
          <a:p>
            <a:pPr>
              <a:spcBef>
                <a:spcPts val="1200"/>
              </a:spcBef>
            </a:pPr>
            <a:r>
              <a:rPr lang="fr-FR" dirty="0">
                <a:solidFill>
                  <a:schemeClr val="tx1"/>
                </a:solidFill>
                <a:latin typeface="Palatino"/>
                <a:cs typeface="Palatino"/>
              </a:rPr>
              <a:t>le poivre 		</a:t>
            </a:r>
            <a:r>
              <a:rPr lang="en-US" i="1" dirty="0" smtClean="0">
                <a:solidFill>
                  <a:srgbClr val="0000FF"/>
                </a:solidFill>
                <a:latin typeface="Palatino"/>
                <a:cs typeface="Palatino"/>
              </a:rPr>
              <a:t>pepper</a:t>
            </a:r>
            <a:endParaRPr lang="fr-FR" dirty="0">
              <a:solidFill>
                <a:srgbClr val="0000FF"/>
              </a:solidFill>
              <a:latin typeface="Palatino"/>
              <a:cs typeface="Palatino"/>
            </a:endParaRPr>
          </a:p>
        </p:txBody>
      </p:sp>
      <p:sp>
        <p:nvSpPr>
          <p:cNvPr id="4" name="Content Placeholder 3"/>
          <p:cNvSpPr>
            <a:spLocks noGrp="1"/>
          </p:cNvSpPr>
          <p:nvPr>
            <p:ph sz="quarter" idx="13"/>
          </p:nvPr>
        </p:nvSpPr>
        <p:spPr>
          <a:xfrm>
            <a:off x="365760" y="1600200"/>
            <a:ext cx="4041648" cy="4993884"/>
          </a:xfrm>
        </p:spPr>
        <p:txBody>
          <a:bodyPr/>
          <a:lstStyle/>
          <a:p>
            <a:pPr marL="0" indent="0">
              <a:spcBef>
                <a:spcPts val="1200"/>
              </a:spcBef>
              <a:buNone/>
            </a:pPr>
            <a:r>
              <a:rPr lang="en-US" dirty="0" err="1">
                <a:solidFill>
                  <a:srgbClr val="000000"/>
                </a:solidFill>
                <a:latin typeface="Palatino"/>
                <a:cs typeface="Palatino"/>
              </a:rPr>
              <a:t>Dans</a:t>
            </a:r>
            <a:r>
              <a:rPr lang="en-US" dirty="0">
                <a:solidFill>
                  <a:srgbClr val="000000"/>
                </a:solidFill>
                <a:latin typeface="Palatino"/>
                <a:cs typeface="Palatino"/>
              </a:rPr>
              <a:t> </a:t>
            </a:r>
            <a:r>
              <a:rPr lang="en-US" dirty="0" err="1">
                <a:solidFill>
                  <a:srgbClr val="000000"/>
                </a:solidFill>
                <a:latin typeface="Palatino"/>
                <a:cs typeface="Palatino"/>
              </a:rPr>
              <a:t>vos</a:t>
            </a:r>
            <a:r>
              <a:rPr lang="en-US" dirty="0">
                <a:solidFill>
                  <a:srgbClr val="000000"/>
                </a:solidFill>
                <a:latin typeface="Palatino"/>
                <a:cs typeface="Palatino"/>
              </a:rPr>
              <a:t> cahiers, </a:t>
            </a:r>
            <a:r>
              <a:rPr lang="en-US" dirty="0" err="1">
                <a:solidFill>
                  <a:srgbClr val="000000"/>
                </a:solidFill>
                <a:latin typeface="Palatino"/>
                <a:cs typeface="Palatino"/>
              </a:rPr>
              <a:t>écrivez</a:t>
            </a:r>
            <a:r>
              <a:rPr lang="en-US" dirty="0">
                <a:solidFill>
                  <a:srgbClr val="000000"/>
                </a:solidFill>
                <a:latin typeface="Palatino"/>
                <a:cs typeface="Palatino"/>
              </a:rPr>
              <a:t> “</a:t>
            </a:r>
            <a:r>
              <a:rPr lang="en-US" dirty="0" err="1">
                <a:solidFill>
                  <a:srgbClr val="000000"/>
                </a:solidFill>
                <a:latin typeface="Palatino"/>
                <a:cs typeface="Palatino"/>
              </a:rPr>
              <a:t>Semaine</a:t>
            </a:r>
            <a:r>
              <a:rPr lang="en-US" dirty="0">
                <a:solidFill>
                  <a:srgbClr val="000000"/>
                </a:solidFill>
                <a:latin typeface="Palatino"/>
                <a:cs typeface="Palatino"/>
              </a:rPr>
              <a:t> </a:t>
            </a:r>
            <a:r>
              <a:rPr lang="en-US" dirty="0" smtClean="0">
                <a:solidFill>
                  <a:srgbClr val="000000"/>
                </a:solidFill>
                <a:latin typeface="Palatino"/>
                <a:cs typeface="Palatino"/>
              </a:rPr>
              <a:t>10” </a:t>
            </a:r>
            <a:r>
              <a:rPr lang="en-US" dirty="0">
                <a:solidFill>
                  <a:srgbClr val="000000"/>
                </a:solidFill>
                <a:latin typeface="Palatino"/>
                <a:cs typeface="Palatino"/>
              </a:rPr>
              <a:t>et la date.</a:t>
            </a:r>
          </a:p>
          <a:p>
            <a:pPr marL="0" indent="0">
              <a:spcBef>
                <a:spcPts val="1200"/>
              </a:spcBef>
              <a:spcAft>
                <a:spcPts val="1800"/>
              </a:spcAft>
              <a:buNone/>
            </a:pPr>
            <a:r>
              <a:rPr lang="en-US" b="1" dirty="0">
                <a:solidFill>
                  <a:srgbClr val="0000FF"/>
                </a:solidFill>
                <a:latin typeface="Palatino"/>
                <a:cs typeface="Palatino"/>
              </a:rPr>
              <a:t>“</a:t>
            </a:r>
            <a:r>
              <a:rPr lang="en-US" b="1" i="1" dirty="0">
                <a:solidFill>
                  <a:srgbClr val="0000FF"/>
                </a:solidFill>
                <a:latin typeface="Palatino"/>
                <a:cs typeface="Palatino"/>
              </a:rPr>
              <a:t>Les mots du </a:t>
            </a:r>
            <a:r>
              <a:rPr lang="en-US" b="1" i="1" dirty="0" smtClean="0">
                <a:solidFill>
                  <a:srgbClr val="0000FF"/>
                </a:solidFill>
                <a:latin typeface="Palatino"/>
                <a:cs typeface="Palatino"/>
              </a:rPr>
              <a:t>jour</a:t>
            </a:r>
            <a:r>
              <a:rPr lang="en-US" b="1" dirty="0" smtClean="0">
                <a:solidFill>
                  <a:srgbClr val="0000FF"/>
                </a:solidFill>
                <a:latin typeface="Palatino"/>
                <a:cs typeface="Palatino"/>
              </a:rPr>
              <a:t>”</a:t>
            </a:r>
            <a:endParaRPr lang="en-US" b="1" dirty="0">
              <a:solidFill>
                <a:srgbClr val="0000FF"/>
              </a:solidFill>
              <a:latin typeface="Palatino"/>
              <a:cs typeface="Palatino"/>
            </a:endParaRPr>
          </a:p>
          <a:p>
            <a:pPr>
              <a:spcBef>
                <a:spcPts val="1200"/>
              </a:spcBef>
            </a:pPr>
            <a:r>
              <a:rPr lang="fr-FR" dirty="0">
                <a:solidFill>
                  <a:srgbClr val="000000"/>
                </a:solidFill>
                <a:latin typeface="Palatino"/>
                <a:cs typeface="Palatino"/>
              </a:rPr>
              <a:t>une cerise		</a:t>
            </a:r>
            <a:r>
              <a:rPr lang="en-US" i="1" dirty="0">
                <a:solidFill>
                  <a:srgbClr val="0000FF"/>
                </a:solidFill>
                <a:latin typeface="Palatino"/>
                <a:cs typeface="Palatino"/>
              </a:rPr>
              <a:t>cherry</a:t>
            </a:r>
            <a:endParaRPr lang="en-US" dirty="0">
              <a:solidFill>
                <a:srgbClr val="0000FF"/>
              </a:solidFill>
              <a:latin typeface="Palatino"/>
              <a:cs typeface="Palatino"/>
            </a:endParaRPr>
          </a:p>
          <a:p>
            <a:pPr>
              <a:spcBef>
                <a:spcPts val="1200"/>
              </a:spcBef>
            </a:pPr>
            <a:r>
              <a:rPr lang="fr-FR" dirty="0">
                <a:solidFill>
                  <a:srgbClr val="000000"/>
                </a:solidFill>
                <a:latin typeface="Palatino"/>
                <a:cs typeface="Palatino"/>
              </a:rPr>
              <a:t>une pêche 		</a:t>
            </a:r>
            <a:r>
              <a:rPr lang="en-US" i="1" dirty="0">
                <a:solidFill>
                  <a:srgbClr val="0000FF"/>
                </a:solidFill>
                <a:latin typeface="Palatino"/>
                <a:cs typeface="Palatino"/>
              </a:rPr>
              <a:t>peach</a:t>
            </a:r>
            <a:endParaRPr lang="en-US" dirty="0">
              <a:solidFill>
                <a:srgbClr val="0000FF"/>
              </a:solidFill>
              <a:latin typeface="Palatino"/>
              <a:cs typeface="Palatino"/>
            </a:endParaRPr>
          </a:p>
          <a:p>
            <a:pPr>
              <a:spcBef>
                <a:spcPts val="1200"/>
              </a:spcBef>
            </a:pPr>
            <a:r>
              <a:rPr lang="fr-FR" dirty="0">
                <a:solidFill>
                  <a:srgbClr val="000000"/>
                </a:solidFill>
                <a:latin typeface="Palatino"/>
                <a:cs typeface="Palatino"/>
              </a:rPr>
              <a:t>une poire 		</a:t>
            </a:r>
            <a:r>
              <a:rPr lang="en-US" i="1" dirty="0">
                <a:solidFill>
                  <a:srgbClr val="0000FF"/>
                </a:solidFill>
                <a:latin typeface="Palatino"/>
                <a:cs typeface="Palatino"/>
              </a:rPr>
              <a:t>pear</a:t>
            </a:r>
            <a:endParaRPr lang="en-US" dirty="0">
              <a:solidFill>
                <a:srgbClr val="0000FF"/>
              </a:solidFill>
              <a:latin typeface="Palatino"/>
              <a:cs typeface="Palatino"/>
            </a:endParaRPr>
          </a:p>
          <a:p>
            <a:pPr>
              <a:spcBef>
                <a:spcPts val="1200"/>
              </a:spcBef>
            </a:pPr>
            <a:r>
              <a:rPr lang="fr-FR" dirty="0">
                <a:solidFill>
                  <a:srgbClr val="000000"/>
                </a:solidFill>
                <a:latin typeface="Palatino"/>
                <a:cs typeface="Palatino"/>
              </a:rPr>
              <a:t>un pamplemousse 			         </a:t>
            </a:r>
            <a:r>
              <a:rPr lang="en-US" i="1" dirty="0">
                <a:solidFill>
                  <a:srgbClr val="0000FF"/>
                </a:solidFill>
                <a:latin typeface="Palatino"/>
                <a:cs typeface="Palatino"/>
              </a:rPr>
              <a:t>grapefruit</a:t>
            </a:r>
            <a:endParaRPr lang="en-US" dirty="0">
              <a:solidFill>
                <a:srgbClr val="0000FF"/>
              </a:solidFill>
              <a:latin typeface="Palatino"/>
              <a:cs typeface="Palatino"/>
            </a:endParaRPr>
          </a:p>
          <a:p>
            <a:pPr>
              <a:spcBef>
                <a:spcPts val="1200"/>
              </a:spcBef>
            </a:pPr>
            <a:r>
              <a:rPr lang="fr-FR" dirty="0">
                <a:solidFill>
                  <a:srgbClr val="000000"/>
                </a:solidFill>
                <a:latin typeface="Palatino"/>
                <a:cs typeface="Palatino"/>
              </a:rPr>
              <a:t>le fromage 	</a:t>
            </a:r>
            <a:r>
              <a:rPr lang="en-US" i="1" dirty="0" smtClean="0">
                <a:solidFill>
                  <a:srgbClr val="0000FF"/>
                </a:solidFill>
                <a:latin typeface="Palatino"/>
                <a:cs typeface="Palatino"/>
              </a:rPr>
              <a:t>cheese</a:t>
            </a:r>
            <a:endParaRPr lang="en-US" i="1" dirty="0">
              <a:solidFill>
                <a:srgbClr val="0000FF"/>
              </a:solidFill>
              <a:latin typeface="Palatino"/>
              <a:cs typeface="Palatino"/>
            </a:endParaRPr>
          </a:p>
        </p:txBody>
      </p:sp>
    </p:spTree>
    <p:extLst>
      <p:ext uri="{BB962C8B-B14F-4D97-AF65-F5344CB8AC3E}">
        <p14:creationId xmlns:p14="http://schemas.microsoft.com/office/powerpoint/2010/main" val="43309716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p:cTn id="25"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p:cTn id="37"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p:cTn id="43"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4">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0" end="0"/>
                                            </p:txEl>
                                          </p:spTgt>
                                        </p:tgtEl>
                                        <p:attrNameLst>
                                          <p:attrName>style.visibility</p:attrName>
                                        </p:attrNameLst>
                                      </p:cBhvr>
                                      <p:to>
                                        <p:strVal val="visible"/>
                                      </p:to>
                                    </p:set>
                                    <p:anim calcmode="lin" valueType="num">
                                      <p:cBhvr>
                                        <p:cTn id="4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3">
                                            <p:txEl>
                                              <p:pRg st="1" end="1"/>
                                            </p:txEl>
                                          </p:spTgt>
                                        </p:tgtEl>
                                        <p:attrNameLst>
                                          <p:attrName>style.visibility</p:attrName>
                                        </p:attrNameLst>
                                      </p:cBhvr>
                                      <p:to>
                                        <p:strVal val="visible"/>
                                      </p:to>
                                    </p:set>
                                    <p:anim calcmode="lin" valueType="num">
                                      <p:cBhvr>
                                        <p:cTn id="5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3">
                                            <p:txEl>
                                              <p:pRg st="2" end="2"/>
                                            </p:txEl>
                                          </p:spTgt>
                                        </p:tgtEl>
                                        <p:attrNameLst>
                                          <p:attrName>style.visibility</p:attrName>
                                        </p:attrNameLst>
                                      </p:cBhvr>
                                      <p:to>
                                        <p:strVal val="visible"/>
                                      </p:to>
                                    </p:set>
                                    <p:anim calcmode="lin" valueType="num">
                                      <p:cBhvr>
                                        <p:cTn id="6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3">
                                            <p:txEl>
                                              <p:pRg st="3" end="3"/>
                                            </p:txEl>
                                          </p:spTgt>
                                        </p:tgtEl>
                                        <p:attrNameLst>
                                          <p:attrName>style.visibility</p:attrName>
                                        </p:attrNameLst>
                                      </p:cBhvr>
                                      <p:to>
                                        <p:strVal val="visible"/>
                                      </p:to>
                                    </p:set>
                                    <p:anim calcmode="lin" valueType="num">
                                      <p:cBhvr>
                                        <p:cTn id="6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68"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3">
                                            <p:txEl>
                                              <p:pRg st="4" end="4"/>
                                            </p:txEl>
                                          </p:spTgt>
                                        </p:tgtEl>
                                        <p:attrNameLst>
                                          <p:attrName>style.visibility</p:attrName>
                                        </p:attrNameLst>
                                      </p:cBhvr>
                                      <p:to>
                                        <p:strVal val="visible"/>
                                      </p:to>
                                    </p:set>
                                    <p:anim calcmode="lin" valueType="num">
                                      <p:cBhvr>
                                        <p:cTn id="7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74"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16" fill="hold" grpId="0" nodeType="clickEffect">
                                  <p:stCondLst>
                                    <p:cond delay="0"/>
                                  </p:stCondLst>
                                  <p:childTnLst>
                                    <p:set>
                                      <p:cBhvr>
                                        <p:cTn id="78" dur="1" fill="hold">
                                          <p:stCondLst>
                                            <p:cond delay="0"/>
                                          </p:stCondLst>
                                        </p:cTn>
                                        <p:tgtEl>
                                          <p:spTgt spid="3">
                                            <p:txEl>
                                              <p:pRg st="5" end="5"/>
                                            </p:txEl>
                                          </p:spTgt>
                                        </p:tgtEl>
                                        <p:attrNameLst>
                                          <p:attrName>style.visibility</p:attrName>
                                        </p:attrNameLst>
                                      </p:cBhvr>
                                      <p:to>
                                        <p:strVal val="visible"/>
                                      </p:to>
                                    </p:set>
                                    <p:anim calcmode="lin" valueType="num">
                                      <p:cBhvr>
                                        <p:cTn id="7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0"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81" fill="hold">
                      <p:stCondLst>
                        <p:cond delay="indefinite"/>
                      </p:stCondLst>
                      <p:childTnLst>
                        <p:par>
                          <p:cTn id="82" fill="hold">
                            <p:stCondLst>
                              <p:cond delay="0"/>
                            </p:stCondLst>
                            <p:childTnLst>
                              <p:par>
                                <p:cTn id="83" presetID="23" presetClass="entr" presetSubtype="16" fill="hold" grpId="0" nodeType="clickEffect">
                                  <p:stCondLst>
                                    <p:cond delay="0"/>
                                  </p:stCondLst>
                                  <p:childTnLst>
                                    <p:set>
                                      <p:cBhvr>
                                        <p:cTn id="84" dur="1" fill="hold">
                                          <p:stCondLst>
                                            <p:cond delay="0"/>
                                          </p:stCondLst>
                                        </p:cTn>
                                        <p:tgtEl>
                                          <p:spTgt spid="3">
                                            <p:txEl>
                                              <p:pRg st="6" end="6"/>
                                            </p:txEl>
                                          </p:spTgt>
                                        </p:tgtEl>
                                        <p:attrNameLst>
                                          <p:attrName>style.visibility</p:attrName>
                                        </p:attrNameLst>
                                      </p:cBhvr>
                                      <p:to>
                                        <p:strVal val="visible"/>
                                      </p:to>
                                    </p:set>
                                    <p:anim calcmode="lin" valueType="num">
                                      <p:cBhvr>
                                        <p:cTn id="8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86"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87" fill="hold">
                      <p:stCondLst>
                        <p:cond delay="indefinite"/>
                      </p:stCondLst>
                      <p:childTnLst>
                        <p:par>
                          <p:cTn id="88" fill="hold">
                            <p:stCondLst>
                              <p:cond delay="0"/>
                            </p:stCondLst>
                            <p:childTnLst>
                              <p:par>
                                <p:cTn id="89" presetID="23" presetClass="entr" presetSubtype="16" fill="hold" grpId="0" nodeType="clickEffect">
                                  <p:stCondLst>
                                    <p:cond delay="0"/>
                                  </p:stCondLst>
                                  <p:childTnLst>
                                    <p:set>
                                      <p:cBhvr>
                                        <p:cTn id="90" dur="1" fill="hold">
                                          <p:stCondLst>
                                            <p:cond delay="0"/>
                                          </p:stCondLst>
                                        </p:cTn>
                                        <p:tgtEl>
                                          <p:spTgt spid="3">
                                            <p:txEl>
                                              <p:pRg st="7" end="7"/>
                                            </p:txEl>
                                          </p:spTgt>
                                        </p:tgtEl>
                                        <p:attrNameLst>
                                          <p:attrName>style.visibility</p:attrName>
                                        </p:attrNameLst>
                                      </p:cBhvr>
                                      <p:to>
                                        <p:strVal val="visible"/>
                                      </p:to>
                                    </p:set>
                                    <p:anim calcmode="lin" valueType="num">
                                      <p:cBhvr>
                                        <p:cTn id="9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92"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93" fill="hold">
                      <p:stCondLst>
                        <p:cond delay="indefinite"/>
                      </p:stCondLst>
                      <p:childTnLst>
                        <p:par>
                          <p:cTn id="94" fill="hold">
                            <p:stCondLst>
                              <p:cond delay="0"/>
                            </p:stCondLst>
                            <p:childTnLst>
                              <p:par>
                                <p:cTn id="95" presetID="23" presetClass="entr" presetSubtype="16" fill="hold" grpId="0" nodeType="clickEffect">
                                  <p:stCondLst>
                                    <p:cond delay="0"/>
                                  </p:stCondLst>
                                  <p:childTnLst>
                                    <p:set>
                                      <p:cBhvr>
                                        <p:cTn id="96" dur="1" fill="hold">
                                          <p:stCondLst>
                                            <p:cond delay="0"/>
                                          </p:stCondLst>
                                        </p:cTn>
                                        <p:tgtEl>
                                          <p:spTgt spid="3">
                                            <p:txEl>
                                              <p:pRg st="8" end="8"/>
                                            </p:txEl>
                                          </p:spTgt>
                                        </p:tgtEl>
                                        <p:attrNameLst>
                                          <p:attrName>style.visibility</p:attrName>
                                        </p:attrNameLst>
                                      </p:cBhvr>
                                      <p:to>
                                        <p:strVal val="visible"/>
                                      </p:to>
                                    </p:set>
                                    <p:anim calcmode="lin" valueType="num">
                                      <p:cBhvr>
                                        <p:cTn id="9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98"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23" presetClass="entr" presetSubtype="16" fill="hold" grpId="0" nodeType="clickEffect">
                                  <p:stCondLst>
                                    <p:cond delay="0"/>
                                  </p:stCondLst>
                                  <p:childTnLst>
                                    <p:set>
                                      <p:cBhvr>
                                        <p:cTn id="102" dur="1" fill="hold">
                                          <p:stCondLst>
                                            <p:cond delay="0"/>
                                          </p:stCondLst>
                                        </p:cTn>
                                        <p:tgtEl>
                                          <p:spTgt spid="3">
                                            <p:txEl>
                                              <p:pRg st="9" end="9"/>
                                            </p:txEl>
                                          </p:spTgt>
                                        </p:tgtEl>
                                        <p:attrNameLst>
                                          <p:attrName>style.visibility</p:attrName>
                                        </p:attrNameLst>
                                      </p:cBhvr>
                                      <p:to>
                                        <p:strVal val="visible"/>
                                      </p:to>
                                    </p:set>
                                    <p:anim calcmode="lin" valueType="num">
                                      <p:cBhvr>
                                        <p:cTn id="103"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104" dur="500" fill="hold"/>
                                        <p:tgtEl>
                                          <p:spTgt spid="3">
                                            <p:txEl>
                                              <p:pRg st="9" end="9"/>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27049"/>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a:latin typeface="Palatino"/>
                <a:cs typeface="Palatino"/>
              </a:rPr>
              <a:t>dix</a:t>
            </a:r>
            <a:r>
              <a:rPr lang="en-US" sz="2400" dirty="0">
                <a:latin typeface="Palatino"/>
                <a:cs typeface="Palatino"/>
              </a:rPr>
              <a:t>:  9/10 – 13/10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lundi</a:t>
            </a:r>
            <a:r>
              <a:rPr lang="en-US" sz="2400" dirty="0">
                <a:latin typeface="Palatino"/>
                <a:cs typeface="Palatino"/>
              </a:rPr>
              <a:t>, le </a:t>
            </a:r>
            <a:r>
              <a:rPr lang="en-US" sz="2400" dirty="0" err="1">
                <a:latin typeface="Palatino"/>
                <a:cs typeface="Palatino"/>
              </a:rPr>
              <a:t>neuf</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a:xfrm>
            <a:off x="4648200" y="1600200"/>
            <a:ext cx="4038600" cy="4856188"/>
          </a:xfrm>
        </p:spPr>
        <p:txBody>
          <a:bodyPr/>
          <a:lstStyle/>
          <a:p>
            <a:endParaRPr lang="en-US" dirty="0"/>
          </a:p>
        </p:txBody>
      </p:sp>
      <p:sp>
        <p:nvSpPr>
          <p:cNvPr id="4" name="Content Placeholder 3"/>
          <p:cNvSpPr>
            <a:spLocks noGrp="1"/>
          </p:cNvSpPr>
          <p:nvPr>
            <p:ph sz="quarter" idx="13"/>
          </p:nvPr>
        </p:nvSpPr>
        <p:spPr>
          <a:xfrm>
            <a:off x="365760" y="1600200"/>
            <a:ext cx="4041648" cy="4856188"/>
          </a:xfrm>
        </p:spPr>
        <p:txBody>
          <a:bodyPr/>
          <a:lstStyle/>
          <a:p>
            <a:endParaRPr lang="en-US" dirty="0"/>
          </a:p>
        </p:txBody>
      </p:sp>
    </p:spTree>
    <p:extLst>
      <p:ext uri="{BB962C8B-B14F-4D97-AF65-F5344CB8AC3E}">
        <p14:creationId xmlns:p14="http://schemas.microsoft.com/office/powerpoint/2010/main" val="282295057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22375"/>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a:latin typeface="Palatino"/>
                <a:cs typeface="Palatino"/>
              </a:rPr>
              <a:t>dix</a:t>
            </a:r>
            <a:r>
              <a:rPr lang="en-US" sz="2400" dirty="0">
                <a:latin typeface="Palatino"/>
                <a:cs typeface="Palatino"/>
              </a:rPr>
              <a:t>:  9/10 – 13/10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mardi</a:t>
            </a:r>
            <a:r>
              <a:rPr lang="en-US" sz="2400" dirty="0">
                <a:latin typeface="Palatino"/>
                <a:cs typeface="Palatino"/>
              </a:rPr>
              <a:t>, le dix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3600" dirty="0"/>
          </a:p>
        </p:txBody>
      </p:sp>
      <p:sp>
        <p:nvSpPr>
          <p:cNvPr id="3" name="Content Placeholder 2"/>
          <p:cNvSpPr>
            <a:spLocks noGrp="1"/>
          </p:cNvSpPr>
          <p:nvPr>
            <p:ph sz="half" idx="2"/>
          </p:nvPr>
        </p:nvSpPr>
        <p:spPr>
          <a:xfrm>
            <a:off x="4648200" y="1600200"/>
            <a:ext cx="4038600" cy="4963284"/>
          </a:xfrm>
        </p:spPr>
        <p:txBody>
          <a:bodyPr>
            <a:normAutofit lnSpcReduction="10000"/>
          </a:bodyPr>
          <a:lstStyle/>
          <a:p>
            <a:pPr>
              <a:lnSpc>
                <a:spcPct val="120000"/>
              </a:lnSpc>
              <a:spcBef>
                <a:spcPts val="0"/>
              </a:spcBef>
            </a:pPr>
            <a:r>
              <a:rPr lang="fr-FR" dirty="0">
                <a:solidFill>
                  <a:schemeClr val="tx1"/>
                </a:solidFill>
                <a:latin typeface="Palatino"/>
                <a:cs typeface="Palatino"/>
              </a:rPr>
              <a:t>vendre 		</a:t>
            </a:r>
            <a:r>
              <a:rPr lang="en-US" i="1" dirty="0">
                <a:solidFill>
                  <a:srgbClr val="000090"/>
                </a:solidFill>
                <a:latin typeface="Palatino"/>
                <a:cs typeface="Palatino"/>
              </a:rPr>
              <a:t>to sell</a:t>
            </a:r>
            <a:r>
              <a:rPr lang="fr-FR" dirty="0">
                <a:solidFill>
                  <a:schemeClr val="tx1"/>
                </a:solidFill>
                <a:latin typeface="Palatino"/>
                <a:cs typeface="Palatino"/>
              </a:rPr>
              <a:t>	</a:t>
            </a:r>
            <a:endParaRPr lang="en-US" dirty="0">
              <a:solidFill>
                <a:schemeClr val="tx1"/>
              </a:solidFill>
              <a:latin typeface="Palatino"/>
              <a:cs typeface="Palatino"/>
            </a:endParaRPr>
          </a:p>
          <a:p>
            <a:pPr>
              <a:lnSpc>
                <a:spcPct val="120000"/>
              </a:lnSpc>
              <a:spcBef>
                <a:spcPts val="0"/>
              </a:spcBef>
            </a:pPr>
            <a:r>
              <a:rPr lang="fr-FR" dirty="0">
                <a:solidFill>
                  <a:schemeClr val="tx1"/>
                </a:solidFill>
                <a:latin typeface="Palatino"/>
                <a:cs typeface="Palatino"/>
              </a:rPr>
              <a:t>acheter		</a:t>
            </a:r>
            <a:r>
              <a:rPr lang="en-US" i="1" dirty="0">
                <a:solidFill>
                  <a:srgbClr val="000090"/>
                </a:solidFill>
                <a:latin typeface="Palatino"/>
                <a:cs typeface="Palatino"/>
              </a:rPr>
              <a:t>to buy </a:t>
            </a:r>
            <a:r>
              <a:rPr lang="fr-FR" dirty="0">
                <a:solidFill>
                  <a:schemeClr val="tx1"/>
                </a:solidFill>
                <a:latin typeface="Palatino"/>
                <a:cs typeface="Palatino"/>
              </a:rPr>
              <a:t>	</a:t>
            </a:r>
            <a:endParaRPr lang="en-US" dirty="0">
              <a:solidFill>
                <a:schemeClr val="tx1"/>
              </a:solidFill>
              <a:latin typeface="Palatino"/>
              <a:cs typeface="Palatino"/>
            </a:endParaRPr>
          </a:p>
          <a:p>
            <a:pPr>
              <a:lnSpc>
                <a:spcPct val="120000"/>
              </a:lnSpc>
              <a:spcBef>
                <a:spcPts val="0"/>
              </a:spcBef>
            </a:pPr>
            <a:r>
              <a:rPr lang="fr-FR" dirty="0">
                <a:solidFill>
                  <a:schemeClr val="tx1"/>
                </a:solidFill>
                <a:latin typeface="Palatino"/>
                <a:cs typeface="Palatino"/>
              </a:rPr>
              <a:t>faire les courses     </a:t>
            </a:r>
            <a:r>
              <a:rPr lang="en-US" i="1" dirty="0">
                <a:solidFill>
                  <a:srgbClr val="000090"/>
                </a:solidFill>
                <a:latin typeface="Palatino"/>
                <a:cs typeface="Palatino"/>
              </a:rPr>
              <a:t>to go shopping, </a:t>
            </a:r>
            <a:r>
              <a:rPr lang="en-US" i="1" dirty="0" smtClean="0">
                <a:solidFill>
                  <a:srgbClr val="000090"/>
                </a:solidFill>
                <a:latin typeface="Palatino"/>
                <a:cs typeface="Palatino"/>
              </a:rPr>
              <a:t>run </a:t>
            </a:r>
            <a:r>
              <a:rPr lang="en-US" i="1" dirty="0">
                <a:solidFill>
                  <a:srgbClr val="000090"/>
                </a:solidFill>
                <a:latin typeface="Palatino"/>
                <a:cs typeface="Palatino"/>
              </a:rPr>
              <a:t>errands</a:t>
            </a:r>
            <a:endParaRPr lang="en-US" dirty="0">
              <a:solidFill>
                <a:schemeClr val="tx1"/>
              </a:solidFill>
              <a:latin typeface="Palatino"/>
              <a:cs typeface="Palatino"/>
            </a:endParaRPr>
          </a:p>
          <a:p>
            <a:pPr>
              <a:lnSpc>
                <a:spcPct val="120000"/>
              </a:lnSpc>
              <a:spcBef>
                <a:spcPts val="0"/>
              </a:spcBef>
            </a:pPr>
            <a:r>
              <a:rPr lang="fr-FR" dirty="0">
                <a:solidFill>
                  <a:schemeClr val="tx1"/>
                </a:solidFill>
                <a:latin typeface="Palatino"/>
                <a:cs typeface="Palatino"/>
              </a:rPr>
              <a:t>avoir besoin de 	</a:t>
            </a:r>
            <a:r>
              <a:rPr lang="en-US" i="1" dirty="0">
                <a:solidFill>
                  <a:srgbClr val="000090"/>
                </a:solidFill>
                <a:latin typeface="Palatino"/>
                <a:cs typeface="Palatino"/>
              </a:rPr>
              <a:t>to need</a:t>
            </a:r>
            <a:r>
              <a:rPr lang="fr-FR" dirty="0">
                <a:solidFill>
                  <a:schemeClr val="tx1"/>
                </a:solidFill>
                <a:latin typeface="Palatino"/>
                <a:cs typeface="Palatino"/>
              </a:rPr>
              <a:t>	</a:t>
            </a:r>
            <a:endParaRPr lang="en-US" dirty="0">
              <a:solidFill>
                <a:schemeClr val="tx1"/>
              </a:solidFill>
              <a:latin typeface="Palatino"/>
              <a:cs typeface="Palatino"/>
            </a:endParaRPr>
          </a:p>
          <a:p>
            <a:pPr>
              <a:lnSpc>
                <a:spcPct val="120000"/>
              </a:lnSpc>
              <a:spcBef>
                <a:spcPts val="0"/>
              </a:spcBef>
            </a:pPr>
            <a:r>
              <a:rPr lang="fr-FR" dirty="0">
                <a:solidFill>
                  <a:schemeClr val="tx1"/>
                </a:solidFill>
                <a:latin typeface="Palatino"/>
                <a:cs typeface="Palatino"/>
              </a:rPr>
              <a:t>l’argent 		</a:t>
            </a:r>
            <a:r>
              <a:rPr lang="en-US" i="1" dirty="0">
                <a:solidFill>
                  <a:srgbClr val="000090"/>
                </a:solidFill>
                <a:latin typeface="Palatino"/>
                <a:cs typeface="Palatino"/>
              </a:rPr>
              <a:t>money </a:t>
            </a:r>
            <a:endParaRPr lang="en-US" dirty="0">
              <a:solidFill>
                <a:schemeClr val="tx1"/>
              </a:solidFill>
              <a:latin typeface="Palatino"/>
              <a:cs typeface="Palatino"/>
            </a:endParaRPr>
          </a:p>
          <a:p>
            <a:pPr>
              <a:lnSpc>
                <a:spcPct val="120000"/>
              </a:lnSpc>
              <a:spcBef>
                <a:spcPts val="0"/>
              </a:spcBef>
            </a:pPr>
            <a:r>
              <a:rPr lang="fr-FR" dirty="0">
                <a:solidFill>
                  <a:schemeClr val="tx1"/>
                </a:solidFill>
                <a:latin typeface="Palatino"/>
                <a:cs typeface="Palatino"/>
              </a:rPr>
              <a:t>retirer de l’argent 	</a:t>
            </a:r>
            <a:r>
              <a:rPr lang="en-US" i="1" dirty="0">
                <a:solidFill>
                  <a:srgbClr val="000090"/>
                </a:solidFill>
                <a:latin typeface="Palatino"/>
                <a:cs typeface="Palatino"/>
              </a:rPr>
              <a:t>to withdraw </a:t>
            </a:r>
            <a:r>
              <a:rPr lang="en-US" i="1" dirty="0" smtClean="0">
                <a:solidFill>
                  <a:srgbClr val="000090"/>
                </a:solidFill>
                <a:latin typeface="Palatino"/>
                <a:cs typeface="Palatino"/>
              </a:rPr>
              <a:t>money </a:t>
            </a:r>
            <a:endParaRPr lang="en-US" dirty="0">
              <a:solidFill>
                <a:schemeClr val="tx1"/>
              </a:solidFill>
              <a:latin typeface="Palatino"/>
              <a:cs typeface="Palatino"/>
            </a:endParaRPr>
          </a:p>
          <a:p>
            <a:pPr>
              <a:lnSpc>
                <a:spcPct val="120000"/>
              </a:lnSpc>
              <a:spcBef>
                <a:spcPts val="0"/>
              </a:spcBef>
            </a:pPr>
            <a:r>
              <a:rPr lang="fr-FR" dirty="0">
                <a:solidFill>
                  <a:schemeClr val="tx1"/>
                </a:solidFill>
                <a:latin typeface="Palatino"/>
                <a:cs typeface="Palatino"/>
              </a:rPr>
              <a:t>rendre la monnaie   </a:t>
            </a:r>
            <a:r>
              <a:rPr lang="en-US" i="1" dirty="0">
                <a:solidFill>
                  <a:srgbClr val="000090"/>
                </a:solidFill>
                <a:latin typeface="Palatino"/>
                <a:cs typeface="Palatino"/>
              </a:rPr>
              <a:t>to give back </a:t>
            </a:r>
            <a:r>
              <a:rPr lang="en-US" i="1" dirty="0" smtClean="0">
                <a:solidFill>
                  <a:srgbClr val="000090"/>
                </a:solidFill>
                <a:latin typeface="Palatino"/>
                <a:cs typeface="Palatino"/>
              </a:rPr>
              <a:t>the </a:t>
            </a:r>
            <a:r>
              <a:rPr lang="en-US" i="1" dirty="0">
                <a:solidFill>
                  <a:srgbClr val="000090"/>
                </a:solidFill>
                <a:latin typeface="Palatino"/>
                <a:cs typeface="Palatino"/>
              </a:rPr>
              <a:t>change</a:t>
            </a:r>
            <a:endParaRPr lang="en-US" dirty="0">
              <a:solidFill>
                <a:schemeClr val="tx1"/>
              </a:solidFill>
              <a:latin typeface="Palatino"/>
              <a:cs typeface="Palatino"/>
            </a:endParaRPr>
          </a:p>
          <a:p>
            <a:pPr>
              <a:lnSpc>
                <a:spcPct val="120000"/>
              </a:lnSpc>
              <a:spcBef>
                <a:spcPts val="0"/>
              </a:spcBef>
            </a:pPr>
            <a:r>
              <a:rPr lang="fr-FR" dirty="0">
                <a:solidFill>
                  <a:schemeClr val="tx1"/>
                </a:solidFill>
                <a:latin typeface="Palatino"/>
                <a:cs typeface="Palatino"/>
              </a:rPr>
              <a:t>économiser</a:t>
            </a:r>
            <a:r>
              <a:rPr lang="en-US" dirty="0">
                <a:solidFill>
                  <a:schemeClr val="tx1"/>
                </a:solidFill>
                <a:latin typeface="Palatino"/>
                <a:cs typeface="Palatino"/>
              </a:rPr>
              <a:t> 	</a:t>
            </a:r>
            <a:r>
              <a:rPr lang="en-US" i="1" dirty="0">
                <a:solidFill>
                  <a:srgbClr val="000090"/>
                </a:solidFill>
                <a:latin typeface="Palatino"/>
                <a:cs typeface="Palatino"/>
              </a:rPr>
              <a:t>to save </a:t>
            </a:r>
            <a:r>
              <a:rPr lang="en-US" i="1" dirty="0" smtClean="0">
                <a:solidFill>
                  <a:srgbClr val="000090"/>
                </a:solidFill>
                <a:latin typeface="Palatino"/>
                <a:cs typeface="Palatino"/>
              </a:rPr>
              <a:t>money</a:t>
            </a:r>
            <a:endParaRPr lang="en-US" i="1" dirty="0">
              <a:solidFill>
                <a:srgbClr val="000090"/>
              </a:solidFill>
              <a:latin typeface="Palatino"/>
              <a:cs typeface="Palatino"/>
            </a:endParaRPr>
          </a:p>
        </p:txBody>
      </p:sp>
      <p:sp>
        <p:nvSpPr>
          <p:cNvPr id="4" name="Content Placeholder 3"/>
          <p:cNvSpPr>
            <a:spLocks noGrp="1"/>
          </p:cNvSpPr>
          <p:nvPr>
            <p:ph sz="quarter" idx="13"/>
          </p:nvPr>
        </p:nvSpPr>
        <p:spPr>
          <a:xfrm>
            <a:off x="365760" y="1600199"/>
            <a:ext cx="4041648" cy="4963285"/>
          </a:xfrm>
        </p:spPr>
        <p:txBody>
          <a:bodyPr>
            <a:normAutofit fontScale="92500"/>
          </a:bodyPr>
          <a:lstStyle/>
          <a:p>
            <a:pPr marL="0" indent="0">
              <a:spcBef>
                <a:spcPts val="600"/>
              </a:spcBef>
              <a:spcAft>
                <a:spcPts val="600"/>
              </a:spcAft>
              <a:buNone/>
            </a:pPr>
            <a:r>
              <a:rPr lang="en-US" dirty="0" err="1">
                <a:solidFill>
                  <a:srgbClr val="000000"/>
                </a:solidFill>
                <a:latin typeface="Palatino"/>
                <a:cs typeface="Palatino"/>
              </a:rPr>
              <a:t>Dans</a:t>
            </a:r>
            <a:r>
              <a:rPr lang="en-US" dirty="0">
                <a:solidFill>
                  <a:srgbClr val="000000"/>
                </a:solidFill>
                <a:latin typeface="Palatino"/>
                <a:cs typeface="Palatino"/>
              </a:rPr>
              <a:t> </a:t>
            </a:r>
            <a:r>
              <a:rPr lang="en-US" dirty="0" err="1">
                <a:solidFill>
                  <a:srgbClr val="000000"/>
                </a:solidFill>
                <a:latin typeface="Palatino"/>
                <a:cs typeface="Palatino"/>
              </a:rPr>
              <a:t>vos</a:t>
            </a:r>
            <a:r>
              <a:rPr lang="en-US" dirty="0">
                <a:solidFill>
                  <a:srgbClr val="000000"/>
                </a:solidFill>
                <a:latin typeface="Palatino"/>
                <a:cs typeface="Palatino"/>
              </a:rPr>
              <a:t> cahiers, </a:t>
            </a:r>
            <a:r>
              <a:rPr lang="en-US" dirty="0" err="1">
                <a:solidFill>
                  <a:srgbClr val="000000"/>
                </a:solidFill>
                <a:latin typeface="Palatino"/>
                <a:cs typeface="Palatino"/>
              </a:rPr>
              <a:t>écrivez</a:t>
            </a:r>
            <a:r>
              <a:rPr lang="en-US" dirty="0">
                <a:solidFill>
                  <a:srgbClr val="000000"/>
                </a:solidFill>
                <a:latin typeface="Palatino"/>
                <a:cs typeface="Palatino"/>
              </a:rPr>
              <a:t> “</a:t>
            </a:r>
            <a:r>
              <a:rPr lang="en-US" dirty="0" err="1">
                <a:solidFill>
                  <a:srgbClr val="000000"/>
                </a:solidFill>
                <a:latin typeface="Palatino"/>
                <a:cs typeface="Palatino"/>
              </a:rPr>
              <a:t>Semaine</a:t>
            </a:r>
            <a:r>
              <a:rPr lang="en-US" dirty="0">
                <a:solidFill>
                  <a:srgbClr val="000000"/>
                </a:solidFill>
                <a:latin typeface="Palatino"/>
                <a:cs typeface="Palatino"/>
              </a:rPr>
              <a:t> </a:t>
            </a:r>
            <a:r>
              <a:rPr lang="en-US" dirty="0" smtClean="0">
                <a:solidFill>
                  <a:srgbClr val="000000"/>
                </a:solidFill>
                <a:latin typeface="Palatino"/>
                <a:cs typeface="Palatino"/>
              </a:rPr>
              <a:t>10” </a:t>
            </a:r>
            <a:r>
              <a:rPr lang="en-US" dirty="0">
                <a:solidFill>
                  <a:srgbClr val="000000"/>
                </a:solidFill>
                <a:latin typeface="Palatino"/>
                <a:cs typeface="Palatino"/>
              </a:rPr>
              <a:t>et la date.</a:t>
            </a:r>
          </a:p>
          <a:p>
            <a:pPr marL="0" indent="0">
              <a:spcBef>
                <a:spcPts val="600"/>
              </a:spcBef>
              <a:spcAft>
                <a:spcPts val="600"/>
              </a:spcAft>
              <a:buNone/>
            </a:pPr>
            <a:r>
              <a:rPr lang="en-US" b="1" dirty="0">
                <a:solidFill>
                  <a:srgbClr val="000000"/>
                </a:solidFill>
                <a:latin typeface="Palatino"/>
                <a:cs typeface="Palatino"/>
              </a:rPr>
              <a:t>“</a:t>
            </a:r>
            <a:r>
              <a:rPr lang="en-US" b="1" i="1" dirty="0">
                <a:solidFill>
                  <a:srgbClr val="000090"/>
                </a:solidFill>
                <a:latin typeface="Palatino"/>
                <a:cs typeface="Palatino"/>
              </a:rPr>
              <a:t>Les mots du </a:t>
            </a:r>
            <a:r>
              <a:rPr lang="en-US" b="1" i="1" dirty="0" smtClean="0">
                <a:solidFill>
                  <a:srgbClr val="000090"/>
                </a:solidFill>
                <a:latin typeface="Palatino"/>
                <a:cs typeface="Palatino"/>
              </a:rPr>
              <a:t>jour</a:t>
            </a:r>
            <a:r>
              <a:rPr lang="en-US" b="1" dirty="0" smtClean="0">
                <a:solidFill>
                  <a:srgbClr val="000000"/>
                </a:solidFill>
                <a:latin typeface="Palatino"/>
                <a:cs typeface="Palatino"/>
              </a:rPr>
              <a:t>”</a:t>
            </a:r>
            <a:endParaRPr lang="en-US" b="1" dirty="0">
              <a:solidFill>
                <a:srgbClr val="000000"/>
              </a:solidFill>
              <a:latin typeface="Palatino"/>
              <a:cs typeface="Palatino"/>
            </a:endParaRPr>
          </a:p>
          <a:p>
            <a:pPr>
              <a:spcBef>
                <a:spcPts val="1200"/>
              </a:spcBef>
            </a:pPr>
            <a:r>
              <a:rPr lang="fr-FR" dirty="0">
                <a:solidFill>
                  <a:srgbClr val="000000"/>
                </a:solidFill>
                <a:latin typeface="Palatino"/>
                <a:cs typeface="Palatino"/>
              </a:rPr>
              <a:t>la confiture		</a:t>
            </a:r>
            <a:r>
              <a:rPr lang="en-US" i="1" dirty="0">
                <a:solidFill>
                  <a:srgbClr val="000090"/>
                </a:solidFill>
                <a:latin typeface="Palatino"/>
                <a:cs typeface="Palatino"/>
              </a:rPr>
              <a:t>jam</a:t>
            </a:r>
            <a:endParaRPr lang="en-US" dirty="0">
              <a:solidFill>
                <a:srgbClr val="000000"/>
              </a:solidFill>
              <a:latin typeface="Palatino"/>
              <a:cs typeface="Palatino"/>
            </a:endParaRPr>
          </a:p>
          <a:p>
            <a:pPr>
              <a:spcBef>
                <a:spcPts val="1200"/>
              </a:spcBef>
            </a:pPr>
            <a:r>
              <a:rPr lang="fr-FR" dirty="0">
                <a:solidFill>
                  <a:srgbClr val="000000"/>
                </a:solidFill>
                <a:latin typeface="Palatino"/>
                <a:cs typeface="Palatino"/>
              </a:rPr>
              <a:t>le sucre 		</a:t>
            </a:r>
            <a:r>
              <a:rPr lang="en-US" i="1" dirty="0">
                <a:solidFill>
                  <a:srgbClr val="000090"/>
                </a:solidFill>
                <a:latin typeface="Palatino"/>
                <a:cs typeface="Palatino"/>
              </a:rPr>
              <a:t>sugar</a:t>
            </a:r>
            <a:endParaRPr lang="en-US" dirty="0">
              <a:solidFill>
                <a:srgbClr val="000000"/>
              </a:solidFill>
              <a:latin typeface="Palatino"/>
              <a:cs typeface="Palatino"/>
            </a:endParaRPr>
          </a:p>
          <a:p>
            <a:pPr>
              <a:spcBef>
                <a:spcPts val="1200"/>
              </a:spcBef>
            </a:pPr>
            <a:r>
              <a:rPr lang="fr-FR" dirty="0">
                <a:solidFill>
                  <a:srgbClr val="000000"/>
                </a:solidFill>
                <a:latin typeface="Palatino"/>
                <a:cs typeface="Palatino"/>
              </a:rPr>
              <a:t>l’eau 		</a:t>
            </a:r>
            <a:r>
              <a:rPr lang="en-US" i="1" dirty="0">
                <a:solidFill>
                  <a:srgbClr val="000090"/>
                </a:solidFill>
                <a:latin typeface="Palatino"/>
                <a:cs typeface="Palatino"/>
              </a:rPr>
              <a:t>water</a:t>
            </a:r>
            <a:endParaRPr lang="en-US" dirty="0">
              <a:solidFill>
                <a:srgbClr val="000000"/>
              </a:solidFill>
              <a:latin typeface="Palatino"/>
              <a:cs typeface="Palatino"/>
            </a:endParaRPr>
          </a:p>
          <a:p>
            <a:pPr>
              <a:spcBef>
                <a:spcPts val="1200"/>
              </a:spcBef>
            </a:pPr>
            <a:r>
              <a:rPr lang="fr-FR" dirty="0">
                <a:solidFill>
                  <a:srgbClr val="000000"/>
                </a:solidFill>
                <a:latin typeface="Palatino"/>
                <a:cs typeface="Palatino"/>
              </a:rPr>
              <a:t>une bière 		</a:t>
            </a:r>
            <a:r>
              <a:rPr lang="en-US" i="1" dirty="0">
                <a:solidFill>
                  <a:srgbClr val="000090"/>
                </a:solidFill>
                <a:latin typeface="Palatino"/>
                <a:cs typeface="Palatino"/>
              </a:rPr>
              <a:t>beer </a:t>
            </a:r>
            <a:endParaRPr lang="en-US" dirty="0">
              <a:solidFill>
                <a:srgbClr val="000000"/>
              </a:solidFill>
              <a:latin typeface="Palatino"/>
              <a:cs typeface="Palatino"/>
            </a:endParaRPr>
          </a:p>
          <a:p>
            <a:pPr>
              <a:spcBef>
                <a:spcPts val="1200"/>
              </a:spcBef>
            </a:pPr>
            <a:r>
              <a:rPr lang="fr-FR" dirty="0">
                <a:solidFill>
                  <a:srgbClr val="000000"/>
                </a:solidFill>
                <a:latin typeface="Palatino"/>
                <a:cs typeface="Palatino"/>
              </a:rPr>
              <a:t>le vin 		</a:t>
            </a:r>
            <a:r>
              <a:rPr lang="en-US" i="1" dirty="0">
                <a:solidFill>
                  <a:srgbClr val="000090"/>
                </a:solidFill>
                <a:latin typeface="Palatino"/>
                <a:cs typeface="Palatino"/>
              </a:rPr>
              <a:t>wine </a:t>
            </a:r>
          </a:p>
          <a:p>
            <a:pPr>
              <a:spcBef>
                <a:spcPts val="1200"/>
              </a:spcBef>
            </a:pPr>
            <a:r>
              <a:rPr lang="fr-FR" dirty="0">
                <a:solidFill>
                  <a:schemeClr val="tx1"/>
                </a:solidFill>
                <a:latin typeface="Palatino"/>
                <a:cs typeface="Palatino"/>
              </a:rPr>
              <a:t>livrer	      </a:t>
            </a:r>
            <a:r>
              <a:rPr lang="en-US" i="1" dirty="0">
                <a:solidFill>
                  <a:srgbClr val="000090"/>
                </a:solidFill>
                <a:latin typeface="Palatino"/>
                <a:cs typeface="Palatino"/>
              </a:rPr>
              <a:t>to deliver</a:t>
            </a:r>
          </a:p>
          <a:p>
            <a:pPr>
              <a:spcBef>
                <a:spcPts val="1200"/>
              </a:spcBef>
            </a:pPr>
            <a:r>
              <a:rPr lang="fr-FR" dirty="0">
                <a:solidFill>
                  <a:schemeClr val="tx1"/>
                </a:solidFill>
                <a:latin typeface="Palatino"/>
                <a:cs typeface="Palatino"/>
              </a:rPr>
              <a:t>commander      </a:t>
            </a:r>
            <a:r>
              <a:rPr lang="en-US" i="1" dirty="0">
                <a:solidFill>
                  <a:srgbClr val="000090"/>
                </a:solidFill>
                <a:latin typeface="Palatino"/>
                <a:cs typeface="Palatino"/>
              </a:rPr>
              <a:t>to </a:t>
            </a:r>
            <a:r>
              <a:rPr lang="en-US" i="1" dirty="0" smtClean="0">
                <a:solidFill>
                  <a:srgbClr val="000090"/>
                </a:solidFill>
                <a:latin typeface="Palatino"/>
                <a:cs typeface="Palatino"/>
              </a:rPr>
              <a:t>order</a:t>
            </a:r>
            <a:endParaRPr lang="en-US" dirty="0">
              <a:solidFill>
                <a:schemeClr val="tx1"/>
              </a:solidFill>
              <a:latin typeface="Palatino"/>
              <a:cs typeface="Palatino"/>
            </a:endParaRPr>
          </a:p>
        </p:txBody>
      </p:sp>
    </p:spTree>
    <p:extLst>
      <p:ext uri="{BB962C8B-B14F-4D97-AF65-F5344CB8AC3E}">
        <p14:creationId xmlns:p14="http://schemas.microsoft.com/office/powerpoint/2010/main" val="359144270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p:cTn id="19" dur="500" decel="50000" fill="hold">
                                          <p:stCondLst>
                                            <p:cond delay="0"/>
                                          </p:stCondLst>
                                        </p:cTn>
                                        <p:tgtEl>
                                          <p:spTgt spid="4">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4">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4">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4">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4">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4">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4">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4">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p:cTn id="31" dur="500" decel="50000" fill="hold">
                                          <p:stCondLst>
                                            <p:cond delay="0"/>
                                          </p:stCondLst>
                                        </p:cTn>
                                        <p:tgtEl>
                                          <p:spTgt spid="4">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4">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4">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4">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4">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4">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4">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4">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anim calcmode="lin" valueType="num">
                                      <p:cBhvr>
                                        <p:cTn id="43" dur="500" decel="50000" fill="hold">
                                          <p:stCondLst>
                                            <p:cond delay="0"/>
                                          </p:stCondLst>
                                        </p:cTn>
                                        <p:tgtEl>
                                          <p:spTgt spid="4">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4">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4">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4">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4">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4">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4">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4">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4">
                                            <p:txEl>
                                              <p:pRg st="4" end="4"/>
                                            </p:txEl>
                                          </p:spTgt>
                                        </p:tgtEl>
                                        <p:attrNameLst>
                                          <p:attrName>style.visibility</p:attrName>
                                        </p:attrNameLst>
                                      </p:cBhvr>
                                      <p:to>
                                        <p:strVal val="visible"/>
                                      </p:to>
                                    </p:set>
                                    <p:anim calcmode="lin" valueType="num">
                                      <p:cBhvr>
                                        <p:cTn id="55" dur="500" decel="50000" fill="hold">
                                          <p:stCondLst>
                                            <p:cond delay="0"/>
                                          </p:stCondLst>
                                        </p:cTn>
                                        <p:tgtEl>
                                          <p:spTgt spid="4">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4">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4">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4">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4">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4">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4">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4">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anim calcmode="lin" valueType="num">
                                      <p:cBhvr>
                                        <p:cTn id="67" dur="500" decel="50000" fill="hold">
                                          <p:stCondLst>
                                            <p:cond delay="0"/>
                                          </p:stCondLst>
                                        </p:cTn>
                                        <p:tgtEl>
                                          <p:spTgt spid="4">
                                            <p:txEl>
                                              <p:pRg st="5" end="5"/>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4">
                                            <p:txEl>
                                              <p:pRg st="5" end="5"/>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4">
                                            <p:txEl>
                                              <p:pRg st="5" end="5"/>
                                            </p:txEl>
                                          </p:spTgt>
                                        </p:tgtEl>
                                        <p:attrNameLst>
                                          <p:attrName>ppt_w</p:attrName>
                                        </p:attrNameLst>
                                      </p:cBhvr>
                                      <p:tavLst>
                                        <p:tav tm="0">
                                          <p:val>
                                            <p:strVal val="#ppt_w*.05"/>
                                          </p:val>
                                        </p:tav>
                                        <p:tav tm="100000">
                                          <p:val>
                                            <p:strVal val="#ppt_w"/>
                                          </p:val>
                                        </p:tav>
                                      </p:tavLst>
                                    </p:anim>
                                    <p:anim calcmode="lin" valueType="num">
                                      <p:cBhvr>
                                        <p:cTn id="70" dur="1000" fill="hold"/>
                                        <p:tgtEl>
                                          <p:spTgt spid="4">
                                            <p:txEl>
                                              <p:pRg st="5" end="5"/>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4">
                                            <p:txEl>
                                              <p:pRg st="5" end="5"/>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4">
                                            <p:txEl>
                                              <p:pRg st="5" end="5"/>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4">
                                            <p:txEl>
                                              <p:pRg st="5" end="5"/>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4">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grpId="0" nodeType="clickEffect">
                                  <p:stCondLst>
                                    <p:cond delay="0"/>
                                  </p:stCondLst>
                                  <p:childTnLst>
                                    <p:set>
                                      <p:cBhvr>
                                        <p:cTn id="78" dur="1" fill="hold">
                                          <p:stCondLst>
                                            <p:cond delay="0"/>
                                          </p:stCondLst>
                                        </p:cTn>
                                        <p:tgtEl>
                                          <p:spTgt spid="4">
                                            <p:txEl>
                                              <p:pRg st="6" end="6"/>
                                            </p:txEl>
                                          </p:spTgt>
                                        </p:tgtEl>
                                        <p:attrNameLst>
                                          <p:attrName>style.visibility</p:attrName>
                                        </p:attrNameLst>
                                      </p:cBhvr>
                                      <p:to>
                                        <p:strVal val="visible"/>
                                      </p:to>
                                    </p:set>
                                    <p:anim calcmode="lin" valueType="num">
                                      <p:cBhvr>
                                        <p:cTn id="79" dur="500" decel="50000" fill="hold">
                                          <p:stCondLst>
                                            <p:cond delay="0"/>
                                          </p:stCondLst>
                                        </p:cTn>
                                        <p:tgtEl>
                                          <p:spTgt spid="4">
                                            <p:txEl>
                                              <p:pRg st="6" end="6"/>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4">
                                            <p:txEl>
                                              <p:pRg st="6" end="6"/>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4">
                                            <p:txEl>
                                              <p:pRg st="6" end="6"/>
                                            </p:txEl>
                                          </p:spTgt>
                                        </p:tgtEl>
                                        <p:attrNameLst>
                                          <p:attrName>ppt_w</p:attrName>
                                        </p:attrNameLst>
                                      </p:cBhvr>
                                      <p:tavLst>
                                        <p:tav tm="0">
                                          <p:val>
                                            <p:strVal val="#ppt_w*.05"/>
                                          </p:val>
                                        </p:tav>
                                        <p:tav tm="100000">
                                          <p:val>
                                            <p:strVal val="#ppt_w"/>
                                          </p:val>
                                        </p:tav>
                                      </p:tavLst>
                                    </p:anim>
                                    <p:anim calcmode="lin" valueType="num">
                                      <p:cBhvr>
                                        <p:cTn id="82" dur="1000" fill="hold"/>
                                        <p:tgtEl>
                                          <p:spTgt spid="4">
                                            <p:txEl>
                                              <p:pRg st="6" end="6"/>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4">
                                            <p:txEl>
                                              <p:pRg st="6" end="6"/>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4">
                                            <p:txEl>
                                              <p:pRg st="6" end="6"/>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4">
                                            <p:txEl>
                                              <p:pRg st="6" end="6"/>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4">
                                            <p:txEl>
                                              <p:pRg st="6" end="6"/>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5" presetClass="entr" presetSubtype="0" fill="hold" grpId="0" nodeType="clickEffect">
                                  <p:stCondLst>
                                    <p:cond delay="0"/>
                                  </p:stCondLst>
                                  <p:childTnLst>
                                    <p:set>
                                      <p:cBhvr>
                                        <p:cTn id="90" dur="1" fill="hold">
                                          <p:stCondLst>
                                            <p:cond delay="0"/>
                                          </p:stCondLst>
                                        </p:cTn>
                                        <p:tgtEl>
                                          <p:spTgt spid="4">
                                            <p:txEl>
                                              <p:pRg st="7" end="7"/>
                                            </p:txEl>
                                          </p:spTgt>
                                        </p:tgtEl>
                                        <p:attrNameLst>
                                          <p:attrName>style.visibility</p:attrName>
                                        </p:attrNameLst>
                                      </p:cBhvr>
                                      <p:to>
                                        <p:strVal val="visible"/>
                                      </p:to>
                                    </p:set>
                                    <p:anim calcmode="lin" valueType="num">
                                      <p:cBhvr>
                                        <p:cTn id="91" dur="500" decel="50000" fill="hold">
                                          <p:stCondLst>
                                            <p:cond delay="0"/>
                                          </p:stCondLst>
                                        </p:cTn>
                                        <p:tgtEl>
                                          <p:spTgt spid="4">
                                            <p:txEl>
                                              <p:pRg st="7" end="7"/>
                                            </p:txEl>
                                          </p:spTgt>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4">
                                            <p:txEl>
                                              <p:pRg st="7" end="7"/>
                                            </p:txEl>
                                          </p:spTgt>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4">
                                            <p:txEl>
                                              <p:pRg st="7" end="7"/>
                                            </p:txEl>
                                          </p:spTgt>
                                        </p:tgtEl>
                                        <p:attrNameLst>
                                          <p:attrName>ppt_w</p:attrName>
                                        </p:attrNameLst>
                                      </p:cBhvr>
                                      <p:tavLst>
                                        <p:tav tm="0">
                                          <p:val>
                                            <p:strVal val="#ppt_w*.05"/>
                                          </p:val>
                                        </p:tav>
                                        <p:tav tm="100000">
                                          <p:val>
                                            <p:strVal val="#ppt_w"/>
                                          </p:val>
                                        </p:tav>
                                      </p:tavLst>
                                    </p:anim>
                                    <p:anim calcmode="lin" valueType="num">
                                      <p:cBhvr>
                                        <p:cTn id="94" dur="1000" fill="hold"/>
                                        <p:tgtEl>
                                          <p:spTgt spid="4">
                                            <p:txEl>
                                              <p:pRg st="7" end="7"/>
                                            </p:txEl>
                                          </p:spTgt>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4">
                                            <p:txEl>
                                              <p:pRg st="7" end="7"/>
                                            </p:txEl>
                                          </p:spTgt>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4">
                                            <p:txEl>
                                              <p:pRg st="7" end="7"/>
                                            </p:txEl>
                                          </p:spTgt>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4">
                                            <p:txEl>
                                              <p:pRg st="7" end="7"/>
                                            </p:txEl>
                                          </p:spTgt>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4">
                                            <p:txEl>
                                              <p:pRg st="7" end="7"/>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25" presetClass="entr" presetSubtype="0" fill="hold" grpId="0" nodeType="clickEffect">
                                  <p:stCondLst>
                                    <p:cond delay="0"/>
                                  </p:stCondLst>
                                  <p:childTnLst>
                                    <p:set>
                                      <p:cBhvr>
                                        <p:cTn id="102" dur="1" fill="hold">
                                          <p:stCondLst>
                                            <p:cond delay="0"/>
                                          </p:stCondLst>
                                        </p:cTn>
                                        <p:tgtEl>
                                          <p:spTgt spid="4">
                                            <p:txEl>
                                              <p:pRg st="8" end="8"/>
                                            </p:txEl>
                                          </p:spTgt>
                                        </p:tgtEl>
                                        <p:attrNameLst>
                                          <p:attrName>style.visibility</p:attrName>
                                        </p:attrNameLst>
                                      </p:cBhvr>
                                      <p:to>
                                        <p:strVal val="visible"/>
                                      </p:to>
                                    </p:set>
                                    <p:anim calcmode="lin" valueType="num">
                                      <p:cBhvr>
                                        <p:cTn id="103" dur="500" decel="50000" fill="hold">
                                          <p:stCondLst>
                                            <p:cond delay="0"/>
                                          </p:stCondLst>
                                        </p:cTn>
                                        <p:tgtEl>
                                          <p:spTgt spid="4">
                                            <p:txEl>
                                              <p:pRg st="8" end="8"/>
                                            </p:txEl>
                                          </p:spTgt>
                                        </p:tgtEl>
                                        <p:attrNameLst>
                                          <p:attrName>style.rotation</p:attrName>
                                        </p:attrNameLst>
                                      </p:cBhvr>
                                      <p:tavLst>
                                        <p:tav tm="0">
                                          <p:val>
                                            <p:fltVal val="-90"/>
                                          </p:val>
                                        </p:tav>
                                        <p:tav tm="100000">
                                          <p:val>
                                            <p:fltVal val="0"/>
                                          </p:val>
                                        </p:tav>
                                      </p:tavLst>
                                    </p:anim>
                                    <p:anim calcmode="lin" valueType="num">
                                      <p:cBhvr>
                                        <p:cTn id="104" dur="500" decel="50000" fill="hold">
                                          <p:stCondLst>
                                            <p:cond delay="0"/>
                                          </p:stCondLst>
                                        </p:cTn>
                                        <p:tgtEl>
                                          <p:spTgt spid="4">
                                            <p:txEl>
                                              <p:pRg st="8" end="8"/>
                                            </p:txEl>
                                          </p:spTgt>
                                        </p:tgtEl>
                                        <p:attrNameLst>
                                          <p:attrName>ppt_w</p:attrName>
                                        </p:attrNameLst>
                                      </p:cBhvr>
                                      <p:tavLst>
                                        <p:tav tm="0">
                                          <p:val>
                                            <p:strVal val="#ppt_w"/>
                                          </p:val>
                                        </p:tav>
                                        <p:tav tm="100000">
                                          <p:val>
                                            <p:strVal val="#ppt_w*.05"/>
                                          </p:val>
                                        </p:tav>
                                      </p:tavLst>
                                    </p:anim>
                                    <p:anim calcmode="lin" valueType="num">
                                      <p:cBhvr>
                                        <p:cTn id="105" dur="500" accel="50000" fill="hold">
                                          <p:stCondLst>
                                            <p:cond delay="500"/>
                                          </p:stCondLst>
                                        </p:cTn>
                                        <p:tgtEl>
                                          <p:spTgt spid="4">
                                            <p:txEl>
                                              <p:pRg st="8" end="8"/>
                                            </p:txEl>
                                          </p:spTgt>
                                        </p:tgtEl>
                                        <p:attrNameLst>
                                          <p:attrName>ppt_w</p:attrName>
                                        </p:attrNameLst>
                                      </p:cBhvr>
                                      <p:tavLst>
                                        <p:tav tm="0">
                                          <p:val>
                                            <p:strVal val="#ppt_w*.05"/>
                                          </p:val>
                                        </p:tav>
                                        <p:tav tm="100000">
                                          <p:val>
                                            <p:strVal val="#ppt_w"/>
                                          </p:val>
                                        </p:tav>
                                      </p:tavLst>
                                    </p:anim>
                                    <p:anim calcmode="lin" valueType="num">
                                      <p:cBhvr>
                                        <p:cTn id="106" dur="1000" fill="hold"/>
                                        <p:tgtEl>
                                          <p:spTgt spid="4">
                                            <p:txEl>
                                              <p:pRg st="8" end="8"/>
                                            </p:txEl>
                                          </p:spTgt>
                                        </p:tgtEl>
                                        <p:attrNameLst>
                                          <p:attrName>ppt_h</p:attrName>
                                        </p:attrNameLst>
                                      </p:cBhvr>
                                      <p:tavLst>
                                        <p:tav tm="0">
                                          <p:val>
                                            <p:strVal val="#ppt_h"/>
                                          </p:val>
                                        </p:tav>
                                        <p:tav tm="100000">
                                          <p:val>
                                            <p:strVal val="#ppt_h"/>
                                          </p:val>
                                        </p:tav>
                                      </p:tavLst>
                                    </p:anim>
                                    <p:anim calcmode="lin" valueType="num">
                                      <p:cBhvr>
                                        <p:cTn id="107" dur="500" decel="50000" fill="hold">
                                          <p:stCondLst>
                                            <p:cond delay="0"/>
                                          </p:stCondLst>
                                        </p:cTn>
                                        <p:tgtEl>
                                          <p:spTgt spid="4">
                                            <p:txEl>
                                              <p:pRg st="8" end="8"/>
                                            </p:txEl>
                                          </p:spTgt>
                                        </p:tgtEl>
                                        <p:attrNameLst>
                                          <p:attrName>ppt_x</p:attrName>
                                        </p:attrNameLst>
                                      </p:cBhvr>
                                      <p:tavLst>
                                        <p:tav tm="0">
                                          <p:val>
                                            <p:strVal val="#ppt_x+.4"/>
                                          </p:val>
                                        </p:tav>
                                        <p:tav tm="100000">
                                          <p:val>
                                            <p:strVal val="#ppt_x"/>
                                          </p:val>
                                        </p:tav>
                                      </p:tavLst>
                                    </p:anim>
                                    <p:anim calcmode="lin" valueType="num">
                                      <p:cBhvr>
                                        <p:cTn id="108" dur="500" decel="50000" fill="hold">
                                          <p:stCondLst>
                                            <p:cond delay="0"/>
                                          </p:stCondLst>
                                        </p:cTn>
                                        <p:tgtEl>
                                          <p:spTgt spid="4">
                                            <p:txEl>
                                              <p:pRg st="8" end="8"/>
                                            </p:txEl>
                                          </p:spTgt>
                                        </p:tgtEl>
                                        <p:attrNameLst>
                                          <p:attrName>ppt_y</p:attrName>
                                        </p:attrNameLst>
                                      </p:cBhvr>
                                      <p:tavLst>
                                        <p:tav tm="0">
                                          <p:val>
                                            <p:strVal val="#ppt_y-.2"/>
                                          </p:val>
                                        </p:tav>
                                        <p:tav tm="100000">
                                          <p:val>
                                            <p:strVal val="#ppt_y+.1"/>
                                          </p:val>
                                        </p:tav>
                                      </p:tavLst>
                                    </p:anim>
                                    <p:anim calcmode="lin" valueType="num">
                                      <p:cBhvr>
                                        <p:cTn id="109" dur="500" accel="50000" fill="hold">
                                          <p:stCondLst>
                                            <p:cond delay="500"/>
                                          </p:stCondLst>
                                        </p:cTn>
                                        <p:tgtEl>
                                          <p:spTgt spid="4">
                                            <p:txEl>
                                              <p:pRg st="8" end="8"/>
                                            </p:txEl>
                                          </p:spTgt>
                                        </p:tgtEl>
                                        <p:attrNameLst>
                                          <p:attrName>ppt_y</p:attrName>
                                        </p:attrNameLst>
                                      </p:cBhvr>
                                      <p:tavLst>
                                        <p:tav tm="0">
                                          <p:val>
                                            <p:strVal val="#ppt_y+.1"/>
                                          </p:val>
                                        </p:tav>
                                        <p:tav tm="100000">
                                          <p:val>
                                            <p:strVal val="#ppt_y"/>
                                          </p:val>
                                        </p:tav>
                                      </p:tavLst>
                                    </p:anim>
                                    <p:animEffect transition="in" filter="fade">
                                      <p:cBhvr>
                                        <p:cTn id="110" dur="1000" decel="50000">
                                          <p:stCondLst>
                                            <p:cond delay="0"/>
                                          </p:stCondLst>
                                        </p:cTn>
                                        <p:tgtEl>
                                          <p:spTgt spid="4">
                                            <p:txEl>
                                              <p:pRg st="8" end="8"/>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5" presetClass="entr" presetSubtype="0" fill="hold" grpId="0" nodeType="clickEffect">
                                  <p:stCondLst>
                                    <p:cond delay="0"/>
                                  </p:stCondLst>
                                  <p:childTnLst>
                                    <p:set>
                                      <p:cBhvr>
                                        <p:cTn id="114" dur="1" fill="hold">
                                          <p:stCondLst>
                                            <p:cond delay="0"/>
                                          </p:stCondLst>
                                        </p:cTn>
                                        <p:tgtEl>
                                          <p:spTgt spid="3">
                                            <p:txEl>
                                              <p:pRg st="0" end="0"/>
                                            </p:txEl>
                                          </p:spTgt>
                                        </p:tgtEl>
                                        <p:attrNameLst>
                                          <p:attrName>style.visibility</p:attrName>
                                        </p:attrNameLst>
                                      </p:cBhvr>
                                      <p:to>
                                        <p:strVal val="visible"/>
                                      </p:to>
                                    </p:set>
                                    <p:anim calcmode="lin" valueType="num">
                                      <p:cBhvr>
                                        <p:cTn id="115"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16"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17"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18"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9"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0"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21"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22" dur="1000" decel="50000">
                                          <p:stCondLst>
                                            <p:cond delay="0"/>
                                          </p:stCondLst>
                                        </p:cTn>
                                        <p:tgtEl>
                                          <p:spTgt spid="3">
                                            <p:txEl>
                                              <p:pRg st="0" end="0"/>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25" presetClass="entr" presetSubtype="0" fill="hold" grpId="0" nodeType="clickEffect">
                                  <p:stCondLst>
                                    <p:cond delay="0"/>
                                  </p:stCondLst>
                                  <p:childTnLst>
                                    <p:set>
                                      <p:cBhvr>
                                        <p:cTn id="126" dur="1" fill="hold">
                                          <p:stCondLst>
                                            <p:cond delay="0"/>
                                          </p:stCondLst>
                                        </p:cTn>
                                        <p:tgtEl>
                                          <p:spTgt spid="3">
                                            <p:txEl>
                                              <p:pRg st="1" end="1"/>
                                            </p:txEl>
                                          </p:spTgt>
                                        </p:tgtEl>
                                        <p:attrNameLst>
                                          <p:attrName>style.visibility</p:attrName>
                                        </p:attrNameLst>
                                      </p:cBhvr>
                                      <p:to>
                                        <p:strVal val="visible"/>
                                      </p:to>
                                    </p:set>
                                    <p:anim calcmode="lin" valueType="num">
                                      <p:cBhvr>
                                        <p:cTn id="127"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128"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129"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130"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31"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132"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133"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134" dur="1000" decel="50000">
                                          <p:stCondLst>
                                            <p:cond delay="0"/>
                                          </p:stCondLst>
                                        </p:cTn>
                                        <p:tgtEl>
                                          <p:spTgt spid="3">
                                            <p:txEl>
                                              <p:pRg st="1" end="1"/>
                                            </p:txEl>
                                          </p:spTgt>
                                        </p:tgtEl>
                                      </p:cBhvr>
                                    </p:animEffect>
                                  </p:childTnLst>
                                </p:cTn>
                              </p:par>
                            </p:childTnLst>
                          </p:cTn>
                        </p:par>
                      </p:childTnLst>
                    </p:cTn>
                  </p:par>
                  <p:par>
                    <p:cTn id="135" fill="hold">
                      <p:stCondLst>
                        <p:cond delay="indefinite"/>
                      </p:stCondLst>
                      <p:childTnLst>
                        <p:par>
                          <p:cTn id="136" fill="hold">
                            <p:stCondLst>
                              <p:cond delay="0"/>
                            </p:stCondLst>
                            <p:childTnLst>
                              <p:par>
                                <p:cTn id="137" presetID="25" presetClass="entr" presetSubtype="0" fill="hold" grpId="0" nodeType="clickEffect">
                                  <p:stCondLst>
                                    <p:cond delay="0"/>
                                  </p:stCondLst>
                                  <p:childTnLst>
                                    <p:set>
                                      <p:cBhvr>
                                        <p:cTn id="138" dur="1" fill="hold">
                                          <p:stCondLst>
                                            <p:cond delay="0"/>
                                          </p:stCondLst>
                                        </p:cTn>
                                        <p:tgtEl>
                                          <p:spTgt spid="3">
                                            <p:txEl>
                                              <p:pRg st="2" end="2"/>
                                            </p:txEl>
                                          </p:spTgt>
                                        </p:tgtEl>
                                        <p:attrNameLst>
                                          <p:attrName>style.visibility</p:attrName>
                                        </p:attrNameLst>
                                      </p:cBhvr>
                                      <p:to>
                                        <p:strVal val="visible"/>
                                      </p:to>
                                    </p:set>
                                    <p:anim calcmode="lin" valueType="num">
                                      <p:cBhvr>
                                        <p:cTn id="139"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140"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141"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142"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143"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144"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145"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146" dur="1000" decel="50000">
                                          <p:stCondLst>
                                            <p:cond delay="0"/>
                                          </p:stCondLst>
                                        </p:cTn>
                                        <p:tgtEl>
                                          <p:spTgt spid="3">
                                            <p:txEl>
                                              <p:pRg st="2" end="2"/>
                                            </p:txEl>
                                          </p:spTgt>
                                        </p:tgtEl>
                                      </p:cBhvr>
                                    </p:animEffect>
                                  </p:childTnLst>
                                </p:cTn>
                              </p:par>
                            </p:childTnLst>
                          </p:cTn>
                        </p:par>
                      </p:childTnLst>
                    </p:cTn>
                  </p:par>
                  <p:par>
                    <p:cTn id="147" fill="hold">
                      <p:stCondLst>
                        <p:cond delay="indefinite"/>
                      </p:stCondLst>
                      <p:childTnLst>
                        <p:par>
                          <p:cTn id="148" fill="hold">
                            <p:stCondLst>
                              <p:cond delay="0"/>
                            </p:stCondLst>
                            <p:childTnLst>
                              <p:par>
                                <p:cTn id="149" presetID="25" presetClass="entr" presetSubtype="0" fill="hold" grpId="0" nodeType="clickEffect">
                                  <p:stCondLst>
                                    <p:cond delay="0"/>
                                  </p:stCondLst>
                                  <p:childTnLst>
                                    <p:set>
                                      <p:cBhvr>
                                        <p:cTn id="150" dur="1" fill="hold">
                                          <p:stCondLst>
                                            <p:cond delay="0"/>
                                          </p:stCondLst>
                                        </p:cTn>
                                        <p:tgtEl>
                                          <p:spTgt spid="3">
                                            <p:txEl>
                                              <p:pRg st="3" end="3"/>
                                            </p:txEl>
                                          </p:spTgt>
                                        </p:tgtEl>
                                        <p:attrNameLst>
                                          <p:attrName>style.visibility</p:attrName>
                                        </p:attrNameLst>
                                      </p:cBhvr>
                                      <p:to>
                                        <p:strVal val="visible"/>
                                      </p:to>
                                    </p:set>
                                    <p:anim calcmode="lin" valueType="num">
                                      <p:cBhvr>
                                        <p:cTn id="151"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152"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153"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154"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155"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156"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157"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158" dur="1000" decel="50000">
                                          <p:stCondLst>
                                            <p:cond delay="0"/>
                                          </p:stCondLst>
                                        </p:cTn>
                                        <p:tgtEl>
                                          <p:spTgt spid="3">
                                            <p:txEl>
                                              <p:pRg st="3" end="3"/>
                                            </p:txEl>
                                          </p:spTgt>
                                        </p:tgtEl>
                                      </p:cBhvr>
                                    </p:animEffect>
                                  </p:childTnLst>
                                </p:cTn>
                              </p:par>
                            </p:childTnLst>
                          </p:cTn>
                        </p:par>
                      </p:childTnLst>
                    </p:cTn>
                  </p:par>
                  <p:par>
                    <p:cTn id="159" fill="hold">
                      <p:stCondLst>
                        <p:cond delay="indefinite"/>
                      </p:stCondLst>
                      <p:childTnLst>
                        <p:par>
                          <p:cTn id="160" fill="hold">
                            <p:stCondLst>
                              <p:cond delay="0"/>
                            </p:stCondLst>
                            <p:childTnLst>
                              <p:par>
                                <p:cTn id="161" presetID="25" presetClass="entr" presetSubtype="0" fill="hold" grpId="0" nodeType="clickEffect">
                                  <p:stCondLst>
                                    <p:cond delay="0"/>
                                  </p:stCondLst>
                                  <p:childTnLst>
                                    <p:set>
                                      <p:cBhvr>
                                        <p:cTn id="162" dur="1" fill="hold">
                                          <p:stCondLst>
                                            <p:cond delay="0"/>
                                          </p:stCondLst>
                                        </p:cTn>
                                        <p:tgtEl>
                                          <p:spTgt spid="3">
                                            <p:txEl>
                                              <p:pRg st="4" end="4"/>
                                            </p:txEl>
                                          </p:spTgt>
                                        </p:tgtEl>
                                        <p:attrNameLst>
                                          <p:attrName>style.visibility</p:attrName>
                                        </p:attrNameLst>
                                      </p:cBhvr>
                                      <p:to>
                                        <p:strVal val="visible"/>
                                      </p:to>
                                    </p:set>
                                    <p:anim calcmode="lin" valueType="num">
                                      <p:cBhvr>
                                        <p:cTn id="163"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164"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165"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166"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167"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168"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169"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170" dur="1000" decel="50000">
                                          <p:stCondLst>
                                            <p:cond delay="0"/>
                                          </p:stCondLst>
                                        </p:cTn>
                                        <p:tgtEl>
                                          <p:spTgt spid="3">
                                            <p:txEl>
                                              <p:pRg st="4" end="4"/>
                                            </p:txEl>
                                          </p:spTgt>
                                        </p:tgtEl>
                                      </p:cBhvr>
                                    </p:animEffect>
                                  </p:childTnLst>
                                </p:cTn>
                              </p:par>
                            </p:childTnLst>
                          </p:cTn>
                        </p:par>
                      </p:childTnLst>
                    </p:cTn>
                  </p:par>
                  <p:par>
                    <p:cTn id="171" fill="hold">
                      <p:stCondLst>
                        <p:cond delay="indefinite"/>
                      </p:stCondLst>
                      <p:childTnLst>
                        <p:par>
                          <p:cTn id="172" fill="hold">
                            <p:stCondLst>
                              <p:cond delay="0"/>
                            </p:stCondLst>
                            <p:childTnLst>
                              <p:par>
                                <p:cTn id="173" presetID="25" presetClass="entr" presetSubtype="0" fill="hold" grpId="0" nodeType="clickEffect">
                                  <p:stCondLst>
                                    <p:cond delay="0"/>
                                  </p:stCondLst>
                                  <p:childTnLst>
                                    <p:set>
                                      <p:cBhvr>
                                        <p:cTn id="174" dur="1" fill="hold">
                                          <p:stCondLst>
                                            <p:cond delay="0"/>
                                          </p:stCondLst>
                                        </p:cTn>
                                        <p:tgtEl>
                                          <p:spTgt spid="3">
                                            <p:txEl>
                                              <p:pRg st="5" end="5"/>
                                            </p:txEl>
                                          </p:spTgt>
                                        </p:tgtEl>
                                        <p:attrNameLst>
                                          <p:attrName>style.visibility</p:attrName>
                                        </p:attrNameLst>
                                      </p:cBhvr>
                                      <p:to>
                                        <p:strVal val="visible"/>
                                      </p:to>
                                    </p:set>
                                    <p:anim calcmode="lin" valueType="num">
                                      <p:cBhvr>
                                        <p:cTn id="175"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176"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177"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178"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179"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180"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181"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182" dur="1000" decel="50000">
                                          <p:stCondLst>
                                            <p:cond delay="0"/>
                                          </p:stCondLst>
                                        </p:cTn>
                                        <p:tgtEl>
                                          <p:spTgt spid="3">
                                            <p:txEl>
                                              <p:pRg st="5" end="5"/>
                                            </p:txEl>
                                          </p:spTgt>
                                        </p:tgtEl>
                                      </p:cBhvr>
                                    </p:animEffect>
                                  </p:childTnLst>
                                </p:cTn>
                              </p:par>
                            </p:childTnLst>
                          </p:cTn>
                        </p:par>
                      </p:childTnLst>
                    </p:cTn>
                  </p:par>
                  <p:par>
                    <p:cTn id="183" fill="hold">
                      <p:stCondLst>
                        <p:cond delay="indefinite"/>
                      </p:stCondLst>
                      <p:childTnLst>
                        <p:par>
                          <p:cTn id="184" fill="hold">
                            <p:stCondLst>
                              <p:cond delay="0"/>
                            </p:stCondLst>
                            <p:childTnLst>
                              <p:par>
                                <p:cTn id="185" presetID="25" presetClass="entr" presetSubtype="0" fill="hold" grpId="0" nodeType="clickEffect">
                                  <p:stCondLst>
                                    <p:cond delay="0"/>
                                  </p:stCondLst>
                                  <p:childTnLst>
                                    <p:set>
                                      <p:cBhvr>
                                        <p:cTn id="186" dur="1" fill="hold">
                                          <p:stCondLst>
                                            <p:cond delay="0"/>
                                          </p:stCondLst>
                                        </p:cTn>
                                        <p:tgtEl>
                                          <p:spTgt spid="3">
                                            <p:txEl>
                                              <p:pRg st="6" end="6"/>
                                            </p:txEl>
                                          </p:spTgt>
                                        </p:tgtEl>
                                        <p:attrNameLst>
                                          <p:attrName>style.visibility</p:attrName>
                                        </p:attrNameLst>
                                      </p:cBhvr>
                                      <p:to>
                                        <p:strVal val="visible"/>
                                      </p:to>
                                    </p:set>
                                    <p:anim calcmode="lin" valueType="num">
                                      <p:cBhvr>
                                        <p:cTn id="187"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188"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189"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190"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191"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192"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193"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194" dur="1000" decel="50000">
                                          <p:stCondLst>
                                            <p:cond delay="0"/>
                                          </p:stCondLst>
                                        </p:cTn>
                                        <p:tgtEl>
                                          <p:spTgt spid="3">
                                            <p:txEl>
                                              <p:pRg st="6" end="6"/>
                                            </p:txEl>
                                          </p:spTgt>
                                        </p:tgtEl>
                                      </p:cBhvr>
                                    </p:animEffect>
                                  </p:childTnLst>
                                </p:cTn>
                              </p:par>
                            </p:childTnLst>
                          </p:cTn>
                        </p:par>
                      </p:childTnLst>
                    </p:cTn>
                  </p:par>
                  <p:par>
                    <p:cTn id="195" fill="hold">
                      <p:stCondLst>
                        <p:cond delay="indefinite"/>
                      </p:stCondLst>
                      <p:childTnLst>
                        <p:par>
                          <p:cTn id="196" fill="hold">
                            <p:stCondLst>
                              <p:cond delay="0"/>
                            </p:stCondLst>
                            <p:childTnLst>
                              <p:par>
                                <p:cTn id="197" presetID="25" presetClass="entr" presetSubtype="0" fill="hold" grpId="0" nodeType="clickEffect">
                                  <p:stCondLst>
                                    <p:cond delay="0"/>
                                  </p:stCondLst>
                                  <p:childTnLst>
                                    <p:set>
                                      <p:cBhvr>
                                        <p:cTn id="198" dur="1" fill="hold">
                                          <p:stCondLst>
                                            <p:cond delay="0"/>
                                          </p:stCondLst>
                                        </p:cTn>
                                        <p:tgtEl>
                                          <p:spTgt spid="3">
                                            <p:txEl>
                                              <p:pRg st="7" end="7"/>
                                            </p:txEl>
                                          </p:spTgt>
                                        </p:tgtEl>
                                        <p:attrNameLst>
                                          <p:attrName>style.visibility</p:attrName>
                                        </p:attrNameLst>
                                      </p:cBhvr>
                                      <p:to>
                                        <p:strVal val="visible"/>
                                      </p:to>
                                    </p:set>
                                    <p:anim calcmode="lin" valueType="num">
                                      <p:cBhvr>
                                        <p:cTn id="199"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200"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201"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202"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203"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204"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205"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206" dur="1000" decel="50000">
                                          <p:stCondLst>
                                            <p:cond delay="0"/>
                                          </p:stCondLst>
                                        </p:cTn>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latin typeface="Palatino"/>
                <a:cs typeface="Palatino"/>
              </a:rPr>
              <a:t>Les Expressions </a:t>
            </a:r>
            <a:r>
              <a:rPr lang="en-US" sz="4400" dirty="0" err="1">
                <a:latin typeface="Palatino"/>
                <a:cs typeface="Palatino"/>
              </a:rPr>
              <a:t>Idiomatiques</a:t>
            </a:r>
            <a:endParaRPr lang="en-US" sz="4400" dirty="0"/>
          </a:p>
        </p:txBody>
      </p:sp>
      <p:sp>
        <p:nvSpPr>
          <p:cNvPr id="3" name="Content Placeholder 2"/>
          <p:cNvSpPr>
            <a:spLocks noGrp="1"/>
          </p:cNvSpPr>
          <p:nvPr>
            <p:ph idx="1"/>
          </p:nvPr>
        </p:nvSpPr>
        <p:spPr>
          <a:xfrm>
            <a:off x="290711" y="2009376"/>
            <a:ext cx="8522413" cy="4584708"/>
          </a:xfrm>
        </p:spPr>
        <p:txBody>
          <a:bodyPr/>
          <a:lstStyle/>
          <a:p>
            <a:pPr marL="0" indent="0">
              <a:spcBef>
                <a:spcPts val="1200"/>
              </a:spcBef>
              <a:buNone/>
            </a:pPr>
            <a:r>
              <a:rPr lang="en-US" b="1" dirty="0" err="1" smtClean="0">
                <a:solidFill>
                  <a:schemeClr val="tx1"/>
                </a:solidFill>
                <a:latin typeface="Palatino"/>
                <a:cs typeface="Palatino"/>
              </a:rPr>
              <a:t>Faillir</a:t>
            </a:r>
            <a:r>
              <a:rPr lang="en-US" dirty="0" smtClean="0">
                <a:solidFill>
                  <a:schemeClr val="tx1"/>
                </a:solidFill>
                <a:latin typeface="Palatino"/>
                <a:cs typeface="Palatino"/>
              </a:rPr>
              <a:t> + </a:t>
            </a:r>
            <a:r>
              <a:rPr lang="en-US" i="1" dirty="0" smtClean="0">
                <a:solidFill>
                  <a:schemeClr val="tx1"/>
                </a:solidFill>
                <a:latin typeface="Palatino"/>
                <a:cs typeface="Palatino"/>
              </a:rPr>
              <a:t>infinitive</a:t>
            </a:r>
            <a:r>
              <a:rPr lang="en-US" dirty="0" smtClean="0">
                <a:solidFill>
                  <a:schemeClr val="tx1"/>
                </a:solidFill>
                <a:latin typeface="Palatino"/>
                <a:cs typeface="Palatino"/>
              </a:rPr>
              <a:t> = </a:t>
            </a:r>
            <a:r>
              <a:rPr lang="en-US" dirty="0" smtClean="0">
                <a:solidFill>
                  <a:srgbClr val="000090"/>
                </a:solidFill>
                <a:latin typeface="Palatino"/>
                <a:cs typeface="Palatino"/>
              </a:rPr>
              <a:t>almost did </a:t>
            </a:r>
            <a:r>
              <a:rPr lang="en-US" dirty="0" smtClean="0">
                <a:solidFill>
                  <a:schemeClr val="tx1"/>
                </a:solidFill>
                <a:latin typeface="Palatino"/>
                <a:cs typeface="Palatino"/>
              </a:rPr>
              <a:t>(</a:t>
            </a:r>
            <a:r>
              <a:rPr lang="en-US" i="1" dirty="0" smtClean="0">
                <a:solidFill>
                  <a:schemeClr val="tx1"/>
                </a:solidFill>
                <a:latin typeface="Palatino"/>
                <a:cs typeface="Palatino"/>
              </a:rPr>
              <a:t>originally</a:t>
            </a:r>
            <a:r>
              <a:rPr lang="en-US" dirty="0" smtClean="0">
                <a:solidFill>
                  <a:schemeClr val="tx1"/>
                </a:solidFill>
                <a:latin typeface="Palatino"/>
                <a:cs typeface="Palatino"/>
              </a:rPr>
              <a:t>, “</a:t>
            </a:r>
            <a:r>
              <a:rPr lang="en-US" dirty="0" err="1" smtClean="0">
                <a:solidFill>
                  <a:schemeClr val="tx1"/>
                </a:solidFill>
                <a:latin typeface="Palatino"/>
                <a:cs typeface="Palatino"/>
              </a:rPr>
              <a:t>faillir</a:t>
            </a:r>
            <a:r>
              <a:rPr lang="en-US" dirty="0" smtClean="0">
                <a:solidFill>
                  <a:schemeClr val="tx1"/>
                </a:solidFill>
                <a:latin typeface="Palatino"/>
                <a:cs typeface="Palatino"/>
              </a:rPr>
              <a:t>” </a:t>
            </a:r>
            <a:r>
              <a:rPr lang="en-US" i="1" dirty="0" smtClean="0">
                <a:solidFill>
                  <a:schemeClr val="tx1"/>
                </a:solidFill>
                <a:latin typeface="Palatino"/>
                <a:cs typeface="Palatino"/>
              </a:rPr>
              <a:t>meant</a:t>
            </a:r>
            <a:r>
              <a:rPr lang="en-US" dirty="0" smtClean="0">
                <a:solidFill>
                  <a:schemeClr val="tx1"/>
                </a:solidFill>
                <a:latin typeface="Palatino"/>
                <a:cs typeface="Palatino"/>
              </a:rPr>
              <a:t> </a:t>
            </a:r>
            <a:r>
              <a:rPr lang="en-US" i="1" dirty="0" smtClean="0">
                <a:solidFill>
                  <a:schemeClr val="tx1"/>
                </a:solidFill>
                <a:latin typeface="Palatino"/>
                <a:cs typeface="Palatino"/>
              </a:rPr>
              <a:t>“to fail”</a:t>
            </a:r>
            <a:r>
              <a:rPr lang="en-US" dirty="0" smtClean="0">
                <a:solidFill>
                  <a:schemeClr val="tx1"/>
                </a:solidFill>
                <a:latin typeface="Palatino"/>
                <a:cs typeface="Palatino"/>
              </a:rPr>
              <a:t>)</a:t>
            </a:r>
          </a:p>
          <a:p>
            <a:pPr marL="0" indent="0">
              <a:spcBef>
                <a:spcPts val="1200"/>
              </a:spcBef>
              <a:buNone/>
            </a:pPr>
            <a:r>
              <a:rPr lang="en-US" dirty="0" err="1" smtClean="0">
                <a:solidFill>
                  <a:schemeClr val="tx1"/>
                </a:solidFill>
                <a:latin typeface="Palatino"/>
                <a:cs typeface="Palatino"/>
              </a:rPr>
              <a:t>J’ai</a:t>
            </a:r>
            <a:r>
              <a:rPr lang="en-US" dirty="0" smtClean="0">
                <a:solidFill>
                  <a:schemeClr val="tx1"/>
                </a:solidFill>
                <a:latin typeface="Palatino"/>
                <a:cs typeface="Palatino"/>
              </a:rPr>
              <a:t> </a:t>
            </a:r>
            <a:r>
              <a:rPr lang="en-US" dirty="0" err="1" smtClean="0">
                <a:solidFill>
                  <a:schemeClr val="tx1"/>
                </a:solidFill>
                <a:latin typeface="Palatino"/>
                <a:cs typeface="Palatino"/>
              </a:rPr>
              <a:t>failli</a:t>
            </a:r>
            <a:r>
              <a:rPr lang="en-US" dirty="0" smtClean="0">
                <a:solidFill>
                  <a:schemeClr val="tx1"/>
                </a:solidFill>
                <a:latin typeface="Palatino"/>
                <a:cs typeface="Palatino"/>
              </a:rPr>
              <a:t> </a:t>
            </a:r>
            <a:r>
              <a:rPr lang="en-US" dirty="0" err="1" smtClean="0">
                <a:solidFill>
                  <a:schemeClr val="tx1"/>
                </a:solidFill>
                <a:latin typeface="Palatino"/>
                <a:cs typeface="Palatino"/>
              </a:rPr>
              <a:t>tomber</a:t>
            </a:r>
            <a:r>
              <a:rPr lang="en-US" dirty="0" smtClean="0">
                <a:solidFill>
                  <a:schemeClr val="tx1"/>
                </a:solidFill>
                <a:latin typeface="Palatino"/>
                <a:cs typeface="Palatino"/>
              </a:rPr>
              <a:t>.			</a:t>
            </a:r>
            <a:r>
              <a:rPr lang="en-US" i="1" dirty="0" smtClean="0">
                <a:solidFill>
                  <a:srgbClr val="000090"/>
                </a:solidFill>
                <a:latin typeface="Palatino"/>
                <a:cs typeface="Palatino"/>
              </a:rPr>
              <a:t>I almost fell.</a:t>
            </a:r>
          </a:p>
          <a:p>
            <a:pPr marL="0" indent="0">
              <a:spcBef>
                <a:spcPts val="1200"/>
              </a:spcBef>
              <a:buNone/>
            </a:pPr>
            <a:r>
              <a:rPr lang="en-US" dirty="0" smtClean="0">
                <a:solidFill>
                  <a:schemeClr val="tx1"/>
                </a:solidFill>
                <a:latin typeface="Palatino"/>
                <a:cs typeface="Palatino"/>
              </a:rPr>
              <a:t>Il a </a:t>
            </a:r>
            <a:r>
              <a:rPr lang="en-US" dirty="0" err="1" smtClean="0">
                <a:solidFill>
                  <a:schemeClr val="tx1"/>
                </a:solidFill>
                <a:latin typeface="Palatino"/>
                <a:cs typeface="Palatino"/>
              </a:rPr>
              <a:t>failli</a:t>
            </a:r>
            <a:r>
              <a:rPr lang="en-US" dirty="0" smtClean="0">
                <a:solidFill>
                  <a:schemeClr val="tx1"/>
                </a:solidFill>
                <a:latin typeface="Palatino"/>
                <a:cs typeface="Palatino"/>
              </a:rPr>
              <a:t> rater son </a:t>
            </a:r>
            <a:r>
              <a:rPr lang="en-US" dirty="0" err="1" smtClean="0">
                <a:solidFill>
                  <a:schemeClr val="tx1"/>
                </a:solidFill>
                <a:latin typeface="Palatino"/>
                <a:cs typeface="Palatino"/>
              </a:rPr>
              <a:t>avion</a:t>
            </a:r>
            <a:r>
              <a:rPr lang="en-US" dirty="0" smtClean="0">
                <a:solidFill>
                  <a:schemeClr val="tx1"/>
                </a:solidFill>
                <a:latin typeface="Palatino"/>
                <a:cs typeface="Palatino"/>
              </a:rPr>
              <a:t>.		</a:t>
            </a:r>
            <a:r>
              <a:rPr lang="en-US" i="1" dirty="0" smtClean="0">
                <a:solidFill>
                  <a:srgbClr val="000090"/>
                </a:solidFill>
                <a:latin typeface="Palatino"/>
                <a:cs typeface="Palatino"/>
              </a:rPr>
              <a:t>He almost missed his plane.</a:t>
            </a:r>
          </a:p>
          <a:p>
            <a:pPr marL="0" indent="0">
              <a:spcBef>
                <a:spcPts val="1200"/>
              </a:spcBef>
              <a:buNone/>
            </a:pPr>
            <a:r>
              <a:rPr lang="en-US" dirty="0" smtClean="0">
                <a:solidFill>
                  <a:schemeClr val="tx1"/>
                </a:solidFill>
                <a:latin typeface="Palatino"/>
                <a:cs typeface="Palatino"/>
              </a:rPr>
              <a:t>On a </a:t>
            </a:r>
            <a:r>
              <a:rPr lang="en-US" dirty="0" err="1" smtClean="0">
                <a:solidFill>
                  <a:schemeClr val="tx1"/>
                </a:solidFill>
                <a:latin typeface="Palatino"/>
                <a:cs typeface="Palatino"/>
              </a:rPr>
              <a:t>failli</a:t>
            </a:r>
            <a:r>
              <a:rPr lang="en-US" dirty="0" smtClean="0">
                <a:solidFill>
                  <a:schemeClr val="tx1"/>
                </a:solidFill>
                <a:latin typeface="Palatino"/>
                <a:cs typeface="Palatino"/>
              </a:rPr>
              <a:t> </a:t>
            </a:r>
            <a:r>
              <a:rPr lang="en-US" dirty="0" err="1" smtClean="0">
                <a:solidFill>
                  <a:schemeClr val="tx1"/>
                </a:solidFill>
                <a:latin typeface="Palatino"/>
                <a:cs typeface="Palatino"/>
              </a:rPr>
              <a:t>vomir</a:t>
            </a:r>
            <a:r>
              <a:rPr lang="en-US" dirty="0" smtClean="0">
                <a:solidFill>
                  <a:schemeClr val="tx1"/>
                </a:solidFill>
                <a:latin typeface="Palatino"/>
                <a:cs typeface="Palatino"/>
              </a:rPr>
              <a:t>.			</a:t>
            </a:r>
            <a:r>
              <a:rPr lang="en-US" i="1" dirty="0" smtClean="0">
                <a:solidFill>
                  <a:srgbClr val="000090"/>
                </a:solidFill>
                <a:latin typeface="Palatino"/>
                <a:cs typeface="Palatino"/>
              </a:rPr>
              <a:t>We almost threw up.</a:t>
            </a:r>
          </a:p>
          <a:p>
            <a:pPr marL="0" indent="0">
              <a:spcBef>
                <a:spcPts val="1200"/>
              </a:spcBef>
              <a:buNone/>
            </a:pPr>
            <a:r>
              <a:rPr lang="en-US" dirty="0" err="1" smtClean="0">
                <a:solidFill>
                  <a:schemeClr val="tx1"/>
                </a:solidFill>
                <a:latin typeface="Palatino"/>
                <a:cs typeface="Palatino"/>
              </a:rPr>
              <a:t>Ils</a:t>
            </a:r>
            <a:r>
              <a:rPr lang="en-US" dirty="0" smtClean="0">
                <a:solidFill>
                  <a:schemeClr val="tx1"/>
                </a:solidFill>
                <a:latin typeface="Palatino"/>
                <a:cs typeface="Palatino"/>
              </a:rPr>
              <a:t> </a:t>
            </a:r>
            <a:r>
              <a:rPr lang="en-US" dirty="0" err="1" smtClean="0">
                <a:solidFill>
                  <a:schemeClr val="tx1"/>
                </a:solidFill>
                <a:latin typeface="Palatino"/>
                <a:cs typeface="Palatino"/>
              </a:rPr>
              <a:t>ont</a:t>
            </a:r>
            <a:r>
              <a:rPr lang="en-US" dirty="0" smtClean="0">
                <a:solidFill>
                  <a:schemeClr val="tx1"/>
                </a:solidFill>
                <a:latin typeface="Palatino"/>
                <a:cs typeface="Palatino"/>
              </a:rPr>
              <a:t> </a:t>
            </a:r>
            <a:r>
              <a:rPr lang="en-US" dirty="0" err="1" smtClean="0">
                <a:solidFill>
                  <a:schemeClr val="tx1"/>
                </a:solidFill>
                <a:latin typeface="Palatino"/>
                <a:cs typeface="Palatino"/>
              </a:rPr>
              <a:t>failli</a:t>
            </a:r>
            <a:r>
              <a:rPr lang="en-US" dirty="0" smtClean="0">
                <a:solidFill>
                  <a:schemeClr val="tx1"/>
                </a:solidFill>
                <a:latin typeface="Palatino"/>
                <a:cs typeface="Palatino"/>
              </a:rPr>
              <a:t> </a:t>
            </a:r>
            <a:r>
              <a:rPr lang="en-US" dirty="0" err="1" smtClean="0">
                <a:solidFill>
                  <a:schemeClr val="tx1"/>
                </a:solidFill>
                <a:latin typeface="Palatino"/>
                <a:cs typeface="Palatino"/>
              </a:rPr>
              <a:t>mourir</a:t>
            </a:r>
            <a:r>
              <a:rPr lang="en-US" dirty="0" smtClean="0">
                <a:solidFill>
                  <a:schemeClr val="tx1"/>
                </a:solidFill>
                <a:latin typeface="Palatino"/>
                <a:cs typeface="Palatino"/>
              </a:rPr>
              <a:t>.			</a:t>
            </a:r>
            <a:r>
              <a:rPr lang="en-US" i="1" dirty="0" smtClean="0">
                <a:solidFill>
                  <a:srgbClr val="000090"/>
                </a:solidFill>
                <a:latin typeface="Palatino"/>
                <a:cs typeface="Palatino"/>
              </a:rPr>
              <a:t>They almost died.</a:t>
            </a:r>
            <a:endParaRPr lang="en-US" i="1" dirty="0">
              <a:solidFill>
                <a:srgbClr val="000090"/>
              </a:solidFill>
              <a:latin typeface="Palatino"/>
              <a:cs typeface="Palatino"/>
            </a:endParaRPr>
          </a:p>
        </p:txBody>
      </p:sp>
    </p:spTree>
    <p:extLst>
      <p:ext uri="{BB962C8B-B14F-4D97-AF65-F5344CB8AC3E}">
        <p14:creationId xmlns:p14="http://schemas.microsoft.com/office/powerpoint/2010/main" val="533883405"/>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54125"/>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a:latin typeface="Palatino"/>
                <a:cs typeface="Palatino"/>
              </a:rPr>
              <a:t>dix</a:t>
            </a:r>
            <a:r>
              <a:rPr lang="en-US" sz="2400" dirty="0">
                <a:latin typeface="Palatino"/>
                <a:cs typeface="Palatino"/>
              </a:rPr>
              <a:t>:  9/10 – 13/10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mardi</a:t>
            </a:r>
            <a:r>
              <a:rPr lang="en-US" sz="2400" dirty="0">
                <a:latin typeface="Palatino"/>
                <a:cs typeface="Palatino"/>
              </a:rPr>
              <a:t>, le dix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a:xfrm>
            <a:off x="4648200" y="1600200"/>
            <a:ext cx="4038600" cy="4902086"/>
          </a:xfrm>
        </p:spPr>
        <p:txBody>
          <a:bodyPr/>
          <a:lstStyle/>
          <a:p>
            <a:endParaRPr lang="en-US" dirty="0"/>
          </a:p>
        </p:txBody>
      </p:sp>
      <p:sp>
        <p:nvSpPr>
          <p:cNvPr id="4" name="Content Placeholder 3"/>
          <p:cNvSpPr>
            <a:spLocks noGrp="1"/>
          </p:cNvSpPr>
          <p:nvPr>
            <p:ph sz="quarter" idx="13"/>
          </p:nvPr>
        </p:nvSpPr>
        <p:spPr>
          <a:xfrm>
            <a:off x="365760" y="1600199"/>
            <a:ext cx="4041648" cy="4902087"/>
          </a:xfrm>
        </p:spPr>
        <p:txBody>
          <a:bodyPr/>
          <a:lstStyle/>
          <a:p>
            <a:endParaRPr lang="en-US" dirty="0"/>
          </a:p>
        </p:txBody>
      </p:sp>
    </p:spTree>
    <p:extLst>
      <p:ext uri="{BB962C8B-B14F-4D97-AF65-F5344CB8AC3E}">
        <p14:creationId xmlns:p14="http://schemas.microsoft.com/office/powerpoint/2010/main" val="11199639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22375"/>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a:latin typeface="Palatino"/>
                <a:cs typeface="Palatino"/>
              </a:rPr>
              <a:t>dix</a:t>
            </a:r>
            <a:r>
              <a:rPr lang="en-US" sz="2400" dirty="0">
                <a:latin typeface="Palatino"/>
                <a:cs typeface="Palatino"/>
              </a:rPr>
              <a:t>:  9/10 – 13/10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mercredi</a:t>
            </a:r>
            <a:r>
              <a:rPr lang="en-US" sz="2400" dirty="0">
                <a:latin typeface="Palatino"/>
                <a:cs typeface="Palatino"/>
              </a:rPr>
              <a:t>, le </a:t>
            </a:r>
            <a:r>
              <a:rPr lang="en-US" sz="2400" dirty="0" err="1">
                <a:latin typeface="Palatino"/>
                <a:cs typeface="Palatino"/>
              </a:rPr>
              <a:t>onze</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a:xfrm>
            <a:off x="4648200" y="1600200"/>
            <a:ext cx="4038600" cy="4917386"/>
          </a:xfrm>
        </p:spPr>
        <p:txBody>
          <a:bodyPr/>
          <a:lstStyle/>
          <a:p>
            <a:endParaRPr lang="en-US" dirty="0"/>
          </a:p>
        </p:txBody>
      </p:sp>
      <p:sp>
        <p:nvSpPr>
          <p:cNvPr id="4" name="Content Placeholder 3"/>
          <p:cNvSpPr>
            <a:spLocks noGrp="1"/>
          </p:cNvSpPr>
          <p:nvPr>
            <p:ph sz="quarter" idx="13"/>
          </p:nvPr>
        </p:nvSpPr>
        <p:spPr>
          <a:xfrm>
            <a:off x="365760" y="1600200"/>
            <a:ext cx="4041648" cy="4917386"/>
          </a:xfrm>
        </p:spPr>
        <p:txBody>
          <a:bodyPr/>
          <a:lstStyle/>
          <a:p>
            <a:endParaRPr lang="en-US" dirty="0"/>
          </a:p>
        </p:txBody>
      </p:sp>
    </p:spTree>
    <p:extLst>
      <p:ext uri="{BB962C8B-B14F-4D97-AF65-F5344CB8AC3E}">
        <p14:creationId xmlns:p14="http://schemas.microsoft.com/office/powerpoint/2010/main" val="339477906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1175386"/>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neuf</a:t>
            </a:r>
            <a:r>
              <a:rPr lang="en-US" sz="2400" dirty="0">
                <a:latin typeface="Palatino"/>
                <a:cs typeface="Palatino"/>
              </a:rPr>
              <a:t>:  2/10 – 6/10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lundi</a:t>
            </a:r>
            <a:r>
              <a:rPr lang="en-US" sz="2400" dirty="0">
                <a:latin typeface="Palatino"/>
                <a:cs typeface="Palatino"/>
              </a:rPr>
              <a:t>, le </a:t>
            </a:r>
            <a:r>
              <a:rPr lang="en-US" sz="2400" dirty="0" err="1">
                <a:latin typeface="Palatino"/>
                <a:cs typeface="Palatino"/>
              </a:rPr>
              <a:t>deux</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3600" dirty="0"/>
          </a:p>
        </p:txBody>
      </p:sp>
      <p:sp>
        <p:nvSpPr>
          <p:cNvPr id="3" name="Content Placeholder 2"/>
          <p:cNvSpPr>
            <a:spLocks noGrp="1"/>
          </p:cNvSpPr>
          <p:nvPr>
            <p:ph sz="half" idx="2"/>
          </p:nvPr>
        </p:nvSpPr>
        <p:spPr>
          <a:xfrm>
            <a:off x="4648199" y="1459755"/>
            <a:ext cx="4261217" cy="5103729"/>
          </a:xfrm>
        </p:spPr>
        <p:txBody>
          <a:bodyPr>
            <a:normAutofit/>
          </a:bodyPr>
          <a:lstStyle/>
          <a:p>
            <a:pPr>
              <a:spcBef>
                <a:spcPts val="1200"/>
              </a:spcBef>
              <a:spcAft>
                <a:spcPts val="600"/>
              </a:spcAft>
            </a:pPr>
            <a:r>
              <a:rPr lang="en-US" dirty="0" err="1">
                <a:solidFill>
                  <a:schemeClr val="tx1"/>
                </a:solidFill>
                <a:latin typeface="Palatino"/>
                <a:cs typeface="Palatino"/>
              </a:rPr>
              <a:t>égoïste</a:t>
            </a:r>
            <a:r>
              <a:rPr lang="en-US" dirty="0">
                <a:solidFill>
                  <a:srgbClr val="000090"/>
                </a:solidFill>
                <a:latin typeface="Palatino"/>
                <a:cs typeface="Palatino"/>
              </a:rPr>
              <a:t>	         </a:t>
            </a:r>
            <a:r>
              <a:rPr lang="en-US" i="1" dirty="0">
                <a:solidFill>
                  <a:srgbClr val="0000FF"/>
                </a:solidFill>
                <a:latin typeface="Palatino"/>
                <a:cs typeface="Palatino"/>
              </a:rPr>
              <a:t>selfish</a:t>
            </a:r>
            <a:endParaRPr lang="en-US" dirty="0">
              <a:solidFill>
                <a:srgbClr val="0000FF"/>
              </a:solidFill>
              <a:latin typeface="Palatino"/>
              <a:cs typeface="Palatino"/>
            </a:endParaRPr>
          </a:p>
          <a:p>
            <a:pPr>
              <a:spcBef>
                <a:spcPts val="1200"/>
              </a:spcBef>
              <a:spcAft>
                <a:spcPts val="600"/>
              </a:spcAft>
            </a:pPr>
            <a:r>
              <a:rPr lang="en-US" dirty="0" err="1">
                <a:solidFill>
                  <a:schemeClr val="tx1"/>
                </a:solidFill>
                <a:latin typeface="Palatino"/>
                <a:cs typeface="Palatino"/>
              </a:rPr>
              <a:t>ennuyeux</a:t>
            </a:r>
            <a:r>
              <a:rPr lang="en-US" dirty="0">
                <a:solidFill>
                  <a:schemeClr val="tx1"/>
                </a:solidFill>
                <a:latin typeface="Palatino"/>
                <a:cs typeface="Palatino"/>
              </a:rPr>
              <a:t>(se)</a:t>
            </a:r>
            <a:r>
              <a:rPr lang="en-US" dirty="0">
                <a:solidFill>
                  <a:srgbClr val="000090"/>
                </a:solidFill>
                <a:latin typeface="Palatino"/>
                <a:cs typeface="Palatino"/>
              </a:rPr>
              <a:t>	</a:t>
            </a:r>
            <a:r>
              <a:rPr lang="en-US" i="1" dirty="0">
                <a:solidFill>
                  <a:srgbClr val="0000FF"/>
                </a:solidFill>
                <a:latin typeface="Palatino"/>
                <a:cs typeface="Palatino"/>
              </a:rPr>
              <a:t>boring</a:t>
            </a:r>
            <a:endParaRPr lang="en-US" dirty="0">
              <a:solidFill>
                <a:srgbClr val="0000FF"/>
              </a:solidFill>
              <a:latin typeface="Palatino"/>
              <a:cs typeface="Palatino"/>
            </a:endParaRPr>
          </a:p>
          <a:p>
            <a:pPr>
              <a:spcBef>
                <a:spcPts val="1200"/>
              </a:spcBef>
              <a:spcAft>
                <a:spcPts val="600"/>
              </a:spcAft>
            </a:pPr>
            <a:r>
              <a:rPr lang="en-US" dirty="0" err="1">
                <a:solidFill>
                  <a:schemeClr val="tx1"/>
                </a:solidFill>
                <a:latin typeface="Palatino"/>
                <a:cs typeface="Palatino"/>
              </a:rPr>
              <a:t>enthousiaste</a:t>
            </a:r>
            <a:r>
              <a:rPr lang="en-US" dirty="0">
                <a:solidFill>
                  <a:srgbClr val="000090"/>
                </a:solidFill>
                <a:latin typeface="Palatino"/>
                <a:cs typeface="Palatino"/>
              </a:rPr>
              <a:t>       </a:t>
            </a:r>
            <a:r>
              <a:rPr lang="en-US" i="1" dirty="0" smtClean="0">
                <a:solidFill>
                  <a:srgbClr val="0000FF"/>
                </a:solidFill>
                <a:latin typeface="Palatino"/>
                <a:cs typeface="Palatino"/>
              </a:rPr>
              <a:t>enthusiastic</a:t>
            </a:r>
            <a:endParaRPr lang="en-US" dirty="0">
              <a:solidFill>
                <a:srgbClr val="0000FF"/>
              </a:solidFill>
              <a:latin typeface="Palatino"/>
              <a:cs typeface="Palatino"/>
            </a:endParaRPr>
          </a:p>
          <a:p>
            <a:pPr>
              <a:spcBef>
                <a:spcPts val="1200"/>
              </a:spcBef>
              <a:spcAft>
                <a:spcPts val="600"/>
              </a:spcAft>
            </a:pPr>
            <a:r>
              <a:rPr lang="en-US" dirty="0" err="1">
                <a:solidFill>
                  <a:schemeClr val="tx1"/>
                </a:solidFill>
                <a:latin typeface="Palatino"/>
                <a:cs typeface="Palatino"/>
              </a:rPr>
              <a:t>extraverti</a:t>
            </a:r>
            <a:r>
              <a:rPr lang="en-US" dirty="0">
                <a:solidFill>
                  <a:schemeClr val="tx1"/>
                </a:solidFill>
                <a:latin typeface="Palatino"/>
                <a:cs typeface="Palatino"/>
              </a:rPr>
              <a:t>(e)</a:t>
            </a:r>
            <a:r>
              <a:rPr lang="en-US" dirty="0">
                <a:solidFill>
                  <a:srgbClr val="000090"/>
                </a:solidFill>
                <a:latin typeface="Palatino"/>
                <a:cs typeface="Palatino"/>
              </a:rPr>
              <a:t>         </a:t>
            </a:r>
            <a:r>
              <a:rPr lang="en-US" i="1" dirty="0">
                <a:solidFill>
                  <a:srgbClr val="0000FF"/>
                </a:solidFill>
                <a:latin typeface="Palatino"/>
                <a:cs typeface="Palatino"/>
              </a:rPr>
              <a:t>extroverted</a:t>
            </a:r>
            <a:endParaRPr lang="en-US" dirty="0">
              <a:solidFill>
                <a:srgbClr val="0000FF"/>
              </a:solidFill>
              <a:latin typeface="Palatino"/>
              <a:cs typeface="Palatino"/>
            </a:endParaRPr>
          </a:p>
          <a:p>
            <a:pPr>
              <a:spcBef>
                <a:spcPts val="1200"/>
              </a:spcBef>
              <a:spcAft>
                <a:spcPts val="600"/>
              </a:spcAft>
            </a:pPr>
            <a:r>
              <a:rPr lang="en-US" dirty="0" err="1">
                <a:solidFill>
                  <a:schemeClr val="tx1"/>
                </a:solidFill>
                <a:latin typeface="Palatino"/>
                <a:cs typeface="Palatino"/>
              </a:rPr>
              <a:t>froid</a:t>
            </a:r>
            <a:r>
              <a:rPr lang="en-US" dirty="0">
                <a:solidFill>
                  <a:schemeClr val="tx1"/>
                </a:solidFill>
                <a:latin typeface="Palatino"/>
                <a:cs typeface="Palatino"/>
              </a:rPr>
              <a:t>(e)/ </a:t>
            </a:r>
            <a:r>
              <a:rPr lang="en-US" dirty="0" err="1">
                <a:solidFill>
                  <a:schemeClr val="tx1"/>
                </a:solidFill>
                <a:latin typeface="Palatino"/>
                <a:cs typeface="Palatino"/>
              </a:rPr>
              <a:t>réservé</a:t>
            </a:r>
            <a:r>
              <a:rPr lang="en-US" dirty="0">
                <a:solidFill>
                  <a:schemeClr val="tx1"/>
                </a:solidFill>
                <a:latin typeface="Palatino"/>
                <a:cs typeface="Palatino"/>
              </a:rPr>
              <a:t>(e)</a:t>
            </a:r>
            <a:r>
              <a:rPr lang="en-US" dirty="0">
                <a:solidFill>
                  <a:srgbClr val="000090"/>
                </a:solidFill>
                <a:latin typeface="Palatino"/>
                <a:cs typeface="Palatino"/>
              </a:rPr>
              <a:t>     </a:t>
            </a:r>
            <a:r>
              <a:rPr lang="en-US" i="1" dirty="0">
                <a:solidFill>
                  <a:srgbClr val="0000FF"/>
                </a:solidFill>
                <a:latin typeface="Palatino"/>
                <a:cs typeface="Palatino"/>
              </a:rPr>
              <a:t>cold/ 			reserved</a:t>
            </a:r>
            <a:endParaRPr lang="en-US" dirty="0">
              <a:solidFill>
                <a:srgbClr val="0000FF"/>
              </a:solidFill>
              <a:latin typeface="Palatino"/>
              <a:cs typeface="Palatino"/>
            </a:endParaRPr>
          </a:p>
          <a:p>
            <a:pPr>
              <a:spcBef>
                <a:spcPts val="1200"/>
              </a:spcBef>
              <a:spcAft>
                <a:spcPts val="600"/>
              </a:spcAft>
            </a:pPr>
            <a:r>
              <a:rPr lang="en-US" dirty="0" err="1">
                <a:solidFill>
                  <a:schemeClr val="tx1"/>
                </a:solidFill>
                <a:latin typeface="Palatino"/>
                <a:cs typeface="Palatino"/>
              </a:rPr>
              <a:t>généreux</a:t>
            </a:r>
            <a:r>
              <a:rPr lang="en-US" dirty="0">
                <a:solidFill>
                  <a:schemeClr val="tx1"/>
                </a:solidFill>
                <a:latin typeface="Palatino"/>
                <a:cs typeface="Palatino"/>
              </a:rPr>
              <a:t>(se)</a:t>
            </a:r>
            <a:r>
              <a:rPr lang="en-US" dirty="0">
                <a:solidFill>
                  <a:srgbClr val="000090"/>
                </a:solidFill>
                <a:latin typeface="Palatino"/>
                <a:cs typeface="Palatino"/>
              </a:rPr>
              <a:t>	</a:t>
            </a:r>
            <a:r>
              <a:rPr lang="en-US" i="1" dirty="0">
                <a:solidFill>
                  <a:srgbClr val="0000FF"/>
                </a:solidFill>
                <a:latin typeface="Palatino"/>
                <a:cs typeface="Palatino"/>
              </a:rPr>
              <a:t>generous</a:t>
            </a:r>
            <a:endParaRPr lang="en-US" dirty="0">
              <a:solidFill>
                <a:srgbClr val="0000FF"/>
              </a:solidFill>
              <a:latin typeface="Palatino"/>
              <a:cs typeface="Palatino"/>
            </a:endParaRPr>
          </a:p>
          <a:p>
            <a:pPr>
              <a:spcBef>
                <a:spcPts val="1200"/>
              </a:spcBef>
              <a:spcAft>
                <a:spcPts val="600"/>
              </a:spcAft>
            </a:pPr>
            <a:r>
              <a:rPr lang="en-US" dirty="0" err="1">
                <a:solidFill>
                  <a:schemeClr val="tx1"/>
                </a:solidFill>
                <a:latin typeface="Palatino"/>
                <a:cs typeface="Palatino"/>
              </a:rPr>
              <a:t>gentil</a:t>
            </a:r>
            <a:r>
              <a:rPr lang="en-US" dirty="0">
                <a:solidFill>
                  <a:schemeClr val="tx1"/>
                </a:solidFill>
                <a:latin typeface="Palatino"/>
                <a:cs typeface="Palatino"/>
              </a:rPr>
              <a:t>(le)</a:t>
            </a:r>
            <a:r>
              <a:rPr lang="en-US" dirty="0">
                <a:solidFill>
                  <a:srgbClr val="000090"/>
                </a:solidFill>
                <a:latin typeface="Palatino"/>
                <a:cs typeface="Palatino"/>
              </a:rPr>
              <a:t>		</a:t>
            </a:r>
            <a:r>
              <a:rPr lang="en-US" i="1" dirty="0">
                <a:solidFill>
                  <a:srgbClr val="0000FF"/>
                </a:solidFill>
                <a:latin typeface="Palatino"/>
                <a:cs typeface="Palatino"/>
              </a:rPr>
              <a:t>nice</a:t>
            </a:r>
            <a:endParaRPr lang="en-US" dirty="0">
              <a:solidFill>
                <a:srgbClr val="0000FF"/>
              </a:solidFill>
              <a:latin typeface="Palatino"/>
              <a:cs typeface="Palatino"/>
            </a:endParaRPr>
          </a:p>
          <a:p>
            <a:pPr>
              <a:spcBef>
                <a:spcPts val="1200"/>
              </a:spcBef>
              <a:spcAft>
                <a:spcPts val="600"/>
              </a:spcAft>
            </a:pPr>
            <a:r>
              <a:rPr lang="en-US" dirty="0" err="1">
                <a:solidFill>
                  <a:schemeClr val="tx1"/>
                </a:solidFill>
                <a:latin typeface="Palatino"/>
                <a:cs typeface="Palatino"/>
              </a:rPr>
              <a:t>indifférent</a:t>
            </a:r>
            <a:r>
              <a:rPr lang="en-US" dirty="0">
                <a:solidFill>
                  <a:schemeClr val="tx1"/>
                </a:solidFill>
                <a:latin typeface="Palatino"/>
                <a:cs typeface="Palatino"/>
              </a:rPr>
              <a:t>(e</a:t>
            </a:r>
            <a:r>
              <a:rPr lang="en-US" dirty="0" smtClean="0">
                <a:solidFill>
                  <a:schemeClr val="tx1"/>
                </a:solidFill>
                <a:latin typeface="Palatino"/>
                <a:cs typeface="Palatino"/>
              </a:rPr>
              <a:t>)</a:t>
            </a:r>
            <a:r>
              <a:rPr lang="en-US" dirty="0" smtClean="0">
                <a:solidFill>
                  <a:srgbClr val="000090"/>
                </a:solidFill>
                <a:latin typeface="Palatino"/>
                <a:cs typeface="Palatino"/>
              </a:rPr>
              <a:t>  </a:t>
            </a:r>
            <a:r>
              <a:rPr lang="en-US" i="1" dirty="0" smtClean="0">
                <a:solidFill>
                  <a:srgbClr val="0000FF"/>
                </a:solidFill>
                <a:latin typeface="Palatino"/>
                <a:cs typeface="Palatino"/>
              </a:rPr>
              <a:t>indifferent</a:t>
            </a:r>
            <a:endParaRPr lang="en-US" dirty="0">
              <a:solidFill>
                <a:srgbClr val="0000FF"/>
              </a:solidFill>
              <a:latin typeface="Palatino"/>
              <a:cs typeface="Palatino"/>
            </a:endParaRPr>
          </a:p>
        </p:txBody>
      </p:sp>
      <p:sp>
        <p:nvSpPr>
          <p:cNvPr id="4" name="Content Placeholder 3"/>
          <p:cNvSpPr>
            <a:spLocks noGrp="1"/>
          </p:cNvSpPr>
          <p:nvPr>
            <p:ph sz="quarter" idx="13"/>
          </p:nvPr>
        </p:nvSpPr>
        <p:spPr>
          <a:xfrm>
            <a:off x="227474" y="1459755"/>
            <a:ext cx="4179934" cy="5103730"/>
          </a:xfrm>
        </p:spPr>
        <p:txBody>
          <a:bodyPr>
            <a:normAutofit fontScale="92500" lnSpcReduction="10000"/>
          </a:bodyPr>
          <a:lstStyle/>
          <a:p>
            <a:pPr marL="0" indent="0">
              <a:spcBef>
                <a:spcPts val="600"/>
              </a:spcBef>
              <a:spcAft>
                <a:spcPts val="600"/>
              </a:spcAft>
              <a:buNone/>
            </a:pPr>
            <a:r>
              <a:rPr lang="en-US" dirty="0" err="1">
                <a:solidFill>
                  <a:schemeClr val="tx1"/>
                </a:solidFill>
                <a:latin typeface="Palatino"/>
                <a:cs typeface="Palatino"/>
              </a:rPr>
              <a:t>Dans</a:t>
            </a:r>
            <a:r>
              <a:rPr lang="en-US" dirty="0">
                <a:solidFill>
                  <a:schemeClr val="tx1"/>
                </a:solidFill>
                <a:latin typeface="Palatino"/>
                <a:cs typeface="Palatino"/>
              </a:rPr>
              <a:t> </a:t>
            </a:r>
            <a:r>
              <a:rPr lang="en-US" dirty="0" err="1">
                <a:solidFill>
                  <a:schemeClr val="tx1"/>
                </a:solidFill>
                <a:latin typeface="Palatino"/>
                <a:cs typeface="Palatino"/>
              </a:rPr>
              <a:t>vos</a:t>
            </a:r>
            <a:r>
              <a:rPr lang="en-US" dirty="0">
                <a:solidFill>
                  <a:schemeClr val="tx1"/>
                </a:solidFill>
                <a:latin typeface="Palatino"/>
                <a:cs typeface="Palatino"/>
              </a:rPr>
              <a:t> cahiers, </a:t>
            </a:r>
            <a:r>
              <a:rPr lang="en-US" dirty="0" err="1">
                <a:solidFill>
                  <a:schemeClr val="tx1"/>
                </a:solidFill>
                <a:latin typeface="Palatino"/>
                <a:cs typeface="Palatino"/>
              </a:rPr>
              <a:t>écrivez</a:t>
            </a:r>
            <a:r>
              <a:rPr lang="en-US" dirty="0">
                <a:solidFill>
                  <a:schemeClr val="tx1"/>
                </a:solidFill>
                <a:latin typeface="Palatino"/>
                <a:cs typeface="Palatino"/>
              </a:rPr>
              <a:t> “</a:t>
            </a:r>
            <a:r>
              <a:rPr lang="en-US" dirty="0" err="1">
                <a:solidFill>
                  <a:schemeClr val="tx1"/>
                </a:solidFill>
                <a:latin typeface="Palatino"/>
                <a:cs typeface="Palatino"/>
              </a:rPr>
              <a:t>Semaine</a:t>
            </a:r>
            <a:r>
              <a:rPr lang="en-US" dirty="0">
                <a:solidFill>
                  <a:schemeClr val="tx1"/>
                </a:solidFill>
                <a:latin typeface="Palatino"/>
                <a:cs typeface="Palatino"/>
              </a:rPr>
              <a:t> 9” et la date.</a:t>
            </a:r>
          </a:p>
          <a:p>
            <a:pPr marL="0" indent="0">
              <a:spcBef>
                <a:spcPts val="600"/>
              </a:spcBef>
              <a:spcAft>
                <a:spcPts val="600"/>
              </a:spcAft>
              <a:buNone/>
            </a:pPr>
            <a:r>
              <a:rPr lang="en-US" b="1" dirty="0">
                <a:solidFill>
                  <a:srgbClr val="0000FF"/>
                </a:solidFill>
                <a:latin typeface="Palatino"/>
                <a:cs typeface="Palatino"/>
              </a:rPr>
              <a:t>“</a:t>
            </a:r>
            <a:r>
              <a:rPr lang="en-US" b="1" i="1" dirty="0">
                <a:solidFill>
                  <a:srgbClr val="0000FF"/>
                </a:solidFill>
                <a:latin typeface="Palatino"/>
                <a:cs typeface="Palatino"/>
              </a:rPr>
              <a:t>Les mots du </a:t>
            </a:r>
            <a:r>
              <a:rPr lang="en-US" b="1" i="1" dirty="0" smtClean="0">
                <a:solidFill>
                  <a:srgbClr val="0000FF"/>
                </a:solidFill>
                <a:latin typeface="Palatino"/>
                <a:cs typeface="Palatino"/>
              </a:rPr>
              <a:t>jour</a:t>
            </a:r>
            <a:r>
              <a:rPr lang="en-US" b="1" dirty="0" smtClean="0">
                <a:solidFill>
                  <a:srgbClr val="0000FF"/>
                </a:solidFill>
                <a:latin typeface="Palatino"/>
                <a:cs typeface="Palatino"/>
              </a:rPr>
              <a:t>”</a:t>
            </a:r>
            <a:endParaRPr lang="en-US" b="1" dirty="0">
              <a:solidFill>
                <a:srgbClr val="0000FF"/>
              </a:solidFill>
              <a:latin typeface="Palatino"/>
              <a:cs typeface="Palatino"/>
            </a:endParaRPr>
          </a:p>
          <a:p>
            <a:pPr>
              <a:spcBef>
                <a:spcPts val="600"/>
              </a:spcBef>
              <a:spcAft>
                <a:spcPts val="600"/>
              </a:spcAft>
            </a:pPr>
            <a:r>
              <a:rPr lang="en-US" dirty="0" err="1">
                <a:solidFill>
                  <a:schemeClr val="tx1"/>
                </a:solidFill>
                <a:latin typeface="Palatino"/>
                <a:cs typeface="Palatino"/>
              </a:rPr>
              <a:t>athée</a:t>
            </a:r>
            <a:r>
              <a:rPr lang="en-US" dirty="0">
                <a:solidFill>
                  <a:schemeClr val="tx1"/>
                </a:solidFill>
                <a:latin typeface="Palatino"/>
                <a:cs typeface="Palatino"/>
              </a:rPr>
              <a:t>		</a:t>
            </a:r>
            <a:r>
              <a:rPr lang="en-US" i="1" dirty="0" smtClean="0">
                <a:solidFill>
                  <a:srgbClr val="0000FF"/>
                </a:solidFill>
                <a:latin typeface="Palatino"/>
                <a:cs typeface="Palatino"/>
              </a:rPr>
              <a:t>atheist</a:t>
            </a:r>
            <a:endParaRPr lang="en-US" dirty="0">
              <a:solidFill>
                <a:srgbClr val="0000FF"/>
              </a:solidFill>
              <a:latin typeface="Palatino"/>
              <a:cs typeface="Palatino"/>
            </a:endParaRPr>
          </a:p>
          <a:p>
            <a:pPr>
              <a:spcBef>
                <a:spcPts val="600"/>
              </a:spcBef>
              <a:spcAft>
                <a:spcPts val="600"/>
              </a:spcAft>
            </a:pPr>
            <a:r>
              <a:rPr lang="en-US" dirty="0">
                <a:solidFill>
                  <a:schemeClr val="tx1"/>
                </a:solidFill>
                <a:latin typeface="Palatino"/>
                <a:cs typeface="Palatino"/>
              </a:rPr>
              <a:t>bête			</a:t>
            </a:r>
            <a:r>
              <a:rPr lang="en-US" i="1" dirty="0">
                <a:solidFill>
                  <a:srgbClr val="0000FF"/>
                </a:solidFill>
                <a:latin typeface="Palatino"/>
                <a:cs typeface="Palatino"/>
              </a:rPr>
              <a:t>stupid</a:t>
            </a:r>
            <a:endParaRPr lang="en-US" dirty="0">
              <a:solidFill>
                <a:srgbClr val="0000FF"/>
              </a:solidFill>
              <a:latin typeface="Palatino"/>
              <a:cs typeface="Palatino"/>
            </a:endParaRPr>
          </a:p>
          <a:p>
            <a:pPr>
              <a:spcBef>
                <a:spcPts val="600"/>
              </a:spcBef>
              <a:spcAft>
                <a:spcPts val="600"/>
              </a:spcAft>
            </a:pPr>
            <a:r>
              <a:rPr lang="en-US" dirty="0" err="1">
                <a:solidFill>
                  <a:schemeClr val="tx1"/>
                </a:solidFill>
                <a:latin typeface="Palatino"/>
                <a:cs typeface="Palatino"/>
              </a:rPr>
              <a:t>calme</a:t>
            </a:r>
            <a:r>
              <a:rPr lang="en-US" dirty="0">
                <a:solidFill>
                  <a:schemeClr val="tx1"/>
                </a:solidFill>
                <a:latin typeface="Palatino"/>
                <a:cs typeface="Palatino"/>
              </a:rPr>
              <a:t>		</a:t>
            </a:r>
            <a:r>
              <a:rPr lang="en-US" i="1" dirty="0">
                <a:solidFill>
                  <a:srgbClr val="0000FF"/>
                </a:solidFill>
                <a:latin typeface="Palatino"/>
                <a:cs typeface="Palatino"/>
              </a:rPr>
              <a:t>calm</a:t>
            </a:r>
            <a:endParaRPr lang="en-US" dirty="0">
              <a:solidFill>
                <a:srgbClr val="0000FF"/>
              </a:solidFill>
              <a:latin typeface="Palatino"/>
              <a:cs typeface="Palatino"/>
            </a:endParaRPr>
          </a:p>
          <a:p>
            <a:pPr>
              <a:spcBef>
                <a:spcPts val="600"/>
              </a:spcBef>
              <a:spcAft>
                <a:spcPts val="600"/>
              </a:spcAft>
            </a:pPr>
            <a:r>
              <a:rPr lang="en-US" dirty="0" err="1">
                <a:solidFill>
                  <a:schemeClr val="tx1"/>
                </a:solidFill>
                <a:latin typeface="Palatino"/>
                <a:cs typeface="Palatino"/>
              </a:rPr>
              <a:t>chaleureux</a:t>
            </a:r>
            <a:r>
              <a:rPr lang="en-US" dirty="0">
                <a:solidFill>
                  <a:schemeClr val="tx1"/>
                </a:solidFill>
                <a:latin typeface="Palatino"/>
                <a:cs typeface="Palatino"/>
              </a:rPr>
              <a:t>(se)	</a:t>
            </a:r>
            <a:r>
              <a:rPr lang="en-US" i="1" dirty="0">
                <a:solidFill>
                  <a:srgbClr val="0000FF"/>
                </a:solidFill>
                <a:latin typeface="Palatino"/>
                <a:cs typeface="Palatino"/>
              </a:rPr>
              <a:t>warm/ 			</a:t>
            </a:r>
            <a:r>
              <a:rPr lang="en-US" i="1" dirty="0" smtClean="0">
                <a:solidFill>
                  <a:srgbClr val="0000FF"/>
                </a:solidFill>
                <a:latin typeface="Palatino"/>
                <a:cs typeface="Palatino"/>
              </a:rPr>
              <a:t>	friendly</a:t>
            </a:r>
            <a:endParaRPr lang="en-US" dirty="0">
              <a:solidFill>
                <a:srgbClr val="0000FF"/>
              </a:solidFill>
              <a:latin typeface="Palatino"/>
              <a:cs typeface="Palatino"/>
            </a:endParaRPr>
          </a:p>
          <a:p>
            <a:pPr>
              <a:spcBef>
                <a:spcPts val="600"/>
              </a:spcBef>
              <a:spcAft>
                <a:spcPts val="600"/>
              </a:spcAft>
            </a:pPr>
            <a:r>
              <a:rPr lang="en-US" dirty="0" err="1">
                <a:solidFill>
                  <a:schemeClr val="tx1"/>
                </a:solidFill>
                <a:latin typeface="Palatino"/>
                <a:cs typeface="Palatino"/>
              </a:rPr>
              <a:t>charmant</a:t>
            </a:r>
            <a:r>
              <a:rPr lang="en-US" dirty="0">
                <a:solidFill>
                  <a:schemeClr val="tx1"/>
                </a:solidFill>
                <a:latin typeface="Palatino"/>
                <a:cs typeface="Palatino"/>
              </a:rPr>
              <a:t>(e)	</a:t>
            </a:r>
            <a:r>
              <a:rPr lang="en-US" i="1" dirty="0">
                <a:solidFill>
                  <a:srgbClr val="0000FF"/>
                </a:solidFill>
                <a:latin typeface="Palatino"/>
                <a:cs typeface="Palatino"/>
              </a:rPr>
              <a:t>charming</a:t>
            </a:r>
            <a:endParaRPr lang="en-US" dirty="0">
              <a:solidFill>
                <a:srgbClr val="0000FF"/>
              </a:solidFill>
              <a:latin typeface="Palatino"/>
              <a:cs typeface="Palatino"/>
            </a:endParaRPr>
          </a:p>
          <a:p>
            <a:pPr>
              <a:spcBef>
                <a:spcPts val="600"/>
              </a:spcBef>
              <a:spcAft>
                <a:spcPts val="600"/>
              </a:spcAft>
            </a:pPr>
            <a:r>
              <a:rPr lang="en-US" dirty="0" err="1">
                <a:solidFill>
                  <a:schemeClr val="tx1"/>
                </a:solidFill>
                <a:latin typeface="Palatino"/>
                <a:cs typeface="Palatino"/>
              </a:rPr>
              <a:t>croyant</a:t>
            </a:r>
            <a:r>
              <a:rPr lang="en-US" dirty="0">
                <a:solidFill>
                  <a:schemeClr val="tx1"/>
                </a:solidFill>
                <a:latin typeface="Palatino"/>
                <a:cs typeface="Palatino"/>
              </a:rPr>
              <a:t>(e)		</a:t>
            </a:r>
            <a:r>
              <a:rPr lang="en-US" i="1" dirty="0">
                <a:solidFill>
                  <a:srgbClr val="0000FF"/>
                </a:solidFill>
                <a:latin typeface="Palatino"/>
                <a:cs typeface="Palatino"/>
              </a:rPr>
              <a:t>a believer</a:t>
            </a:r>
            <a:endParaRPr lang="en-US" dirty="0">
              <a:solidFill>
                <a:srgbClr val="0000FF"/>
              </a:solidFill>
              <a:latin typeface="Palatino"/>
              <a:cs typeface="Palatino"/>
            </a:endParaRPr>
          </a:p>
          <a:p>
            <a:pPr>
              <a:spcBef>
                <a:spcPts val="600"/>
              </a:spcBef>
              <a:spcAft>
                <a:spcPts val="600"/>
              </a:spcAft>
            </a:pPr>
            <a:r>
              <a:rPr lang="en-US" dirty="0">
                <a:solidFill>
                  <a:schemeClr val="tx1"/>
                </a:solidFill>
                <a:latin typeface="Palatino"/>
                <a:cs typeface="Palatino"/>
              </a:rPr>
              <a:t>désagréable         </a:t>
            </a:r>
            <a:r>
              <a:rPr lang="en-US" i="1" dirty="0" smtClean="0">
                <a:solidFill>
                  <a:srgbClr val="0000FF"/>
                </a:solidFill>
                <a:latin typeface="Palatino"/>
                <a:cs typeface="Palatino"/>
              </a:rPr>
              <a:t>disagreeable</a:t>
            </a:r>
            <a:r>
              <a:rPr lang="en-US" i="1" dirty="0">
                <a:solidFill>
                  <a:srgbClr val="0000FF"/>
                </a:solidFill>
                <a:latin typeface="Palatino"/>
                <a:cs typeface="Palatino"/>
              </a:rPr>
              <a:t>, 		         </a:t>
            </a:r>
            <a:r>
              <a:rPr lang="en-US" i="1" dirty="0" smtClean="0">
                <a:solidFill>
                  <a:srgbClr val="0000FF"/>
                </a:solidFill>
                <a:latin typeface="Palatino"/>
                <a:cs typeface="Palatino"/>
              </a:rPr>
              <a:t>annoying</a:t>
            </a:r>
            <a:endParaRPr lang="en-US" dirty="0">
              <a:solidFill>
                <a:srgbClr val="0000FF"/>
              </a:solidFill>
              <a:latin typeface="Palatino"/>
              <a:cs typeface="Palatino"/>
            </a:endParaRPr>
          </a:p>
        </p:txBody>
      </p:sp>
    </p:spTree>
    <p:extLst>
      <p:ext uri="{BB962C8B-B14F-4D97-AF65-F5344CB8AC3E}">
        <p14:creationId xmlns:p14="http://schemas.microsoft.com/office/powerpoint/2010/main" val="21180671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0" end="0"/>
                                            </p:txEl>
                                          </p:spTgt>
                                        </p:tgtEl>
                                        <p:attrNameLst>
                                          <p:attrName>style.visibility</p:attrName>
                                        </p:attrNameLst>
                                      </p:cBhvr>
                                      <p:to>
                                        <p:strVal val="visible"/>
                                      </p:to>
                                    </p:set>
                                    <p:anim calcmode="lin" valueType="num">
                                      <p:cBhvr additive="base">
                                        <p:cTn id="6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 end="1"/>
                                            </p:txEl>
                                          </p:spTgt>
                                        </p:tgtEl>
                                        <p:attrNameLst>
                                          <p:attrName>style.visibility</p:attrName>
                                        </p:attrNameLst>
                                      </p:cBhvr>
                                      <p:to>
                                        <p:strVal val="visible"/>
                                      </p:to>
                                    </p:set>
                                    <p:anim calcmode="lin" valueType="num">
                                      <p:cBhvr additive="base">
                                        <p:cTn id="6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2" end="2"/>
                                            </p:txEl>
                                          </p:spTgt>
                                        </p:tgtEl>
                                        <p:attrNameLst>
                                          <p:attrName>style.visibility</p:attrName>
                                        </p:attrNameLst>
                                      </p:cBhvr>
                                      <p:to>
                                        <p:strVal val="visible"/>
                                      </p:to>
                                    </p:set>
                                    <p:anim calcmode="lin" valueType="num">
                                      <p:cBhvr additive="base">
                                        <p:cTn id="7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3" end="3"/>
                                            </p:txEl>
                                          </p:spTgt>
                                        </p:tgtEl>
                                        <p:attrNameLst>
                                          <p:attrName>style.visibility</p:attrName>
                                        </p:attrNameLst>
                                      </p:cBhvr>
                                      <p:to>
                                        <p:strVal val="visible"/>
                                      </p:to>
                                    </p:set>
                                    <p:anim calcmode="lin" valueType="num">
                                      <p:cBhvr additive="base">
                                        <p:cTn id="7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4" end="4"/>
                                            </p:txEl>
                                          </p:spTgt>
                                        </p:tgtEl>
                                        <p:attrNameLst>
                                          <p:attrName>style.visibility</p:attrName>
                                        </p:attrNameLst>
                                      </p:cBhvr>
                                      <p:to>
                                        <p:strVal val="visible"/>
                                      </p:to>
                                    </p:set>
                                    <p:anim calcmode="lin" valueType="num">
                                      <p:cBhvr additive="base">
                                        <p:cTn id="8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5" end="5"/>
                                            </p:txEl>
                                          </p:spTgt>
                                        </p:tgtEl>
                                        <p:attrNameLst>
                                          <p:attrName>style.visibility</p:attrName>
                                        </p:attrNameLst>
                                      </p:cBhvr>
                                      <p:to>
                                        <p:strVal val="visible"/>
                                      </p:to>
                                    </p:set>
                                    <p:anim calcmode="lin" valueType="num">
                                      <p:cBhvr additive="base">
                                        <p:cTn id="9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6" end="6"/>
                                            </p:txEl>
                                          </p:spTgt>
                                        </p:tgtEl>
                                        <p:attrNameLst>
                                          <p:attrName>style.visibility</p:attrName>
                                        </p:attrNameLst>
                                      </p:cBhvr>
                                      <p:to>
                                        <p:strVal val="visible"/>
                                      </p:to>
                                    </p:set>
                                    <p:anim calcmode="lin" valueType="num">
                                      <p:cBhvr additive="base">
                                        <p:cTn id="9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3">
                                            <p:txEl>
                                              <p:pRg st="7" end="7"/>
                                            </p:txEl>
                                          </p:spTgt>
                                        </p:tgtEl>
                                        <p:attrNameLst>
                                          <p:attrName>style.visibility</p:attrName>
                                        </p:attrNameLst>
                                      </p:cBhvr>
                                      <p:to>
                                        <p:strVal val="visible"/>
                                      </p:to>
                                    </p:set>
                                    <p:anim calcmode="lin" valueType="num">
                                      <p:cBhvr additive="base">
                                        <p:cTn id="10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85875"/>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a:latin typeface="Palatino"/>
                <a:cs typeface="Palatino"/>
              </a:rPr>
              <a:t>dix</a:t>
            </a:r>
            <a:r>
              <a:rPr lang="en-US" sz="2400" dirty="0">
                <a:latin typeface="Palatino"/>
                <a:cs typeface="Palatino"/>
              </a:rPr>
              <a:t>:  9/10 – 13/10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mercredi</a:t>
            </a:r>
            <a:r>
              <a:rPr lang="en-US" sz="2400" dirty="0">
                <a:latin typeface="Palatino"/>
                <a:cs typeface="Palatino"/>
              </a:rPr>
              <a:t>, le </a:t>
            </a:r>
            <a:r>
              <a:rPr lang="en-US" sz="2400" dirty="0" err="1">
                <a:latin typeface="Palatino"/>
                <a:cs typeface="Palatino"/>
              </a:rPr>
              <a:t>onze</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a:xfrm>
            <a:off x="4648200" y="1600200"/>
            <a:ext cx="4038600" cy="4932686"/>
          </a:xfrm>
        </p:spPr>
        <p:txBody>
          <a:bodyPr/>
          <a:lstStyle/>
          <a:p>
            <a:endParaRPr lang="en-US" dirty="0"/>
          </a:p>
        </p:txBody>
      </p:sp>
      <p:sp>
        <p:nvSpPr>
          <p:cNvPr id="4" name="Content Placeholder 3"/>
          <p:cNvSpPr>
            <a:spLocks noGrp="1"/>
          </p:cNvSpPr>
          <p:nvPr>
            <p:ph sz="quarter" idx="13"/>
          </p:nvPr>
        </p:nvSpPr>
        <p:spPr>
          <a:xfrm>
            <a:off x="365760" y="1600200"/>
            <a:ext cx="4041648" cy="4932686"/>
          </a:xfrm>
        </p:spPr>
        <p:txBody>
          <a:bodyPr/>
          <a:lstStyle/>
          <a:p>
            <a:endParaRPr lang="en-US" dirty="0"/>
          </a:p>
        </p:txBody>
      </p:sp>
    </p:spTree>
    <p:extLst>
      <p:ext uri="{BB962C8B-B14F-4D97-AF65-F5344CB8AC3E}">
        <p14:creationId xmlns:p14="http://schemas.microsoft.com/office/powerpoint/2010/main" val="411572663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70000"/>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a:latin typeface="Palatino"/>
                <a:cs typeface="Palatino"/>
              </a:rPr>
              <a:t>dix</a:t>
            </a:r>
            <a:r>
              <a:rPr lang="en-US" sz="2400" dirty="0">
                <a:latin typeface="Palatino"/>
                <a:cs typeface="Palatino"/>
              </a:rPr>
              <a:t>:  9/10 – 13/10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jeudi</a:t>
            </a:r>
            <a:r>
              <a:rPr lang="en-US" sz="2400" dirty="0">
                <a:latin typeface="Palatino"/>
                <a:cs typeface="Palatino"/>
              </a:rPr>
              <a:t>, le </a:t>
            </a:r>
            <a:r>
              <a:rPr lang="en-US" sz="2400" dirty="0" err="1">
                <a:latin typeface="Palatino"/>
                <a:cs typeface="Palatino"/>
              </a:rPr>
              <a:t>douze</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a:xfrm>
            <a:off x="4648200" y="1600200"/>
            <a:ext cx="4210050" cy="4947984"/>
          </a:xfrm>
        </p:spPr>
        <p:txBody>
          <a:bodyPr>
            <a:noAutofit/>
          </a:bodyPr>
          <a:lstStyle/>
          <a:p>
            <a:pPr>
              <a:spcBef>
                <a:spcPts val="1200"/>
              </a:spcBef>
              <a:spcAft>
                <a:spcPts val="1000"/>
              </a:spcAft>
            </a:pPr>
            <a:r>
              <a:rPr lang="en-US" dirty="0" err="1">
                <a:solidFill>
                  <a:schemeClr val="tx1"/>
                </a:solidFill>
                <a:latin typeface="Palatino"/>
                <a:cs typeface="Palatino"/>
              </a:rPr>
              <a:t>chaque</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smtClean="0">
                <a:solidFill>
                  <a:srgbClr val="0000FF"/>
                </a:solidFill>
                <a:latin typeface="Palatino"/>
                <a:cs typeface="Palatino"/>
              </a:rPr>
              <a:t>each</a:t>
            </a:r>
            <a:r>
              <a:rPr lang="en-US" i="1" dirty="0">
                <a:solidFill>
                  <a:srgbClr val="0000FF"/>
                </a:solidFill>
                <a:latin typeface="Palatino"/>
                <a:cs typeface="Palatino"/>
              </a:rPr>
              <a:t>/every</a:t>
            </a:r>
            <a:endParaRPr lang="en-US" dirty="0">
              <a:solidFill>
                <a:srgbClr val="0000FF"/>
              </a:solidFill>
              <a:latin typeface="Palatino"/>
              <a:cs typeface="Palatino"/>
            </a:endParaRPr>
          </a:p>
          <a:p>
            <a:pPr>
              <a:spcBef>
                <a:spcPts val="1200"/>
              </a:spcBef>
              <a:spcAft>
                <a:spcPts val="1000"/>
              </a:spcAft>
            </a:pPr>
            <a:r>
              <a:rPr lang="en-US" dirty="0" err="1">
                <a:solidFill>
                  <a:schemeClr val="tx1"/>
                </a:solidFill>
                <a:latin typeface="Palatino"/>
                <a:cs typeface="Palatino"/>
              </a:rPr>
              <a:t>propre</a:t>
            </a:r>
            <a:r>
              <a:rPr lang="en-US" dirty="0">
                <a:solidFill>
                  <a:srgbClr val="000090"/>
                </a:solidFill>
                <a:latin typeface="Palatino"/>
                <a:cs typeface="Palatino"/>
              </a:rPr>
              <a:t>		</a:t>
            </a:r>
            <a:r>
              <a:rPr lang="en-US" i="1" dirty="0">
                <a:solidFill>
                  <a:srgbClr val="0000FF"/>
                </a:solidFill>
                <a:latin typeface="Palatino"/>
                <a:cs typeface="Palatino"/>
              </a:rPr>
              <a:t>own</a:t>
            </a:r>
            <a:endParaRPr lang="en-US" dirty="0">
              <a:solidFill>
                <a:srgbClr val="0000FF"/>
              </a:solidFill>
              <a:latin typeface="Palatino"/>
              <a:cs typeface="Palatino"/>
            </a:endParaRPr>
          </a:p>
          <a:p>
            <a:pPr>
              <a:spcBef>
                <a:spcPts val="1200"/>
              </a:spcBef>
              <a:spcAft>
                <a:spcPts val="1000"/>
              </a:spcAft>
            </a:pPr>
            <a:r>
              <a:rPr lang="en-US" dirty="0" err="1">
                <a:solidFill>
                  <a:schemeClr val="tx1"/>
                </a:solidFill>
                <a:latin typeface="Palatino"/>
                <a:cs typeface="Palatino"/>
              </a:rPr>
              <a:t>à</a:t>
            </a:r>
            <a:r>
              <a:rPr lang="en-US" dirty="0">
                <a:solidFill>
                  <a:schemeClr val="tx1"/>
                </a:solidFill>
                <a:latin typeface="Palatino"/>
                <a:cs typeface="Palatino"/>
              </a:rPr>
              <a:t> cause de</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smtClean="0">
                <a:solidFill>
                  <a:srgbClr val="0000FF"/>
                </a:solidFill>
                <a:latin typeface="Palatino"/>
                <a:cs typeface="Palatino"/>
              </a:rPr>
              <a:t>because </a:t>
            </a:r>
            <a:r>
              <a:rPr lang="en-US" i="1" dirty="0">
                <a:solidFill>
                  <a:srgbClr val="0000FF"/>
                </a:solidFill>
                <a:latin typeface="Palatino"/>
                <a:cs typeface="Palatino"/>
              </a:rPr>
              <a:t>of</a:t>
            </a:r>
            <a:endParaRPr lang="en-US" dirty="0">
              <a:solidFill>
                <a:srgbClr val="0000FF"/>
              </a:solidFill>
              <a:latin typeface="Palatino"/>
              <a:cs typeface="Palatino"/>
            </a:endParaRPr>
          </a:p>
          <a:p>
            <a:pPr>
              <a:spcBef>
                <a:spcPts val="1200"/>
              </a:spcBef>
              <a:spcAft>
                <a:spcPts val="1000"/>
              </a:spcAft>
            </a:pPr>
            <a:r>
              <a:rPr lang="en-US" dirty="0" err="1">
                <a:solidFill>
                  <a:schemeClr val="tx1"/>
                </a:solidFill>
                <a:latin typeface="Palatino"/>
                <a:cs typeface="Palatino"/>
              </a:rPr>
              <a:t>peut-être</a:t>
            </a:r>
            <a:r>
              <a:rPr lang="en-US" dirty="0">
                <a:solidFill>
                  <a:srgbClr val="000090"/>
                </a:solidFill>
                <a:latin typeface="Palatino"/>
                <a:cs typeface="Palatino"/>
              </a:rPr>
              <a:t>		</a:t>
            </a:r>
            <a:r>
              <a:rPr lang="en-US" i="1" dirty="0">
                <a:solidFill>
                  <a:srgbClr val="0000FF"/>
                </a:solidFill>
                <a:latin typeface="Palatino"/>
                <a:cs typeface="Palatino"/>
              </a:rPr>
              <a:t>maybe</a:t>
            </a:r>
            <a:endParaRPr lang="en-US" dirty="0">
              <a:solidFill>
                <a:srgbClr val="0000FF"/>
              </a:solidFill>
              <a:latin typeface="Palatino"/>
              <a:cs typeface="Palatino"/>
            </a:endParaRPr>
          </a:p>
          <a:p>
            <a:pPr>
              <a:spcBef>
                <a:spcPts val="1200"/>
              </a:spcBef>
              <a:spcAft>
                <a:spcPts val="1000"/>
              </a:spcAft>
            </a:pPr>
            <a:r>
              <a:rPr lang="en-US" dirty="0">
                <a:solidFill>
                  <a:schemeClr val="tx1"/>
                </a:solidFill>
                <a:latin typeface="Palatino"/>
                <a:cs typeface="Palatino"/>
              </a:rPr>
              <a:t>le sol</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a:solidFill>
                  <a:srgbClr val="0000FF"/>
                </a:solidFill>
                <a:latin typeface="Palatino"/>
                <a:cs typeface="Palatino"/>
              </a:rPr>
              <a:t>soil, ground</a:t>
            </a:r>
            <a:endParaRPr lang="en-US" dirty="0">
              <a:solidFill>
                <a:srgbClr val="0000FF"/>
              </a:solidFill>
              <a:latin typeface="Palatino"/>
              <a:cs typeface="Palatino"/>
            </a:endParaRPr>
          </a:p>
          <a:p>
            <a:pPr>
              <a:spcBef>
                <a:spcPts val="1200"/>
              </a:spcBef>
              <a:spcAft>
                <a:spcPts val="1000"/>
              </a:spcAft>
            </a:pPr>
            <a:r>
              <a:rPr lang="en-US" dirty="0" err="1">
                <a:solidFill>
                  <a:schemeClr val="tx1"/>
                </a:solidFill>
                <a:latin typeface="Palatino"/>
                <a:cs typeface="Palatino"/>
              </a:rPr>
              <a:t>ainsi</a:t>
            </a:r>
            <a:r>
              <a:rPr lang="en-US" dirty="0">
                <a:solidFill>
                  <a:srgbClr val="000090"/>
                </a:solidFill>
                <a:latin typeface="Palatino"/>
                <a:cs typeface="Palatino"/>
              </a:rPr>
              <a:t>		</a:t>
            </a:r>
            <a:r>
              <a:rPr lang="en-US" i="1" dirty="0" smtClean="0">
                <a:solidFill>
                  <a:srgbClr val="0000FF"/>
                </a:solidFill>
                <a:latin typeface="Palatino"/>
                <a:cs typeface="Palatino"/>
              </a:rPr>
              <a:t>thus</a:t>
            </a:r>
            <a:endParaRPr lang="en-US" dirty="0">
              <a:solidFill>
                <a:srgbClr val="0000FF"/>
              </a:solidFill>
              <a:latin typeface="Palatino"/>
              <a:cs typeface="Palatino"/>
            </a:endParaRPr>
          </a:p>
          <a:p>
            <a:pPr>
              <a:spcBef>
                <a:spcPts val="1200"/>
              </a:spcBef>
              <a:spcAft>
                <a:spcPts val="1000"/>
              </a:spcAft>
            </a:pPr>
            <a:r>
              <a:rPr lang="en-US" dirty="0" err="1">
                <a:solidFill>
                  <a:schemeClr val="tx1"/>
                </a:solidFill>
                <a:latin typeface="Palatino"/>
                <a:cs typeface="Palatino"/>
              </a:rPr>
              <a:t>malgré</a:t>
            </a:r>
            <a:r>
              <a:rPr lang="en-US" dirty="0">
                <a:solidFill>
                  <a:schemeClr val="tx1"/>
                </a:solidFill>
                <a:latin typeface="Palatino"/>
                <a:cs typeface="Palatino"/>
              </a:rPr>
              <a:t>    </a:t>
            </a:r>
            <a:r>
              <a:rPr lang="en-US" dirty="0" smtClean="0">
                <a:solidFill>
                  <a:schemeClr val="tx1"/>
                </a:solidFill>
                <a:latin typeface="Palatino"/>
                <a:cs typeface="Palatino"/>
              </a:rPr>
              <a:t>   </a:t>
            </a:r>
            <a:r>
              <a:rPr lang="en-US" i="1" dirty="0">
                <a:solidFill>
                  <a:srgbClr val="0000FF"/>
                </a:solidFill>
                <a:latin typeface="Palatino"/>
                <a:cs typeface="Palatino"/>
              </a:rPr>
              <a:t>despite/in spite of</a:t>
            </a:r>
            <a:endParaRPr lang="en-US" dirty="0">
              <a:solidFill>
                <a:srgbClr val="0000FF"/>
              </a:solidFill>
              <a:latin typeface="Palatino"/>
              <a:cs typeface="Palatino"/>
            </a:endParaRPr>
          </a:p>
          <a:p>
            <a:pPr>
              <a:spcBef>
                <a:spcPts val="1200"/>
              </a:spcBef>
              <a:spcAft>
                <a:spcPts val="1000"/>
              </a:spcAft>
            </a:pPr>
            <a:r>
              <a:rPr lang="en-US" dirty="0" err="1">
                <a:solidFill>
                  <a:schemeClr val="tx1"/>
                </a:solidFill>
                <a:latin typeface="Palatino"/>
                <a:cs typeface="Palatino"/>
              </a:rPr>
              <a:t>vrai</a:t>
            </a:r>
            <a:r>
              <a:rPr lang="en-US" dirty="0">
                <a:solidFill>
                  <a:srgbClr val="000090"/>
                </a:solidFill>
                <a:latin typeface="Palatino"/>
                <a:cs typeface="Palatino"/>
              </a:rPr>
              <a:t>			</a:t>
            </a:r>
            <a:r>
              <a:rPr lang="en-US" i="1" dirty="0">
                <a:solidFill>
                  <a:srgbClr val="0000FF"/>
                </a:solidFill>
                <a:latin typeface="Palatino"/>
                <a:cs typeface="Palatino"/>
              </a:rPr>
              <a:t>true/</a:t>
            </a:r>
            <a:r>
              <a:rPr lang="en-US" i="1" dirty="0" smtClean="0">
                <a:solidFill>
                  <a:srgbClr val="0000FF"/>
                </a:solidFill>
                <a:latin typeface="Palatino"/>
                <a:cs typeface="Palatino"/>
              </a:rPr>
              <a:t>real</a:t>
            </a:r>
            <a:endParaRPr lang="en-US" dirty="0">
              <a:solidFill>
                <a:srgbClr val="0000FF"/>
              </a:solidFill>
              <a:latin typeface="Palatino"/>
              <a:cs typeface="Palatino"/>
            </a:endParaRPr>
          </a:p>
        </p:txBody>
      </p:sp>
      <p:sp>
        <p:nvSpPr>
          <p:cNvPr id="4" name="Content Placeholder 3"/>
          <p:cNvSpPr>
            <a:spLocks noGrp="1"/>
          </p:cNvSpPr>
          <p:nvPr>
            <p:ph sz="quarter" idx="13"/>
          </p:nvPr>
        </p:nvSpPr>
        <p:spPr>
          <a:xfrm>
            <a:off x="365760" y="1600199"/>
            <a:ext cx="4041648" cy="4947985"/>
          </a:xfrm>
        </p:spPr>
        <p:txBody>
          <a:bodyPr>
            <a:noAutofit/>
          </a:bodyPr>
          <a:lstStyle/>
          <a:p>
            <a:pPr marL="0" indent="0">
              <a:spcBef>
                <a:spcPts val="1200"/>
              </a:spcBef>
              <a:spcAft>
                <a:spcPts val="800"/>
              </a:spcAft>
              <a:buNone/>
            </a:pPr>
            <a:r>
              <a:rPr lang="en-US" b="1" dirty="0" smtClean="0">
                <a:solidFill>
                  <a:srgbClr val="0000FF"/>
                </a:solidFill>
                <a:latin typeface="Palatino"/>
                <a:cs typeface="Palatino"/>
              </a:rPr>
              <a:t>“</a:t>
            </a:r>
            <a:r>
              <a:rPr lang="en-US" b="1" i="1" dirty="0">
                <a:solidFill>
                  <a:srgbClr val="0000FF"/>
                </a:solidFill>
                <a:latin typeface="Palatino"/>
                <a:cs typeface="Palatino"/>
              </a:rPr>
              <a:t>Les mots du </a:t>
            </a:r>
            <a:r>
              <a:rPr lang="en-US" b="1" i="1" dirty="0" smtClean="0">
                <a:solidFill>
                  <a:srgbClr val="0000FF"/>
                </a:solidFill>
                <a:latin typeface="Palatino"/>
                <a:cs typeface="Palatino"/>
              </a:rPr>
              <a:t>jour</a:t>
            </a:r>
            <a:r>
              <a:rPr lang="en-US" b="1" dirty="0" smtClean="0">
                <a:solidFill>
                  <a:srgbClr val="0000FF"/>
                </a:solidFill>
                <a:latin typeface="Palatino"/>
                <a:cs typeface="Palatino"/>
              </a:rPr>
              <a:t>”</a:t>
            </a:r>
            <a:endParaRPr lang="en-US" b="1" dirty="0">
              <a:solidFill>
                <a:srgbClr val="0000FF"/>
              </a:solidFill>
              <a:latin typeface="Palatino"/>
              <a:cs typeface="Palatino"/>
            </a:endParaRPr>
          </a:p>
          <a:p>
            <a:pPr>
              <a:spcBef>
                <a:spcPts val="1200"/>
              </a:spcBef>
              <a:spcAft>
                <a:spcPts val="800"/>
              </a:spcAft>
            </a:pPr>
            <a:r>
              <a:rPr lang="en-US" dirty="0" err="1">
                <a:solidFill>
                  <a:schemeClr val="tx1"/>
                </a:solidFill>
                <a:latin typeface="Palatino"/>
                <a:cs typeface="Palatino"/>
              </a:rPr>
              <a:t>souvent</a:t>
            </a:r>
            <a:r>
              <a:rPr lang="en-US" dirty="0">
                <a:solidFill>
                  <a:srgbClr val="000090"/>
                </a:solidFill>
                <a:latin typeface="Palatino"/>
                <a:cs typeface="Palatino"/>
              </a:rPr>
              <a:t>		</a:t>
            </a:r>
            <a:r>
              <a:rPr lang="en-US" i="1" dirty="0">
                <a:solidFill>
                  <a:srgbClr val="0000FF"/>
                </a:solidFill>
                <a:latin typeface="Palatino"/>
                <a:cs typeface="Palatino"/>
              </a:rPr>
              <a:t>often</a:t>
            </a:r>
            <a:endParaRPr lang="en-US" dirty="0">
              <a:solidFill>
                <a:srgbClr val="0000FF"/>
              </a:solidFill>
              <a:latin typeface="Palatino"/>
              <a:cs typeface="Palatino"/>
            </a:endParaRPr>
          </a:p>
          <a:p>
            <a:pPr>
              <a:spcBef>
                <a:spcPts val="1200"/>
              </a:spcBef>
              <a:spcAft>
                <a:spcPts val="800"/>
              </a:spcAft>
            </a:pPr>
            <a:r>
              <a:rPr lang="en-US" dirty="0" err="1">
                <a:solidFill>
                  <a:schemeClr val="tx1"/>
                </a:solidFill>
                <a:latin typeface="Palatino"/>
                <a:cs typeface="Palatino"/>
              </a:rPr>
              <a:t>comme</a:t>
            </a:r>
            <a:r>
              <a:rPr lang="en-US" dirty="0">
                <a:solidFill>
                  <a:srgbClr val="000090"/>
                </a:solidFill>
                <a:latin typeface="Palatino"/>
                <a:cs typeface="Palatino"/>
              </a:rPr>
              <a:t>		</a:t>
            </a:r>
            <a:r>
              <a:rPr lang="en-US" i="1" dirty="0">
                <a:solidFill>
                  <a:srgbClr val="0000FF"/>
                </a:solidFill>
                <a:latin typeface="Palatino"/>
                <a:cs typeface="Palatino"/>
              </a:rPr>
              <a:t>like, as</a:t>
            </a:r>
            <a:endParaRPr lang="en-US" dirty="0">
              <a:solidFill>
                <a:srgbClr val="0000FF"/>
              </a:solidFill>
              <a:latin typeface="Palatino"/>
              <a:cs typeface="Palatino"/>
            </a:endParaRPr>
          </a:p>
          <a:p>
            <a:pPr>
              <a:spcBef>
                <a:spcPts val="1200"/>
              </a:spcBef>
              <a:spcAft>
                <a:spcPts val="800"/>
              </a:spcAft>
            </a:pPr>
            <a:r>
              <a:rPr lang="en-US" dirty="0" err="1">
                <a:solidFill>
                  <a:schemeClr val="tx1"/>
                </a:solidFill>
                <a:latin typeface="Palatino"/>
                <a:cs typeface="Palatino"/>
              </a:rPr>
              <a:t>montrer</a:t>
            </a:r>
            <a:r>
              <a:rPr lang="en-US" dirty="0">
                <a:solidFill>
                  <a:srgbClr val="000090"/>
                </a:solidFill>
                <a:latin typeface="Palatino"/>
                <a:cs typeface="Palatino"/>
              </a:rPr>
              <a:t>		</a:t>
            </a:r>
            <a:r>
              <a:rPr lang="en-US" i="1" dirty="0">
                <a:solidFill>
                  <a:srgbClr val="0000FF"/>
                </a:solidFill>
                <a:latin typeface="Palatino"/>
                <a:cs typeface="Palatino"/>
              </a:rPr>
              <a:t>to show</a:t>
            </a:r>
            <a:endParaRPr lang="en-US" dirty="0">
              <a:solidFill>
                <a:srgbClr val="0000FF"/>
              </a:solidFill>
              <a:latin typeface="Palatino"/>
              <a:cs typeface="Palatino"/>
            </a:endParaRPr>
          </a:p>
          <a:p>
            <a:pPr>
              <a:spcBef>
                <a:spcPts val="1200"/>
              </a:spcBef>
              <a:spcAft>
                <a:spcPts val="800"/>
              </a:spcAft>
            </a:pPr>
            <a:r>
              <a:rPr lang="en-US" dirty="0">
                <a:solidFill>
                  <a:schemeClr val="tx1"/>
                </a:solidFill>
                <a:latin typeface="Palatino"/>
                <a:cs typeface="Palatino"/>
              </a:rPr>
              <a:t>des siècles</a:t>
            </a:r>
            <a:r>
              <a:rPr lang="en-US" dirty="0">
                <a:solidFill>
                  <a:srgbClr val="000090"/>
                </a:solidFill>
                <a:latin typeface="Palatino"/>
                <a:cs typeface="Palatino"/>
              </a:rPr>
              <a:t>	          </a:t>
            </a:r>
            <a:r>
              <a:rPr lang="en-US" i="1" dirty="0">
                <a:solidFill>
                  <a:srgbClr val="0000FF"/>
                </a:solidFill>
                <a:latin typeface="Palatino"/>
                <a:cs typeface="Palatino"/>
              </a:rPr>
              <a:t>centuries</a:t>
            </a:r>
            <a:endParaRPr lang="en-US" dirty="0">
              <a:solidFill>
                <a:srgbClr val="0000FF"/>
              </a:solidFill>
              <a:latin typeface="Palatino"/>
              <a:cs typeface="Palatino"/>
            </a:endParaRPr>
          </a:p>
          <a:p>
            <a:pPr>
              <a:spcBef>
                <a:spcPts val="1200"/>
              </a:spcBef>
              <a:spcAft>
                <a:spcPts val="800"/>
              </a:spcAft>
            </a:pPr>
            <a:r>
              <a:rPr lang="en-US" dirty="0" err="1">
                <a:solidFill>
                  <a:schemeClr val="tx1"/>
                </a:solidFill>
                <a:latin typeface="Palatino"/>
                <a:cs typeface="Palatino"/>
              </a:rPr>
              <a:t>jusqu'à</a:t>
            </a:r>
            <a:r>
              <a:rPr lang="en-US" dirty="0">
                <a:solidFill>
                  <a:srgbClr val="000090"/>
                </a:solidFill>
                <a:latin typeface="Palatino"/>
                <a:cs typeface="Palatino"/>
              </a:rPr>
              <a:t>	  </a:t>
            </a:r>
            <a:r>
              <a:rPr lang="en-US" i="1" dirty="0">
                <a:solidFill>
                  <a:srgbClr val="0000FF"/>
                </a:solidFill>
                <a:latin typeface="Palatino"/>
                <a:cs typeface="Palatino"/>
              </a:rPr>
              <a:t>up until/up to</a:t>
            </a:r>
            <a:endParaRPr lang="en-US" dirty="0">
              <a:solidFill>
                <a:srgbClr val="0000FF"/>
              </a:solidFill>
              <a:latin typeface="Palatino"/>
              <a:cs typeface="Palatino"/>
            </a:endParaRPr>
          </a:p>
          <a:p>
            <a:pPr>
              <a:spcBef>
                <a:spcPts val="1200"/>
              </a:spcBef>
              <a:spcAft>
                <a:spcPts val="800"/>
              </a:spcAft>
            </a:pPr>
            <a:r>
              <a:rPr lang="en-US" dirty="0">
                <a:solidFill>
                  <a:schemeClr val="tx1"/>
                </a:solidFill>
                <a:latin typeface="Palatino"/>
                <a:cs typeface="Palatino"/>
              </a:rPr>
              <a:t>pendant</a:t>
            </a:r>
            <a:r>
              <a:rPr lang="en-US" dirty="0">
                <a:solidFill>
                  <a:srgbClr val="000090"/>
                </a:solidFill>
                <a:latin typeface="Palatino"/>
                <a:cs typeface="Palatino"/>
              </a:rPr>
              <a:t>		</a:t>
            </a:r>
            <a:r>
              <a:rPr lang="en-US" i="1" dirty="0">
                <a:solidFill>
                  <a:srgbClr val="0000FF"/>
                </a:solidFill>
                <a:latin typeface="Palatino"/>
                <a:cs typeface="Palatino"/>
              </a:rPr>
              <a:t>during</a:t>
            </a:r>
            <a:endParaRPr lang="en-US" dirty="0">
              <a:solidFill>
                <a:srgbClr val="0000FF"/>
              </a:solidFill>
              <a:latin typeface="Palatino"/>
              <a:cs typeface="Palatino"/>
            </a:endParaRPr>
          </a:p>
          <a:p>
            <a:pPr>
              <a:spcBef>
                <a:spcPts val="1200"/>
              </a:spcBef>
              <a:spcAft>
                <a:spcPts val="800"/>
              </a:spcAft>
            </a:pPr>
            <a:r>
              <a:rPr lang="en-US" dirty="0" err="1">
                <a:solidFill>
                  <a:schemeClr val="tx1"/>
                </a:solidFill>
                <a:latin typeface="Palatino"/>
                <a:cs typeface="Palatino"/>
              </a:rPr>
              <a:t>peuplades</a:t>
            </a:r>
            <a:r>
              <a:rPr lang="en-US" dirty="0">
                <a:solidFill>
                  <a:srgbClr val="000090"/>
                </a:solidFill>
                <a:latin typeface="Palatino"/>
                <a:cs typeface="Palatino"/>
              </a:rPr>
              <a:t>		</a:t>
            </a:r>
            <a:r>
              <a:rPr lang="en-US" i="1" dirty="0" smtClean="0">
                <a:solidFill>
                  <a:srgbClr val="0000FF"/>
                </a:solidFill>
                <a:latin typeface="Palatino"/>
                <a:cs typeface="Palatino"/>
              </a:rPr>
              <a:t>tribes</a:t>
            </a:r>
            <a:endParaRPr lang="en-US" dirty="0">
              <a:solidFill>
                <a:srgbClr val="0000FF"/>
              </a:solidFill>
              <a:latin typeface="Palatino"/>
              <a:cs typeface="Palatino"/>
            </a:endParaRPr>
          </a:p>
        </p:txBody>
      </p:sp>
    </p:spTree>
    <p:extLst>
      <p:ext uri="{BB962C8B-B14F-4D97-AF65-F5344CB8AC3E}">
        <p14:creationId xmlns:p14="http://schemas.microsoft.com/office/powerpoint/2010/main" val="265111847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heel(1)">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heel(1)">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heel(1)">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heel(1)">
                                      <p:cBhvr>
                                        <p:cTn id="27" dur="2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heel(1)">
                                      <p:cBhvr>
                                        <p:cTn id="32" dur="2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heel(1)">
                                      <p:cBhvr>
                                        <p:cTn id="37" dur="20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heel(1)">
                                      <p:cBhvr>
                                        <p:cTn id="42" dur="20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animEffect transition="in" filter="wheel(1)">
                                      <p:cBhvr>
                                        <p:cTn id="47" dur="2000"/>
                                        <p:tgtEl>
                                          <p:spTgt spid="3">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3">
                                            <p:txEl>
                                              <p:pRg st="1" end="1"/>
                                            </p:txEl>
                                          </p:spTgt>
                                        </p:tgtEl>
                                        <p:attrNameLst>
                                          <p:attrName>style.visibility</p:attrName>
                                        </p:attrNameLst>
                                      </p:cBhvr>
                                      <p:to>
                                        <p:strVal val="visible"/>
                                      </p:to>
                                    </p:set>
                                    <p:animEffect transition="in" filter="wheel(1)">
                                      <p:cBhvr>
                                        <p:cTn id="52" dur="2000"/>
                                        <p:tgtEl>
                                          <p:spTgt spid="3">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animEffect transition="in" filter="wheel(1)">
                                      <p:cBhvr>
                                        <p:cTn id="57" dur="2000"/>
                                        <p:tgtEl>
                                          <p:spTgt spid="3">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1" fill="hold" grpId="0" nodeType="clickEffect">
                                  <p:stCondLst>
                                    <p:cond delay="0"/>
                                  </p:stCondLst>
                                  <p:childTnLst>
                                    <p:set>
                                      <p:cBhvr>
                                        <p:cTn id="61" dur="1" fill="hold">
                                          <p:stCondLst>
                                            <p:cond delay="0"/>
                                          </p:stCondLst>
                                        </p:cTn>
                                        <p:tgtEl>
                                          <p:spTgt spid="3">
                                            <p:txEl>
                                              <p:pRg st="3" end="3"/>
                                            </p:txEl>
                                          </p:spTgt>
                                        </p:tgtEl>
                                        <p:attrNameLst>
                                          <p:attrName>style.visibility</p:attrName>
                                        </p:attrNameLst>
                                      </p:cBhvr>
                                      <p:to>
                                        <p:strVal val="visible"/>
                                      </p:to>
                                    </p:set>
                                    <p:animEffect transition="in" filter="wheel(1)">
                                      <p:cBhvr>
                                        <p:cTn id="62" dur="2000"/>
                                        <p:tgtEl>
                                          <p:spTgt spid="3">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1" presetClass="entr" presetSubtype="1" fill="hold" grpId="0" nodeType="clickEffect">
                                  <p:stCondLst>
                                    <p:cond delay="0"/>
                                  </p:stCondLst>
                                  <p:childTnLst>
                                    <p:set>
                                      <p:cBhvr>
                                        <p:cTn id="66" dur="1" fill="hold">
                                          <p:stCondLst>
                                            <p:cond delay="0"/>
                                          </p:stCondLst>
                                        </p:cTn>
                                        <p:tgtEl>
                                          <p:spTgt spid="3">
                                            <p:txEl>
                                              <p:pRg st="4" end="4"/>
                                            </p:txEl>
                                          </p:spTgt>
                                        </p:tgtEl>
                                        <p:attrNameLst>
                                          <p:attrName>style.visibility</p:attrName>
                                        </p:attrNameLst>
                                      </p:cBhvr>
                                      <p:to>
                                        <p:strVal val="visible"/>
                                      </p:to>
                                    </p:set>
                                    <p:animEffect transition="in" filter="wheel(1)">
                                      <p:cBhvr>
                                        <p:cTn id="67" dur="2000"/>
                                        <p:tgtEl>
                                          <p:spTgt spid="3">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1" presetClass="entr" presetSubtype="1" fill="hold" grpId="0" nodeType="clickEffect">
                                  <p:stCondLst>
                                    <p:cond delay="0"/>
                                  </p:stCondLst>
                                  <p:childTnLst>
                                    <p:set>
                                      <p:cBhvr>
                                        <p:cTn id="71" dur="1" fill="hold">
                                          <p:stCondLst>
                                            <p:cond delay="0"/>
                                          </p:stCondLst>
                                        </p:cTn>
                                        <p:tgtEl>
                                          <p:spTgt spid="3">
                                            <p:txEl>
                                              <p:pRg st="5" end="5"/>
                                            </p:txEl>
                                          </p:spTgt>
                                        </p:tgtEl>
                                        <p:attrNameLst>
                                          <p:attrName>style.visibility</p:attrName>
                                        </p:attrNameLst>
                                      </p:cBhvr>
                                      <p:to>
                                        <p:strVal val="visible"/>
                                      </p:to>
                                    </p:set>
                                    <p:animEffect transition="in" filter="wheel(1)">
                                      <p:cBhvr>
                                        <p:cTn id="72" dur="2000"/>
                                        <p:tgtEl>
                                          <p:spTgt spid="3">
                                            <p:txEl>
                                              <p:pRg st="5" end="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1" presetClass="entr" presetSubtype="1" fill="hold" grpId="0" nodeType="clickEffect">
                                  <p:stCondLst>
                                    <p:cond delay="0"/>
                                  </p:stCondLst>
                                  <p:childTnLst>
                                    <p:set>
                                      <p:cBhvr>
                                        <p:cTn id="76" dur="1" fill="hold">
                                          <p:stCondLst>
                                            <p:cond delay="0"/>
                                          </p:stCondLst>
                                        </p:cTn>
                                        <p:tgtEl>
                                          <p:spTgt spid="3">
                                            <p:txEl>
                                              <p:pRg st="6" end="6"/>
                                            </p:txEl>
                                          </p:spTgt>
                                        </p:tgtEl>
                                        <p:attrNameLst>
                                          <p:attrName>style.visibility</p:attrName>
                                        </p:attrNameLst>
                                      </p:cBhvr>
                                      <p:to>
                                        <p:strVal val="visible"/>
                                      </p:to>
                                    </p:set>
                                    <p:animEffect transition="in" filter="wheel(1)">
                                      <p:cBhvr>
                                        <p:cTn id="77" dur="2000"/>
                                        <p:tgtEl>
                                          <p:spTgt spid="3">
                                            <p:txEl>
                                              <p:pRg st="6" end="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1" presetClass="entr" presetSubtype="1" fill="hold" grpId="0" nodeType="clickEffect">
                                  <p:stCondLst>
                                    <p:cond delay="0"/>
                                  </p:stCondLst>
                                  <p:childTnLst>
                                    <p:set>
                                      <p:cBhvr>
                                        <p:cTn id="81" dur="1" fill="hold">
                                          <p:stCondLst>
                                            <p:cond delay="0"/>
                                          </p:stCondLst>
                                        </p:cTn>
                                        <p:tgtEl>
                                          <p:spTgt spid="3">
                                            <p:txEl>
                                              <p:pRg st="7" end="7"/>
                                            </p:txEl>
                                          </p:spTgt>
                                        </p:tgtEl>
                                        <p:attrNameLst>
                                          <p:attrName>style.visibility</p:attrName>
                                        </p:attrNameLst>
                                      </p:cBhvr>
                                      <p:to>
                                        <p:strVal val="visible"/>
                                      </p:to>
                                    </p:set>
                                    <p:animEffect transition="in" filter="wheel(1)">
                                      <p:cBhvr>
                                        <p:cTn id="8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70000"/>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a:latin typeface="Palatino"/>
                <a:cs typeface="Palatino"/>
              </a:rPr>
              <a:t>dix</a:t>
            </a:r>
            <a:r>
              <a:rPr lang="en-US" sz="2400" dirty="0">
                <a:latin typeface="Palatino"/>
                <a:cs typeface="Palatino"/>
              </a:rPr>
              <a:t>:  9/10 – 13/10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jeudi</a:t>
            </a:r>
            <a:r>
              <a:rPr lang="en-US" sz="2400" dirty="0">
                <a:latin typeface="Palatino"/>
                <a:cs typeface="Palatino"/>
              </a:rPr>
              <a:t>, le </a:t>
            </a:r>
            <a:r>
              <a:rPr lang="en-US" sz="2400" dirty="0" err="1">
                <a:latin typeface="Palatino"/>
                <a:cs typeface="Palatino"/>
              </a:rPr>
              <a:t>douze</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3600" dirty="0"/>
          </a:p>
        </p:txBody>
      </p:sp>
      <p:sp>
        <p:nvSpPr>
          <p:cNvPr id="3" name="Content Placeholder 2"/>
          <p:cNvSpPr>
            <a:spLocks noGrp="1"/>
          </p:cNvSpPr>
          <p:nvPr>
            <p:ph sz="half" idx="2"/>
          </p:nvPr>
        </p:nvSpPr>
        <p:spPr>
          <a:xfrm>
            <a:off x="4648200" y="1600200"/>
            <a:ext cx="4038600" cy="4917386"/>
          </a:xfrm>
        </p:spPr>
        <p:txBody>
          <a:bodyPr/>
          <a:lstStyle/>
          <a:p>
            <a:endParaRPr lang="en-US" dirty="0"/>
          </a:p>
        </p:txBody>
      </p:sp>
      <p:sp>
        <p:nvSpPr>
          <p:cNvPr id="4" name="Content Placeholder 3"/>
          <p:cNvSpPr>
            <a:spLocks noGrp="1"/>
          </p:cNvSpPr>
          <p:nvPr>
            <p:ph sz="quarter" idx="13"/>
          </p:nvPr>
        </p:nvSpPr>
        <p:spPr>
          <a:xfrm>
            <a:off x="365760" y="1600200"/>
            <a:ext cx="4041648" cy="4917386"/>
          </a:xfrm>
        </p:spPr>
        <p:txBody>
          <a:bodyPr/>
          <a:lstStyle/>
          <a:p>
            <a:endParaRPr lang="en-US" dirty="0"/>
          </a:p>
        </p:txBody>
      </p:sp>
    </p:spTree>
    <p:extLst>
      <p:ext uri="{BB962C8B-B14F-4D97-AF65-F5344CB8AC3E}">
        <p14:creationId xmlns:p14="http://schemas.microsoft.com/office/powerpoint/2010/main" val="48767340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999" y="0"/>
            <a:ext cx="8651875" cy="1270000"/>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a:latin typeface="Palatino"/>
                <a:cs typeface="Palatino"/>
              </a:rPr>
              <a:t>dix</a:t>
            </a:r>
            <a:r>
              <a:rPr lang="en-US" sz="2400" dirty="0">
                <a:latin typeface="Palatino"/>
                <a:cs typeface="Palatino"/>
              </a:rPr>
              <a:t>:  9/10 – 13/10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vendredi</a:t>
            </a:r>
            <a:r>
              <a:rPr lang="en-US" sz="2400" dirty="0">
                <a:latin typeface="Palatino"/>
                <a:cs typeface="Palatino"/>
              </a:rPr>
              <a:t>, le </a:t>
            </a:r>
            <a:r>
              <a:rPr lang="en-US" sz="2400" dirty="0" err="1">
                <a:latin typeface="Palatino"/>
                <a:cs typeface="Palatino"/>
              </a:rPr>
              <a:t>treize</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a:xfrm>
            <a:off x="4524375" y="1600200"/>
            <a:ext cx="4381499" cy="5035550"/>
          </a:xfrm>
        </p:spPr>
        <p:txBody>
          <a:bodyPr>
            <a:noAutofit/>
          </a:bodyPr>
          <a:lstStyle/>
          <a:p>
            <a:pPr>
              <a:spcBef>
                <a:spcPts val="1200"/>
              </a:spcBef>
              <a:spcAft>
                <a:spcPts val="800"/>
              </a:spcAft>
            </a:pPr>
            <a:r>
              <a:rPr lang="en-US" dirty="0" err="1">
                <a:solidFill>
                  <a:schemeClr val="tx1"/>
                </a:solidFill>
                <a:latin typeface="Palatino"/>
                <a:cs typeface="Palatino"/>
              </a:rPr>
              <a:t>puis</a:t>
            </a:r>
            <a:r>
              <a:rPr lang="en-US" dirty="0">
                <a:solidFill>
                  <a:srgbClr val="000090"/>
                </a:solidFill>
                <a:latin typeface="Palatino"/>
                <a:cs typeface="Palatino"/>
              </a:rPr>
              <a:t>		</a:t>
            </a:r>
            <a:r>
              <a:rPr lang="en-US" i="1" dirty="0" smtClean="0">
                <a:solidFill>
                  <a:srgbClr val="0000FF"/>
                </a:solidFill>
                <a:latin typeface="Palatino"/>
                <a:cs typeface="Palatino"/>
              </a:rPr>
              <a:t>then</a:t>
            </a:r>
            <a:endParaRPr lang="en-US" dirty="0">
              <a:solidFill>
                <a:srgbClr val="0000FF"/>
              </a:solidFill>
              <a:latin typeface="Palatino"/>
              <a:cs typeface="Palatino"/>
            </a:endParaRPr>
          </a:p>
          <a:p>
            <a:pPr>
              <a:spcBef>
                <a:spcPts val="1200"/>
              </a:spcBef>
              <a:spcAft>
                <a:spcPts val="800"/>
              </a:spcAft>
            </a:pPr>
            <a:r>
              <a:rPr lang="en-US" dirty="0" err="1">
                <a:solidFill>
                  <a:schemeClr val="tx1"/>
                </a:solidFill>
                <a:latin typeface="Palatino"/>
                <a:cs typeface="Palatino"/>
              </a:rPr>
              <a:t>aussi</a:t>
            </a:r>
            <a:r>
              <a:rPr lang="en-US" dirty="0">
                <a:solidFill>
                  <a:schemeClr val="tx1"/>
                </a:solidFill>
                <a:latin typeface="Palatino"/>
                <a:cs typeface="Palatino"/>
              </a:rPr>
              <a:t> </a:t>
            </a:r>
            <a:r>
              <a:rPr lang="en-US" dirty="0" err="1">
                <a:solidFill>
                  <a:schemeClr val="tx1"/>
                </a:solidFill>
                <a:latin typeface="Palatino"/>
                <a:cs typeface="Palatino"/>
              </a:rPr>
              <a:t>bien</a:t>
            </a:r>
            <a:r>
              <a:rPr lang="en-US" dirty="0">
                <a:solidFill>
                  <a:schemeClr val="tx1"/>
                </a:solidFill>
                <a:latin typeface="Palatino"/>
                <a:cs typeface="Palatino"/>
              </a:rPr>
              <a:t> </a:t>
            </a:r>
            <a:r>
              <a:rPr lang="en-US" dirty="0" err="1">
                <a:solidFill>
                  <a:schemeClr val="tx1"/>
                </a:solidFill>
                <a:latin typeface="Palatino"/>
                <a:cs typeface="Palatino"/>
              </a:rPr>
              <a:t>que</a:t>
            </a:r>
            <a:r>
              <a:rPr lang="en-US" dirty="0">
                <a:solidFill>
                  <a:srgbClr val="000090"/>
                </a:solidFill>
                <a:latin typeface="Palatino"/>
                <a:cs typeface="Palatino"/>
              </a:rPr>
              <a:t>	</a:t>
            </a:r>
            <a:r>
              <a:rPr lang="en-US" i="1" dirty="0">
                <a:solidFill>
                  <a:srgbClr val="0000FF"/>
                </a:solidFill>
                <a:latin typeface="Palatino"/>
                <a:cs typeface="Palatino"/>
              </a:rPr>
              <a:t>as well as</a:t>
            </a:r>
            <a:endParaRPr lang="en-US" dirty="0">
              <a:solidFill>
                <a:srgbClr val="0000FF"/>
              </a:solidFill>
              <a:latin typeface="Palatino"/>
              <a:cs typeface="Palatino"/>
            </a:endParaRPr>
          </a:p>
          <a:p>
            <a:pPr>
              <a:spcBef>
                <a:spcPts val="1200"/>
              </a:spcBef>
              <a:spcAft>
                <a:spcPts val="800"/>
              </a:spcAft>
            </a:pPr>
            <a:r>
              <a:rPr lang="en-US" dirty="0">
                <a:solidFill>
                  <a:schemeClr val="tx1"/>
                </a:solidFill>
                <a:latin typeface="Palatino"/>
                <a:cs typeface="Palatino"/>
              </a:rPr>
              <a:t>le </a:t>
            </a:r>
            <a:r>
              <a:rPr lang="en-US" dirty="0" err="1">
                <a:solidFill>
                  <a:schemeClr val="tx1"/>
                </a:solidFill>
                <a:latin typeface="Palatino"/>
                <a:cs typeface="Palatino"/>
              </a:rPr>
              <a:t>roi</a:t>
            </a:r>
            <a:r>
              <a:rPr lang="en-US" dirty="0">
                <a:solidFill>
                  <a:schemeClr val="tx1"/>
                </a:solidFill>
                <a:latin typeface="Palatino"/>
                <a:cs typeface="Palatino"/>
              </a:rPr>
              <a:t>	</a:t>
            </a:r>
            <a:r>
              <a:rPr lang="en-US" dirty="0">
                <a:solidFill>
                  <a:srgbClr val="000090"/>
                </a:solidFill>
                <a:latin typeface="Palatino"/>
                <a:cs typeface="Palatino"/>
              </a:rPr>
              <a:t>	</a:t>
            </a:r>
            <a:r>
              <a:rPr lang="en-US" i="1" dirty="0" smtClean="0">
                <a:solidFill>
                  <a:srgbClr val="0000FF"/>
                </a:solidFill>
                <a:latin typeface="Palatino"/>
                <a:cs typeface="Palatino"/>
              </a:rPr>
              <a:t>king</a:t>
            </a:r>
            <a:endParaRPr lang="en-US" dirty="0">
              <a:solidFill>
                <a:srgbClr val="0000FF"/>
              </a:solidFill>
              <a:latin typeface="Palatino"/>
              <a:cs typeface="Palatino"/>
            </a:endParaRPr>
          </a:p>
          <a:p>
            <a:pPr>
              <a:spcBef>
                <a:spcPts val="1200"/>
              </a:spcBef>
              <a:spcAft>
                <a:spcPts val="800"/>
              </a:spcAft>
            </a:pPr>
            <a:r>
              <a:rPr lang="en-US" dirty="0" err="1">
                <a:solidFill>
                  <a:schemeClr val="tx1"/>
                </a:solidFill>
                <a:latin typeface="Palatino"/>
                <a:cs typeface="Palatino"/>
              </a:rPr>
              <a:t>garder</a:t>
            </a:r>
            <a:r>
              <a:rPr lang="en-US" dirty="0">
                <a:solidFill>
                  <a:srgbClr val="000090"/>
                </a:solidFill>
                <a:latin typeface="Palatino"/>
                <a:cs typeface="Palatino"/>
              </a:rPr>
              <a:t>		</a:t>
            </a:r>
            <a:r>
              <a:rPr lang="en-US" i="1" dirty="0">
                <a:solidFill>
                  <a:srgbClr val="0000FF"/>
                </a:solidFill>
                <a:latin typeface="Palatino"/>
                <a:cs typeface="Palatino"/>
              </a:rPr>
              <a:t>to keep</a:t>
            </a:r>
            <a:endParaRPr lang="en-US" dirty="0">
              <a:solidFill>
                <a:srgbClr val="0000FF"/>
              </a:solidFill>
              <a:latin typeface="Palatino"/>
              <a:cs typeface="Palatino"/>
            </a:endParaRPr>
          </a:p>
          <a:p>
            <a:pPr>
              <a:spcBef>
                <a:spcPts val="1200"/>
              </a:spcBef>
              <a:spcAft>
                <a:spcPts val="800"/>
              </a:spcAft>
            </a:pPr>
            <a:r>
              <a:rPr lang="en-US" dirty="0" err="1">
                <a:solidFill>
                  <a:schemeClr val="tx1"/>
                </a:solidFill>
                <a:latin typeface="Palatino"/>
                <a:cs typeface="Palatino"/>
              </a:rPr>
              <a:t>chacun</a:t>
            </a:r>
            <a:r>
              <a:rPr lang="en-US" dirty="0">
                <a:solidFill>
                  <a:schemeClr val="tx1"/>
                </a:solidFill>
                <a:latin typeface="Palatino"/>
                <a:cs typeface="Palatino"/>
              </a:rPr>
              <a:t>/</a:t>
            </a:r>
            <a:r>
              <a:rPr lang="en-US" dirty="0" err="1">
                <a:solidFill>
                  <a:schemeClr val="tx1"/>
                </a:solidFill>
                <a:latin typeface="Palatino"/>
                <a:cs typeface="Palatino"/>
              </a:rPr>
              <a:t>chacune</a:t>
            </a:r>
            <a:r>
              <a:rPr lang="en-US" dirty="0">
                <a:solidFill>
                  <a:srgbClr val="000090"/>
                </a:solidFill>
                <a:latin typeface="Palatino"/>
                <a:cs typeface="Palatino"/>
              </a:rPr>
              <a:t>	</a:t>
            </a:r>
            <a:r>
              <a:rPr lang="en-US" i="1" dirty="0">
                <a:solidFill>
                  <a:srgbClr val="0000FF"/>
                </a:solidFill>
                <a:latin typeface="Palatino"/>
                <a:cs typeface="Palatino"/>
              </a:rPr>
              <a:t>each one</a:t>
            </a:r>
            <a:endParaRPr lang="en-US" dirty="0">
              <a:solidFill>
                <a:srgbClr val="0000FF"/>
              </a:solidFill>
              <a:latin typeface="Palatino"/>
              <a:cs typeface="Palatino"/>
            </a:endParaRPr>
          </a:p>
          <a:p>
            <a:pPr>
              <a:spcBef>
                <a:spcPts val="1200"/>
              </a:spcBef>
              <a:spcAft>
                <a:spcPts val="800"/>
              </a:spcAft>
            </a:pPr>
            <a:r>
              <a:rPr lang="en-US" dirty="0" err="1">
                <a:solidFill>
                  <a:schemeClr val="tx1"/>
                </a:solidFill>
                <a:latin typeface="Palatino"/>
                <a:cs typeface="Palatino"/>
              </a:rPr>
              <a:t>vouloir</a:t>
            </a:r>
            <a:r>
              <a:rPr lang="en-US" dirty="0">
                <a:solidFill>
                  <a:srgbClr val="000090"/>
                </a:solidFill>
                <a:latin typeface="Palatino"/>
                <a:cs typeface="Palatino"/>
              </a:rPr>
              <a:t>		</a:t>
            </a:r>
            <a:r>
              <a:rPr lang="en-US" i="1" dirty="0">
                <a:solidFill>
                  <a:srgbClr val="0000FF"/>
                </a:solidFill>
                <a:latin typeface="Palatino"/>
                <a:cs typeface="Palatino"/>
              </a:rPr>
              <a:t>to want</a:t>
            </a:r>
            <a:endParaRPr lang="en-US" dirty="0">
              <a:solidFill>
                <a:srgbClr val="0000FF"/>
              </a:solidFill>
              <a:latin typeface="Palatino"/>
              <a:cs typeface="Palatino"/>
            </a:endParaRPr>
          </a:p>
          <a:p>
            <a:pPr>
              <a:spcBef>
                <a:spcPts val="1200"/>
              </a:spcBef>
              <a:spcAft>
                <a:spcPts val="800"/>
              </a:spcAft>
            </a:pPr>
            <a:r>
              <a:rPr lang="en-US" dirty="0">
                <a:solidFill>
                  <a:schemeClr val="tx1"/>
                </a:solidFill>
                <a:latin typeface="Palatino"/>
                <a:cs typeface="Palatino"/>
              </a:rPr>
              <a:t>pour </a:t>
            </a:r>
            <a:r>
              <a:rPr lang="en-US" dirty="0" err="1">
                <a:solidFill>
                  <a:schemeClr val="tx1"/>
                </a:solidFill>
                <a:latin typeface="Palatino"/>
                <a:cs typeface="Palatino"/>
              </a:rPr>
              <a:t>cela</a:t>
            </a:r>
            <a:r>
              <a:rPr lang="en-US" dirty="0">
                <a:solidFill>
                  <a:srgbClr val="000090"/>
                </a:solidFill>
                <a:latin typeface="Palatino"/>
                <a:cs typeface="Palatino"/>
              </a:rPr>
              <a:t>		</a:t>
            </a:r>
            <a:r>
              <a:rPr lang="en-US" i="1" dirty="0">
                <a:solidFill>
                  <a:srgbClr val="0000FF"/>
                </a:solidFill>
                <a:latin typeface="Palatino"/>
                <a:cs typeface="Palatino"/>
              </a:rPr>
              <a:t>for this</a:t>
            </a:r>
            <a:endParaRPr lang="en-US" dirty="0">
              <a:solidFill>
                <a:srgbClr val="0000FF"/>
              </a:solidFill>
              <a:latin typeface="Palatino"/>
              <a:cs typeface="Palatino"/>
            </a:endParaRPr>
          </a:p>
          <a:p>
            <a:pPr>
              <a:spcBef>
                <a:spcPts val="1200"/>
              </a:spcBef>
              <a:spcAft>
                <a:spcPts val="800"/>
              </a:spcAft>
            </a:pPr>
            <a:r>
              <a:rPr lang="en-US" dirty="0" err="1">
                <a:solidFill>
                  <a:schemeClr val="tx1"/>
                </a:solidFill>
                <a:latin typeface="Palatino"/>
                <a:cs typeface="Palatino"/>
              </a:rPr>
              <a:t>nommé</a:t>
            </a:r>
            <a:r>
              <a:rPr lang="en-US" dirty="0">
                <a:solidFill>
                  <a:schemeClr val="tx1"/>
                </a:solidFill>
                <a:latin typeface="Palatino"/>
                <a:cs typeface="Palatino"/>
              </a:rPr>
              <a:t> </a:t>
            </a:r>
            <a:r>
              <a:rPr lang="en-US" dirty="0" err="1">
                <a:solidFill>
                  <a:schemeClr val="tx1"/>
                </a:solidFill>
                <a:latin typeface="Palatino"/>
                <a:cs typeface="Palatino"/>
              </a:rPr>
              <a:t>d'après</a:t>
            </a:r>
            <a:r>
              <a:rPr lang="en-US" dirty="0">
                <a:solidFill>
                  <a:srgbClr val="000090"/>
                </a:solidFill>
                <a:latin typeface="Palatino"/>
                <a:cs typeface="Palatino"/>
              </a:rPr>
              <a:t>    </a:t>
            </a:r>
            <a:r>
              <a:rPr lang="en-US" i="1" dirty="0">
                <a:solidFill>
                  <a:srgbClr val="0000FF"/>
                </a:solidFill>
                <a:latin typeface="Palatino"/>
                <a:cs typeface="Palatino"/>
              </a:rPr>
              <a:t>named </a:t>
            </a:r>
            <a:r>
              <a:rPr lang="en-US" i="1" dirty="0" smtClean="0">
                <a:solidFill>
                  <a:srgbClr val="0000FF"/>
                </a:solidFill>
                <a:latin typeface="Palatino"/>
                <a:cs typeface="Palatino"/>
              </a:rPr>
              <a:t>after</a:t>
            </a:r>
            <a:endParaRPr lang="en-US" dirty="0">
              <a:solidFill>
                <a:srgbClr val="0000FF"/>
              </a:solidFill>
              <a:latin typeface="Palatino"/>
              <a:cs typeface="Palatino"/>
            </a:endParaRPr>
          </a:p>
        </p:txBody>
      </p:sp>
      <p:sp>
        <p:nvSpPr>
          <p:cNvPr id="4" name="Content Placeholder 3"/>
          <p:cNvSpPr>
            <a:spLocks noGrp="1"/>
          </p:cNvSpPr>
          <p:nvPr>
            <p:ph sz="quarter" idx="13"/>
          </p:nvPr>
        </p:nvSpPr>
        <p:spPr>
          <a:xfrm>
            <a:off x="253999" y="1600199"/>
            <a:ext cx="4153409" cy="5035551"/>
          </a:xfrm>
        </p:spPr>
        <p:txBody>
          <a:bodyPr>
            <a:noAutofit/>
          </a:bodyPr>
          <a:lstStyle/>
          <a:p>
            <a:pPr marL="0" indent="0">
              <a:spcBef>
                <a:spcPts val="1200"/>
              </a:spcBef>
              <a:spcAft>
                <a:spcPts val="1200"/>
              </a:spcAft>
              <a:buNone/>
            </a:pPr>
            <a:r>
              <a:rPr lang="en-US" b="1" dirty="0" smtClean="0">
                <a:solidFill>
                  <a:srgbClr val="0000FF"/>
                </a:solidFill>
                <a:latin typeface="Palatino"/>
                <a:cs typeface="Palatino"/>
              </a:rPr>
              <a:t>“</a:t>
            </a:r>
            <a:r>
              <a:rPr lang="en-US" b="1" i="1" dirty="0">
                <a:solidFill>
                  <a:srgbClr val="0000FF"/>
                </a:solidFill>
                <a:latin typeface="Palatino"/>
                <a:cs typeface="Palatino"/>
              </a:rPr>
              <a:t>Les mots du </a:t>
            </a:r>
            <a:r>
              <a:rPr lang="en-US" b="1" i="1" dirty="0" smtClean="0">
                <a:solidFill>
                  <a:srgbClr val="0000FF"/>
                </a:solidFill>
                <a:latin typeface="Palatino"/>
                <a:cs typeface="Palatino"/>
              </a:rPr>
              <a:t>jour</a:t>
            </a:r>
            <a:r>
              <a:rPr lang="en-US" b="1" dirty="0" smtClean="0">
                <a:solidFill>
                  <a:srgbClr val="0000FF"/>
                </a:solidFill>
                <a:latin typeface="Palatino"/>
                <a:cs typeface="Palatino"/>
              </a:rPr>
              <a:t>”</a:t>
            </a:r>
            <a:endParaRPr lang="en-US" b="1" dirty="0">
              <a:solidFill>
                <a:srgbClr val="0000FF"/>
              </a:solidFill>
              <a:latin typeface="Palatino"/>
              <a:cs typeface="Palatino"/>
            </a:endParaRPr>
          </a:p>
          <a:p>
            <a:pPr>
              <a:spcBef>
                <a:spcPts val="1200"/>
              </a:spcBef>
              <a:spcAft>
                <a:spcPts val="600"/>
              </a:spcAft>
            </a:pPr>
            <a:r>
              <a:rPr lang="en-US" dirty="0">
                <a:solidFill>
                  <a:schemeClr val="tx1"/>
                </a:solidFill>
                <a:latin typeface="Palatino"/>
                <a:cs typeface="Palatino"/>
              </a:rPr>
              <a:t>la </a:t>
            </a:r>
            <a:r>
              <a:rPr lang="en-US" dirty="0" err="1">
                <a:solidFill>
                  <a:schemeClr val="tx1"/>
                </a:solidFill>
                <a:latin typeface="Palatino"/>
                <a:cs typeface="Palatino"/>
              </a:rPr>
              <a:t>campagne</a:t>
            </a:r>
            <a:r>
              <a:rPr lang="en-US" dirty="0">
                <a:solidFill>
                  <a:schemeClr val="tx1"/>
                </a:solidFill>
                <a:latin typeface="Palatino"/>
                <a:cs typeface="Palatino"/>
              </a:rPr>
              <a:t>    </a:t>
            </a:r>
            <a:r>
              <a:rPr lang="en-US" i="1" dirty="0" smtClean="0">
                <a:solidFill>
                  <a:srgbClr val="0000FF"/>
                </a:solidFill>
                <a:latin typeface="Palatino"/>
                <a:cs typeface="Palatino"/>
              </a:rPr>
              <a:t>countryside</a:t>
            </a:r>
            <a:endParaRPr lang="en-US" dirty="0">
              <a:solidFill>
                <a:srgbClr val="0000FF"/>
              </a:solidFill>
              <a:latin typeface="Palatino"/>
              <a:cs typeface="Palatino"/>
            </a:endParaRPr>
          </a:p>
          <a:p>
            <a:pPr>
              <a:spcBef>
                <a:spcPts val="1200"/>
              </a:spcBef>
              <a:spcAft>
                <a:spcPts val="600"/>
              </a:spcAft>
            </a:pPr>
            <a:r>
              <a:rPr lang="en-US" dirty="0" err="1">
                <a:solidFill>
                  <a:schemeClr val="tx1"/>
                </a:solidFill>
                <a:latin typeface="Palatino"/>
                <a:cs typeface="Palatino"/>
              </a:rPr>
              <a:t>plein</a:t>
            </a:r>
            <a:r>
              <a:rPr lang="en-US" dirty="0">
                <a:solidFill>
                  <a:schemeClr val="tx1"/>
                </a:solidFill>
                <a:latin typeface="Palatino"/>
                <a:cs typeface="Palatino"/>
              </a:rPr>
              <a:t>/</a:t>
            </a:r>
            <a:r>
              <a:rPr lang="en-US" dirty="0" err="1">
                <a:solidFill>
                  <a:schemeClr val="tx1"/>
                </a:solidFill>
                <a:latin typeface="Palatino"/>
                <a:cs typeface="Palatino"/>
              </a:rPr>
              <a:t>pleine</a:t>
            </a:r>
            <a:r>
              <a:rPr lang="en-US" dirty="0">
                <a:solidFill>
                  <a:srgbClr val="000090"/>
                </a:solidFill>
                <a:latin typeface="Palatino"/>
                <a:cs typeface="Palatino"/>
              </a:rPr>
              <a:t>	    </a:t>
            </a:r>
            <a:r>
              <a:rPr lang="en-US" i="1" dirty="0">
                <a:solidFill>
                  <a:srgbClr val="0000FF"/>
                </a:solidFill>
                <a:latin typeface="Palatino"/>
                <a:cs typeface="Palatino"/>
              </a:rPr>
              <a:t>full</a:t>
            </a:r>
            <a:endParaRPr lang="en-US" dirty="0">
              <a:solidFill>
                <a:srgbClr val="0000FF"/>
              </a:solidFill>
              <a:latin typeface="Palatino"/>
              <a:cs typeface="Palatino"/>
            </a:endParaRPr>
          </a:p>
          <a:p>
            <a:pPr>
              <a:spcBef>
                <a:spcPts val="1200"/>
              </a:spcBef>
              <a:spcAft>
                <a:spcPts val="600"/>
              </a:spcAft>
            </a:pPr>
            <a:r>
              <a:rPr lang="en-US" dirty="0" err="1" smtClean="0">
                <a:solidFill>
                  <a:schemeClr val="tx1"/>
                </a:solidFill>
                <a:latin typeface="Palatino"/>
                <a:cs typeface="Palatino"/>
              </a:rPr>
              <a:t>attirer</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smtClean="0">
                <a:solidFill>
                  <a:srgbClr val="0000FF"/>
                </a:solidFill>
                <a:latin typeface="Palatino"/>
                <a:cs typeface="Palatino"/>
              </a:rPr>
              <a:t>to </a:t>
            </a:r>
            <a:r>
              <a:rPr lang="en-US" i="1" dirty="0">
                <a:solidFill>
                  <a:srgbClr val="0000FF"/>
                </a:solidFill>
                <a:latin typeface="Palatino"/>
                <a:cs typeface="Palatino"/>
              </a:rPr>
              <a:t>attract</a:t>
            </a:r>
            <a:endParaRPr lang="en-US" dirty="0">
              <a:solidFill>
                <a:srgbClr val="0000FF"/>
              </a:solidFill>
              <a:latin typeface="Palatino"/>
              <a:cs typeface="Palatino"/>
            </a:endParaRPr>
          </a:p>
          <a:p>
            <a:pPr>
              <a:spcBef>
                <a:spcPts val="1200"/>
              </a:spcBef>
              <a:spcAft>
                <a:spcPts val="600"/>
              </a:spcAft>
            </a:pPr>
            <a:r>
              <a:rPr lang="en-US" dirty="0" err="1">
                <a:solidFill>
                  <a:schemeClr val="tx1"/>
                </a:solidFill>
                <a:latin typeface="Palatino"/>
                <a:cs typeface="Palatino"/>
              </a:rPr>
              <a:t>l'huile</a:t>
            </a:r>
            <a:r>
              <a:rPr lang="en-US" dirty="0">
                <a:solidFill>
                  <a:srgbClr val="000090"/>
                </a:solidFill>
                <a:latin typeface="Palatino"/>
                <a:cs typeface="Palatino"/>
              </a:rPr>
              <a:t>		</a:t>
            </a:r>
            <a:r>
              <a:rPr lang="en-US" i="1" dirty="0">
                <a:solidFill>
                  <a:srgbClr val="0000FF"/>
                </a:solidFill>
                <a:latin typeface="Palatino"/>
                <a:cs typeface="Palatino"/>
              </a:rPr>
              <a:t>oil</a:t>
            </a:r>
            <a:endParaRPr lang="en-US" dirty="0">
              <a:solidFill>
                <a:srgbClr val="0000FF"/>
              </a:solidFill>
              <a:latin typeface="Palatino"/>
              <a:cs typeface="Palatino"/>
            </a:endParaRPr>
          </a:p>
          <a:p>
            <a:pPr>
              <a:spcBef>
                <a:spcPts val="1200"/>
              </a:spcBef>
              <a:spcAft>
                <a:spcPts val="600"/>
              </a:spcAft>
            </a:pPr>
            <a:r>
              <a:rPr lang="en-US" dirty="0" err="1">
                <a:solidFill>
                  <a:schemeClr val="tx1"/>
                </a:solidFill>
                <a:latin typeface="Palatino"/>
                <a:cs typeface="Palatino"/>
              </a:rPr>
              <a:t>près</a:t>
            </a:r>
            <a:r>
              <a:rPr lang="en-US" dirty="0">
                <a:solidFill>
                  <a:schemeClr val="tx1"/>
                </a:solidFill>
                <a:latin typeface="Palatino"/>
                <a:cs typeface="Palatino"/>
              </a:rPr>
              <a:t> de</a:t>
            </a:r>
            <a:r>
              <a:rPr lang="en-US" dirty="0">
                <a:solidFill>
                  <a:srgbClr val="000090"/>
                </a:solidFill>
                <a:latin typeface="Palatino"/>
                <a:cs typeface="Palatino"/>
              </a:rPr>
              <a:t>		</a:t>
            </a:r>
            <a:r>
              <a:rPr lang="en-US" i="1" dirty="0">
                <a:solidFill>
                  <a:srgbClr val="0000FF"/>
                </a:solidFill>
                <a:latin typeface="Palatino"/>
                <a:cs typeface="Palatino"/>
              </a:rPr>
              <a:t>close to</a:t>
            </a:r>
            <a:endParaRPr lang="en-US" dirty="0">
              <a:solidFill>
                <a:srgbClr val="0000FF"/>
              </a:solidFill>
              <a:latin typeface="Palatino"/>
              <a:cs typeface="Palatino"/>
            </a:endParaRPr>
          </a:p>
          <a:p>
            <a:pPr>
              <a:spcBef>
                <a:spcPts val="1200"/>
              </a:spcBef>
              <a:spcAft>
                <a:spcPts val="600"/>
              </a:spcAft>
            </a:pPr>
            <a:r>
              <a:rPr lang="en-US" dirty="0" err="1" smtClean="0">
                <a:solidFill>
                  <a:schemeClr val="tx1"/>
                </a:solidFill>
                <a:latin typeface="Palatino"/>
                <a:cs typeface="Palatino"/>
              </a:rPr>
              <a:t>inoubliable</a:t>
            </a:r>
            <a:r>
              <a:rPr lang="en-US" dirty="0" smtClean="0">
                <a:solidFill>
                  <a:schemeClr val="tx1"/>
                </a:solidFill>
                <a:latin typeface="Palatino"/>
                <a:cs typeface="Palatino"/>
              </a:rPr>
              <a:t>   </a:t>
            </a:r>
            <a:r>
              <a:rPr lang="en-US" dirty="0" smtClean="0">
                <a:solidFill>
                  <a:srgbClr val="000090"/>
                </a:solidFill>
                <a:latin typeface="Palatino"/>
                <a:cs typeface="Palatino"/>
              </a:rPr>
              <a:t> </a:t>
            </a:r>
            <a:r>
              <a:rPr lang="en-US" i="1" dirty="0" smtClean="0">
                <a:solidFill>
                  <a:srgbClr val="0000FF"/>
                </a:solidFill>
                <a:latin typeface="Palatino"/>
                <a:cs typeface="Palatino"/>
              </a:rPr>
              <a:t>unforgettable</a:t>
            </a:r>
            <a:endParaRPr lang="en-US" dirty="0">
              <a:solidFill>
                <a:srgbClr val="0000FF"/>
              </a:solidFill>
              <a:latin typeface="Palatino"/>
              <a:cs typeface="Palatino"/>
            </a:endParaRPr>
          </a:p>
          <a:p>
            <a:pPr>
              <a:spcBef>
                <a:spcPts val="1200"/>
              </a:spcBef>
              <a:spcAft>
                <a:spcPts val="600"/>
              </a:spcAft>
            </a:pPr>
            <a:r>
              <a:rPr lang="en-US" dirty="0" err="1">
                <a:solidFill>
                  <a:schemeClr val="tx1"/>
                </a:solidFill>
                <a:latin typeface="Palatino"/>
                <a:cs typeface="Palatino"/>
              </a:rPr>
              <a:t>une</a:t>
            </a:r>
            <a:r>
              <a:rPr lang="en-US" dirty="0">
                <a:solidFill>
                  <a:schemeClr val="tx1"/>
                </a:solidFill>
                <a:latin typeface="Palatino"/>
                <a:cs typeface="Palatino"/>
              </a:rPr>
              <a:t> carte </a:t>
            </a:r>
            <a:r>
              <a:rPr lang="en-US" dirty="0" err="1">
                <a:solidFill>
                  <a:schemeClr val="tx1"/>
                </a:solidFill>
                <a:latin typeface="Palatino"/>
                <a:cs typeface="Palatino"/>
              </a:rPr>
              <a:t>routière</a:t>
            </a:r>
            <a:r>
              <a:rPr lang="en-US" dirty="0">
                <a:solidFill>
                  <a:srgbClr val="000090"/>
                </a:solidFill>
                <a:latin typeface="Palatino"/>
                <a:cs typeface="Palatino"/>
              </a:rPr>
              <a:t>	 </a:t>
            </a:r>
            <a:r>
              <a:rPr lang="en-US" i="1" dirty="0">
                <a:solidFill>
                  <a:srgbClr val="0000FF"/>
                </a:solidFill>
                <a:latin typeface="Palatino"/>
                <a:cs typeface="Palatino"/>
              </a:rPr>
              <a:t>road </a:t>
            </a:r>
            <a:r>
              <a:rPr lang="en-US" i="1" dirty="0" smtClean="0">
                <a:solidFill>
                  <a:srgbClr val="0000FF"/>
                </a:solidFill>
                <a:latin typeface="Palatino"/>
                <a:cs typeface="Palatino"/>
              </a:rPr>
              <a:t>map</a:t>
            </a:r>
            <a:endParaRPr lang="en-US" dirty="0">
              <a:solidFill>
                <a:srgbClr val="0000FF"/>
              </a:solidFill>
              <a:latin typeface="Palatino"/>
              <a:cs typeface="Palatino"/>
            </a:endParaRPr>
          </a:p>
        </p:txBody>
      </p:sp>
    </p:spTree>
    <p:extLst>
      <p:ext uri="{BB962C8B-B14F-4D97-AF65-F5344CB8AC3E}">
        <p14:creationId xmlns:p14="http://schemas.microsoft.com/office/powerpoint/2010/main" val="254887373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dissolv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dissolv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dissolv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dissolv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animEffect transition="in" filter="dissolve">
                                      <p:cBhvr>
                                        <p:cTn id="47" dur="500"/>
                                        <p:tgtEl>
                                          <p:spTgt spid="3">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
                                            <p:txEl>
                                              <p:pRg st="1" end="1"/>
                                            </p:txEl>
                                          </p:spTgt>
                                        </p:tgtEl>
                                        <p:attrNameLst>
                                          <p:attrName>style.visibility</p:attrName>
                                        </p:attrNameLst>
                                      </p:cBhvr>
                                      <p:to>
                                        <p:strVal val="visible"/>
                                      </p:to>
                                    </p:set>
                                    <p:animEffect transition="in" filter="dissolve">
                                      <p:cBhvr>
                                        <p:cTn id="52" dur="500"/>
                                        <p:tgtEl>
                                          <p:spTgt spid="3">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animEffect transition="in" filter="dissolve">
                                      <p:cBhvr>
                                        <p:cTn id="57" dur="500"/>
                                        <p:tgtEl>
                                          <p:spTgt spid="3">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3">
                                            <p:txEl>
                                              <p:pRg st="3" end="3"/>
                                            </p:txEl>
                                          </p:spTgt>
                                        </p:tgtEl>
                                        <p:attrNameLst>
                                          <p:attrName>style.visibility</p:attrName>
                                        </p:attrNameLst>
                                      </p:cBhvr>
                                      <p:to>
                                        <p:strVal val="visible"/>
                                      </p:to>
                                    </p:set>
                                    <p:animEffect transition="in" filter="dissolve">
                                      <p:cBhvr>
                                        <p:cTn id="62" dur="500"/>
                                        <p:tgtEl>
                                          <p:spTgt spid="3">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3">
                                            <p:txEl>
                                              <p:pRg st="4" end="4"/>
                                            </p:txEl>
                                          </p:spTgt>
                                        </p:tgtEl>
                                        <p:attrNameLst>
                                          <p:attrName>style.visibility</p:attrName>
                                        </p:attrNameLst>
                                      </p:cBhvr>
                                      <p:to>
                                        <p:strVal val="visible"/>
                                      </p:to>
                                    </p:set>
                                    <p:animEffect transition="in" filter="dissolve">
                                      <p:cBhvr>
                                        <p:cTn id="67" dur="500"/>
                                        <p:tgtEl>
                                          <p:spTgt spid="3">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3">
                                            <p:txEl>
                                              <p:pRg st="5" end="5"/>
                                            </p:txEl>
                                          </p:spTgt>
                                        </p:tgtEl>
                                        <p:attrNameLst>
                                          <p:attrName>style.visibility</p:attrName>
                                        </p:attrNameLst>
                                      </p:cBhvr>
                                      <p:to>
                                        <p:strVal val="visible"/>
                                      </p:to>
                                    </p:set>
                                    <p:animEffect transition="in" filter="dissolve">
                                      <p:cBhvr>
                                        <p:cTn id="72" dur="500"/>
                                        <p:tgtEl>
                                          <p:spTgt spid="3">
                                            <p:txEl>
                                              <p:pRg st="5" end="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3">
                                            <p:txEl>
                                              <p:pRg st="6" end="6"/>
                                            </p:txEl>
                                          </p:spTgt>
                                        </p:tgtEl>
                                        <p:attrNameLst>
                                          <p:attrName>style.visibility</p:attrName>
                                        </p:attrNameLst>
                                      </p:cBhvr>
                                      <p:to>
                                        <p:strVal val="visible"/>
                                      </p:to>
                                    </p:set>
                                    <p:animEffect transition="in" filter="dissolve">
                                      <p:cBhvr>
                                        <p:cTn id="77" dur="500"/>
                                        <p:tgtEl>
                                          <p:spTgt spid="3">
                                            <p:txEl>
                                              <p:pRg st="6" end="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3">
                                            <p:txEl>
                                              <p:pRg st="7" end="7"/>
                                            </p:txEl>
                                          </p:spTgt>
                                        </p:tgtEl>
                                        <p:attrNameLst>
                                          <p:attrName>style.visibility</p:attrName>
                                        </p:attrNameLst>
                                      </p:cBhvr>
                                      <p:to>
                                        <p:strVal val="visible"/>
                                      </p:to>
                                    </p:set>
                                    <p:animEffect transition="in" filter="dissolve">
                                      <p:cBhvr>
                                        <p:cTn id="8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50" y="0"/>
            <a:ext cx="8731250" cy="1222375"/>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a:latin typeface="Palatino"/>
                <a:cs typeface="Palatino"/>
              </a:rPr>
              <a:t>dix</a:t>
            </a:r>
            <a:r>
              <a:rPr lang="en-US" sz="2400" dirty="0">
                <a:latin typeface="Palatino"/>
                <a:cs typeface="Palatino"/>
              </a:rPr>
              <a:t>:  9/10 – 13/10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vendredi</a:t>
            </a:r>
            <a:r>
              <a:rPr lang="en-US" sz="2400" dirty="0">
                <a:latin typeface="Palatino"/>
                <a:cs typeface="Palatino"/>
              </a:rPr>
              <a:t>, le </a:t>
            </a:r>
            <a:r>
              <a:rPr lang="en-US" sz="2400" dirty="0" err="1">
                <a:latin typeface="Palatino"/>
                <a:cs typeface="Palatino"/>
              </a:rPr>
              <a:t>treize</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a:xfrm>
            <a:off x="4648200" y="1476375"/>
            <a:ext cx="4305300" cy="5191125"/>
          </a:xfrm>
        </p:spPr>
        <p:txBody>
          <a:bodyPr>
            <a:normAutofit/>
          </a:bodyPr>
          <a:lstStyle/>
          <a:p>
            <a:pPr marL="457200" indent="-457200">
              <a:spcBef>
                <a:spcPts val="600"/>
              </a:spcBef>
              <a:spcAft>
                <a:spcPts val="600"/>
              </a:spcAft>
              <a:buFont typeface="+mj-lt"/>
              <a:buAutoNum type="arabicPeriod" startAt="6"/>
            </a:pPr>
            <a:r>
              <a:rPr lang="en-US" dirty="0">
                <a:solidFill>
                  <a:srgbClr val="000000"/>
                </a:solidFill>
                <a:latin typeface="Palatino"/>
                <a:cs typeface="Palatino"/>
              </a:rPr>
              <a:t>Ma </a:t>
            </a:r>
            <a:r>
              <a:rPr lang="en-US" dirty="0" err="1">
                <a:solidFill>
                  <a:srgbClr val="000000"/>
                </a:solidFill>
                <a:latin typeface="Palatino"/>
                <a:cs typeface="Palatino"/>
              </a:rPr>
              <a:t>grande</a:t>
            </a:r>
            <a:r>
              <a:rPr lang="en-US" dirty="0">
                <a:solidFill>
                  <a:srgbClr val="000000"/>
                </a:solidFill>
                <a:latin typeface="Palatino"/>
                <a:cs typeface="Palatino"/>
              </a:rPr>
              <a:t> </a:t>
            </a:r>
            <a:r>
              <a:rPr lang="en-US" dirty="0" err="1">
                <a:solidFill>
                  <a:srgbClr val="000000"/>
                </a:solidFill>
                <a:latin typeface="Palatino"/>
                <a:cs typeface="Palatino"/>
              </a:rPr>
              <a:t>sœur</a:t>
            </a:r>
            <a:r>
              <a:rPr lang="en-US" dirty="0">
                <a:solidFill>
                  <a:srgbClr val="000000"/>
                </a:solidFill>
                <a:latin typeface="Palatino"/>
                <a:cs typeface="Palatino"/>
              </a:rPr>
              <a:t> </a:t>
            </a:r>
            <a:r>
              <a:rPr lang="en-US" dirty="0" err="1">
                <a:solidFill>
                  <a:srgbClr val="000000"/>
                </a:solidFill>
                <a:latin typeface="Palatino"/>
                <a:cs typeface="Palatino"/>
              </a:rPr>
              <a:t>joue</a:t>
            </a:r>
            <a:r>
              <a:rPr lang="en-US" dirty="0">
                <a:solidFill>
                  <a:srgbClr val="000000"/>
                </a:solidFill>
                <a:latin typeface="Palatino"/>
                <a:cs typeface="Palatino"/>
              </a:rPr>
              <a:t> de la </a:t>
            </a:r>
            <a:r>
              <a:rPr lang="en-US" dirty="0" err="1">
                <a:solidFill>
                  <a:srgbClr val="000000"/>
                </a:solidFill>
                <a:latin typeface="Palatino"/>
                <a:cs typeface="Palatino"/>
              </a:rPr>
              <a:t>guitare</a:t>
            </a:r>
            <a:r>
              <a:rPr lang="en-US" dirty="0">
                <a:solidFill>
                  <a:srgbClr val="000000"/>
                </a:solidFill>
                <a:latin typeface="Palatino"/>
                <a:cs typeface="Palatino"/>
              </a:rPr>
              <a:t> </a:t>
            </a:r>
            <a:r>
              <a:rPr lang="en-US" dirty="0" err="1">
                <a:solidFill>
                  <a:srgbClr val="000000"/>
                </a:solidFill>
                <a:latin typeface="Palatino"/>
                <a:cs typeface="Palatino"/>
              </a:rPr>
              <a:t>classique</a:t>
            </a:r>
            <a:r>
              <a:rPr lang="en-US" dirty="0">
                <a:solidFill>
                  <a:srgbClr val="000000"/>
                </a:solidFill>
                <a:latin typeface="Palatino"/>
                <a:cs typeface="Palatino"/>
              </a:rPr>
              <a:t>.</a:t>
            </a:r>
          </a:p>
          <a:p>
            <a:pPr marL="457200" indent="-457200">
              <a:spcBef>
                <a:spcPts val="600"/>
              </a:spcBef>
              <a:spcAft>
                <a:spcPts val="600"/>
              </a:spcAft>
              <a:buFont typeface="+mj-lt"/>
              <a:buAutoNum type="arabicPeriod" startAt="6"/>
            </a:pPr>
            <a:r>
              <a:rPr lang="en-US" dirty="0">
                <a:solidFill>
                  <a:srgbClr val="000000"/>
                </a:solidFill>
                <a:latin typeface="Palatino"/>
                <a:cs typeface="Palatino"/>
              </a:rPr>
              <a:t>Pour effacer les traits de crayon, on </a:t>
            </a:r>
            <a:r>
              <a:rPr lang="en-US" dirty="0" err="1">
                <a:solidFill>
                  <a:srgbClr val="000000"/>
                </a:solidFill>
                <a:latin typeface="Palatino"/>
                <a:cs typeface="Palatino"/>
              </a:rPr>
              <a:t>utilise</a:t>
            </a:r>
            <a:r>
              <a:rPr lang="en-US" dirty="0">
                <a:solidFill>
                  <a:srgbClr val="000000"/>
                </a:solidFill>
                <a:latin typeface="Palatino"/>
                <a:cs typeface="Palatino"/>
              </a:rPr>
              <a:t> </a:t>
            </a:r>
            <a:r>
              <a:rPr lang="en-US" dirty="0" err="1">
                <a:solidFill>
                  <a:srgbClr val="000000"/>
                </a:solidFill>
                <a:latin typeface="Palatino"/>
                <a:cs typeface="Palatino"/>
              </a:rPr>
              <a:t>une</a:t>
            </a:r>
            <a:r>
              <a:rPr lang="en-US" dirty="0">
                <a:solidFill>
                  <a:srgbClr val="000000"/>
                </a:solidFill>
                <a:latin typeface="Palatino"/>
                <a:cs typeface="Palatino"/>
              </a:rPr>
              <a:t> </a:t>
            </a:r>
            <a:r>
              <a:rPr lang="en-US" dirty="0" err="1">
                <a:solidFill>
                  <a:srgbClr val="000000"/>
                </a:solidFill>
                <a:latin typeface="Palatino"/>
                <a:cs typeface="Palatino"/>
              </a:rPr>
              <a:t>gomme</a:t>
            </a:r>
            <a:r>
              <a:rPr lang="en-US" dirty="0">
                <a:solidFill>
                  <a:srgbClr val="000000"/>
                </a:solidFill>
                <a:latin typeface="Palatino"/>
                <a:cs typeface="Palatino"/>
              </a:rPr>
              <a:t>.</a:t>
            </a:r>
          </a:p>
          <a:p>
            <a:pPr marL="457200" indent="-457200">
              <a:spcBef>
                <a:spcPts val="600"/>
              </a:spcBef>
              <a:spcAft>
                <a:spcPts val="600"/>
              </a:spcAft>
              <a:buFont typeface="+mj-lt"/>
              <a:buAutoNum type="arabicPeriod" startAt="6"/>
            </a:pPr>
            <a:r>
              <a:rPr lang="en-US" dirty="0" err="1">
                <a:solidFill>
                  <a:srgbClr val="000000"/>
                </a:solidFill>
                <a:latin typeface="Palatino"/>
                <a:cs typeface="Palatino"/>
              </a:rPr>
              <a:t>Connais-tu</a:t>
            </a:r>
            <a:r>
              <a:rPr lang="en-US" dirty="0">
                <a:solidFill>
                  <a:srgbClr val="000000"/>
                </a:solidFill>
                <a:latin typeface="Palatino"/>
                <a:cs typeface="Palatino"/>
              </a:rPr>
              <a:t> un fruit plus </a:t>
            </a:r>
            <a:r>
              <a:rPr lang="en-US" dirty="0" err="1">
                <a:solidFill>
                  <a:srgbClr val="000000"/>
                </a:solidFill>
                <a:latin typeface="Palatino"/>
                <a:cs typeface="Palatino"/>
              </a:rPr>
              <a:t>juteux</a:t>
            </a:r>
            <a:r>
              <a:rPr lang="en-US" dirty="0">
                <a:solidFill>
                  <a:srgbClr val="000000"/>
                </a:solidFill>
                <a:latin typeface="Palatino"/>
                <a:cs typeface="Palatino"/>
              </a:rPr>
              <a:t> </a:t>
            </a:r>
            <a:r>
              <a:rPr lang="en-US" dirty="0" err="1">
                <a:solidFill>
                  <a:srgbClr val="000000"/>
                </a:solidFill>
                <a:latin typeface="Palatino"/>
                <a:cs typeface="Palatino"/>
              </a:rPr>
              <a:t>que</a:t>
            </a:r>
            <a:r>
              <a:rPr lang="en-US" dirty="0">
                <a:solidFill>
                  <a:srgbClr val="000000"/>
                </a:solidFill>
                <a:latin typeface="Palatino"/>
                <a:cs typeface="Palatino"/>
              </a:rPr>
              <a:t> </a:t>
            </a:r>
            <a:r>
              <a:rPr lang="en-US" dirty="0" err="1">
                <a:solidFill>
                  <a:srgbClr val="000000"/>
                </a:solidFill>
                <a:latin typeface="Palatino"/>
                <a:cs typeface="Palatino"/>
              </a:rPr>
              <a:t>l’orange</a:t>
            </a:r>
            <a:r>
              <a:rPr lang="en-US" dirty="0">
                <a:solidFill>
                  <a:srgbClr val="000000"/>
                </a:solidFill>
                <a:latin typeface="Palatino"/>
                <a:cs typeface="Palatino"/>
              </a:rPr>
              <a:t>?</a:t>
            </a:r>
          </a:p>
          <a:p>
            <a:pPr marL="457200" indent="-457200">
              <a:spcBef>
                <a:spcPts val="600"/>
              </a:spcBef>
              <a:spcAft>
                <a:spcPts val="600"/>
              </a:spcAft>
              <a:buFont typeface="+mj-lt"/>
              <a:buAutoNum type="arabicPeriod" startAt="6"/>
            </a:pPr>
            <a:r>
              <a:rPr lang="en-US" dirty="0">
                <a:solidFill>
                  <a:srgbClr val="000000"/>
                </a:solidFill>
                <a:latin typeface="Palatino"/>
                <a:cs typeface="Palatino"/>
              </a:rPr>
              <a:t>Les </a:t>
            </a:r>
            <a:r>
              <a:rPr lang="en-US" dirty="0" err="1">
                <a:solidFill>
                  <a:srgbClr val="000000"/>
                </a:solidFill>
                <a:latin typeface="Palatino"/>
                <a:cs typeface="Palatino"/>
              </a:rPr>
              <a:t>poissons</a:t>
            </a:r>
            <a:r>
              <a:rPr lang="en-US" dirty="0">
                <a:solidFill>
                  <a:srgbClr val="000000"/>
                </a:solidFill>
                <a:latin typeface="Palatino"/>
                <a:cs typeface="Palatino"/>
              </a:rPr>
              <a:t> se </a:t>
            </a:r>
            <a:r>
              <a:rPr lang="en-US" dirty="0" err="1">
                <a:solidFill>
                  <a:srgbClr val="000000"/>
                </a:solidFill>
                <a:latin typeface="Palatino"/>
                <a:cs typeface="Palatino"/>
              </a:rPr>
              <a:t>déplacent</a:t>
            </a:r>
            <a:r>
              <a:rPr lang="en-US" dirty="0">
                <a:solidFill>
                  <a:srgbClr val="000000"/>
                </a:solidFill>
                <a:latin typeface="Palatino"/>
                <a:cs typeface="Palatino"/>
              </a:rPr>
              <a:t> grâce </a:t>
            </a:r>
            <a:r>
              <a:rPr lang="en-US" dirty="0" err="1">
                <a:solidFill>
                  <a:srgbClr val="000000"/>
                </a:solidFill>
                <a:latin typeface="Palatino"/>
                <a:cs typeface="Palatino"/>
              </a:rPr>
              <a:t>à</a:t>
            </a:r>
            <a:r>
              <a:rPr lang="en-US" dirty="0">
                <a:solidFill>
                  <a:srgbClr val="000000"/>
                </a:solidFill>
                <a:latin typeface="Palatino"/>
                <a:cs typeface="Palatino"/>
              </a:rPr>
              <a:t> </a:t>
            </a:r>
            <a:r>
              <a:rPr lang="en-US" dirty="0" err="1">
                <a:solidFill>
                  <a:srgbClr val="000000"/>
                </a:solidFill>
                <a:latin typeface="Palatino"/>
                <a:cs typeface="Palatino"/>
              </a:rPr>
              <a:t>leurs</a:t>
            </a:r>
            <a:r>
              <a:rPr lang="en-US" dirty="0">
                <a:solidFill>
                  <a:srgbClr val="000000"/>
                </a:solidFill>
                <a:latin typeface="Palatino"/>
                <a:cs typeface="Palatino"/>
              </a:rPr>
              <a:t> </a:t>
            </a:r>
            <a:r>
              <a:rPr lang="en-US" dirty="0" err="1">
                <a:solidFill>
                  <a:srgbClr val="000000"/>
                </a:solidFill>
                <a:latin typeface="Palatino"/>
                <a:cs typeface="Palatino"/>
              </a:rPr>
              <a:t>nageoires</a:t>
            </a:r>
            <a:r>
              <a:rPr lang="en-US" dirty="0">
                <a:solidFill>
                  <a:srgbClr val="000000"/>
                </a:solidFill>
                <a:latin typeface="Palatino"/>
                <a:cs typeface="Palatino"/>
              </a:rPr>
              <a:t>.</a:t>
            </a:r>
          </a:p>
          <a:p>
            <a:pPr marL="457200" indent="-457200">
              <a:spcBef>
                <a:spcPts val="600"/>
              </a:spcBef>
              <a:spcAft>
                <a:spcPts val="600"/>
              </a:spcAft>
              <a:buFont typeface="+mj-lt"/>
              <a:buAutoNum type="arabicPeriod" startAt="6"/>
            </a:pPr>
            <a:r>
              <a:rPr lang="en-US" dirty="0" err="1">
                <a:solidFill>
                  <a:srgbClr val="000000"/>
                </a:solidFill>
                <a:latin typeface="Palatino"/>
                <a:cs typeface="Palatino"/>
              </a:rPr>
              <a:t>Margaux</a:t>
            </a:r>
            <a:r>
              <a:rPr lang="en-US" dirty="0">
                <a:solidFill>
                  <a:srgbClr val="000000"/>
                </a:solidFill>
                <a:latin typeface="Palatino"/>
                <a:cs typeface="Palatino"/>
              </a:rPr>
              <a:t> </a:t>
            </a:r>
            <a:r>
              <a:rPr lang="en-US" dirty="0" err="1">
                <a:solidFill>
                  <a:srgbClr val="000000"/>
                </a:solidFill>
                <a:latin typeface="Palatino"/>
                <a:cs typeface="Palatino"/>
              </a:rPr>
              <a:t>est</a:t>
            </a:r>
            <a:r>
              <a:rPr lang="en-US" dirty="0">
                <a:solidFill>
                  <a:srgbClr val="000000"/>
                </a:solidFill>
                <a:latin typeface="Palatino"/>
                <a:cs typeface="Palatino"/>
              </a:rPr>
              <a:t> </a:t>
            </a:r>
            <a:r>
              <a:rPr lang="en-US" dirty="0" err="1">
                <a:solidFill>
                  <a:srgbClr val="000000"/>
                </a:solidFill>
                <a:latin typeface="Palatino"/>
                <a:cs typeface="Palatino"/>
              </a:rPr>
              <a:t>très</a:t>
            </a:r>
            <a:r>
              <a:rPr lang="en-US" dirty="0">
                <a:solidFill>
                  <a:srgbClr val="000000"/>
                </a:solidFill>
                <a:latin typeface="Palatino"/>
                <a:cs typeface="Palatino"/>
              </a:rPr>
              <a:t> </a:t>
            </a:r>
            <a:r>
              <a:rPr lang="en-US" dirty="0" err="1">
                <a:solidFill>
                  <a:srgbClr val="000000"/>
                </a:solidFill>
                <a:latin typeface="Palatino"/>
                <a:cs typeface="Palatino"/>
              </a:rPr>
              <a:t>gourmande</a:t>
            </a:r>
            <a:r>
              <a:rPr lang="en-US" dirty="0">
                <a:solidFill>
                  <a:srgbClr val="000000"/>
                </a:solidFill>
                <a:latin typeface="Palatino"/>
                <a:cs typeface="Palatino"/>
              </a:rPr>
              <a:t>; </a:t>
            </a:r>
            <a:r>
              <a:rPr lang="en-US" dirty="0" err="1">
                <a:solidFill>
                  <a:srgbClr val="000000"/>
                </a:solidFill>
                <a:latin typeface="Palatino"/>
                <a:cs typeface="Palatino"/>
              </a:rPr>
              <a:t>elle</a:t>
            </a:r>
            <a:r>
              <a:rPr lang="en-US" dirty="0">
                <a:solidFill>
                  <a:srgbClr val="000000"/>
                </a:solidFill>
                <a:latin typeface="Palatino"/>
                <a:cs typeface="Palatino"/>
              </a:rPr>
              <a:t> mange trop de </a:t>
            </a:r>
            <a:r>
              <a:rPr lang="en-US" dirty="0" err="1">
                <a:solidFill>
                  <a:srgbClr val="000000"/>
                </a:solidFill>
                <a:latin typeface="Palatino"/>
                <a:cs typeface="Palatino"/>
              </a:rPr>
              <a:t>gâteaux</a:t>
            </a:r>
            <a:r>
              <a:rPr lang="en-US" dirty="0" smtClean="0">
                <a:solidFill>
                  <a:srgbClr val="000000"/>
                </a:solidFill>
                <a:latin typeface="Palatino"/>
                <a:cs typeface="Palatino"/>
              </a:rPr>
              <a:t>.</a:t>
            </a:r>
            <a:endParaRPr lang="en-US" dirty="0">
              <a:solidFill>
                <a:srgbClr val="000000"/>
              </a:solidFill>
              <a:latin typeface="Palatino"/>
              <a:cs typeface="Palatino"/>
            </a:endParaRPr>
          </a:p>
        </p:txBody>
      </p:sp>
      <p:sp>
        <p:nvSpPr>
          <p:cNvPr id="4" name="Content Placeholder 3"/>
          <p:cNvSpPr>
            <a:spLocks noGrp="1"/>
          </p:cNvSpPr>
          <p:nvPr>
            <p:ph sz="quarter" idx="13"/>
          </p:nvPr>
        </p:nvSpPr>
        <p:spPr>
          <a:xfrm>
            <a:off x="222250" y="1476375"/>
            <a:ext cx="4185158" cy="5191125"/>
          </a:xfrm>
        </p:spPr>
        <p:txBody>
          <a:bodyPr>
            <a:normAutofit lnSpcReduction="10000"/>
          </a:bodyPr>
          <a:lstStyle/>
          <a:p>
            <a:pPr marL="0" indent="0">
              <a:lnSpc>
                <a:spcPct val="110000"/>
              </a:lnSpc>
              <a:spcBef>
                <a:spcPts val="600"/>
              </a:spcBef>
              <a:spcAft>
                <a:spcPts val="1200"/>
              </a:spcAft>
              <a:buNone/>
            </a:pPr>
            <a:r>
              <a:rPr lang="en-US" i="1" dirty="0" err="1">
                <a:solidFill>
                  <a:schemeClr val="tx1"/>
                </a:solidFill>
                <a:latin typeface="Palatino"/>
                <a:cs typeface="Palatino"/>
              </a:rPr>
              <a:t>Copiez</a:t>
            </a:r>
            <a:r>
              <a:rPr lang="en-US" i="1" dirty="0">
                <a:solidFill>
                  <a:schemeClr val="tx1"/>
                </a:solidFill>
                <a:latin typeface="Palatino"/>
                <a:cs typeface="Palatino"/>
              </a:rPr>
              <a:t> les phrases </a:t>
            </a:r>
            <a:r>
              <a:rPr lang="en-US" i="1" dirty="0" err="1">
                <a:solidFill>
                  <a:schemeClr val="tx1"/>
                </a:solidFill>
                <a:latin typeface="Palatino"/>
                <a:cs typeface="Palatino"/>
              </a:rPr>
              <a:t>suivantes</a:t>
            </a:r>
            <a:r>
              <a:rPr lang="en-US" i="1" dirty="0">
                <a:solidFill>
                  <a:schemeClr val="tx1"/>
                </a:solidFill>
                <a:latin typeface="Palatino"/>
                <a:cs typeface="Palatino"/>
              </a:rPr>
              <a:t> </a:t>
            </a:r>
            <a:r>
              <a:rPr lang="en-US" i="1" dirty="0" err="1" smtClean="0">
                <a:solidFill>
                  <a:schemeClr val="tx1"/>
                </a:solidFill>
                <a:latin typeface="Palatino"/>
                <a:cs typeface="Palatino"/>
              </a:rPr>
              <a:t>dans</a:t>
            </a:r>
            <a:r>
              <a:rPr lang="en-US" i="1" dirty="0" smtClean="0">
                <a:solidFill>
                  <a:schemeClr val="tx1"/>
                </a:solidFill>
                <a:latin typeface="Palatino"/>
                <a:cs typeface="Palatino"/>
              </a:rPr>
              <a:t> la section </a:t>
            </a:r>
            <a:r>
              <a:rPr lang="en-US" i="1" dirty="0" err="1" smtClean="0">
                <a:solidFill>
                  <a:schemeClr val="tx1"/>
                </a:solidFill>
                <a:latin typeface="Palatino"/>
                <a:cs typeface="Palatino"/>
              </a:rPr>
              <a:t>cinq</a:t>
            </a:r>
            <a:r>
              <a:rPr lang="en-US" i="1" dirty="0" smtClean="0">
                <a:solidFill>
                  <a:schemeClr val="tx1"/>
                </a:solidFill>
                <a:latin typeface="Palatino"/>
                <a:cs typeface="Palatino"/>
              </a:rPr>
              <a:t>:</a:t>
            </a:r>
            <a:endParaRPr lang="en-US" i="1" dirty="0">
              <a:solidFill>
                <a:schemeClr val="tx1"/>
              </a:solidFill>
              <a:latin typeface="Palatino"/>
              <a:cs typeface="Palatino"/>
            </a:endParaRPr>
          </a:p>
          <a:p>
            <a:pPr marL="457200" indent="-457200">
              <a:lnSpc>
                <a:spcPct val="110000"/>
              </a:lnSpc>
              <a:spcBef>
                <a:spcPts val="600"/>
              </a:spcBef>
              <a:spcAft>
                <a:spcPts val="600"/>
              </a:spcAft>
              <a:buFont typeface="+mj-lt"/>
              <a:buAutoNum type="arabicPeriod"/>
            </a:pPr>
            <a:r>
              <a:rPr lang="en-US" dirty="0">
                <a:solidFill>
                  <a:schemeClr val="tx1"/>
                </a:solidFill>
                <a:latin typeface="Palatino"/>
                <a:cs typeface="Palatino"/>
              </a:rPr>
              <a:t>Le train entre en </a:t>
            </a:r>
            <a:r>
              <a:rPr lang="en-US" dirty="0" err="1">
                <a:solidFill>
                  <a:schemeClr val="tx1"/>
                </a:solidFill>
                <a:latin typeface="Palatino"/>
                <a:cs typeface="Palatino"/>
              </a:rPr>
              <a:t>gare</a:t>
            </a:r>
            <a:r>
              <a:rPr lang="en-US" dirty="0">
                <a:solidFill>
                  <a:schemeClr val="tx1"/>
                </a:solidFill>
                <a:latin typeface="Palatino"/>
                <a:cs typeface="Palatino"/>
              </a:rPr>
              <a:t>.</a:t>
            </a:r>
          </a:p>
          <a:p>
            <a:pPr marL="457200" indent="-457200">
              <a:lnSpc>
                <a:spcPct val="110000"/>
              </a:lnSpc>
              <a:spcBef>
                <a:spcPts val="600"/>
              </a:spcBef>
              <a:spcAft>
                <a:spcPts val="600"/>
              </a:spcAft>
              <a:buFont typeface="+mj-lt"/>
              <a:buAutoNum type="arabicPeriod"/>
            </a:pPr>
            <a:r>
              <a:rPr lang="en-US" dirty="0" err="1">
                <a:solidFill>
                  <a:schemeClr val="tx1"/>
                </a:solidFill>
                <a:latin typeface="Palatino"/>
                <a:cs typeface="Palatino"/>
              </a:rPr>
              <a:t>À</a:t>
            </a:r>
            <a:r>
              <a:rPr lang="en-US" dirty="0">
                <a:solidFill>
                  <a:schemeClr val="tx1"/>
                </a:solidFill>
                <a:latin typeface="Palatino"/>
                <a:cs typeface="Palatino"/>
              </a:rPr>
              <a:t> </a:t>
            </a:r>
            <a:r>
              <a:rPr lang="en-US" dirty="0" err="1">
                <a:solidFill>
                  <a:schemeClr val="tx1"/>
                </a:solidFill>
                <a:latin typeface="Palatino"/>
                <a:cs typeface="Palatino"/>
              </a:rPr>
              <a:t>Venise</a:t>
            </a:r>
            <a:r>
              <a:rPr lang="en-US" dirty="0">
                <a:solidFill>
                  <a:schemeClr val="tx1"/>
                </a:solidFill>
                <a:latin typeface="Palatino"/>
                <a:cs typeface="Palatino"/>
              </a:rPr>
              <a:t>, on se </a:t>
            </a:r>
            <a:r>
              <a:rPr lang="en-US" dirty="0" err="1">
                <a:solidFill>
                  <a:schemeClr val="tx1"/>
                </a:solidFill>
                <a:latin typeface="Palatino"/>
                <a:cs typeface="Palatino"/>
              </a:rPr>
              <a:t>déplace</a:t>
            </a:r>
            <a:r>
              <a:rPr lang="en-US" dirty="0">
                <a:solidFill>
                  <a:schemeClr val="tx1"/>
                </a:solidFill>
                <a:latin typeface="Palatino"/>
                <a:cs typeface="Palatino"/>
              </a:rPr>
              <a:t> en </a:t>
            </a:r>
            <a:r>
              <a:rPr lang="en-US" dirty="0" err="1">
                <a:solidFill>
                  <a:schemeClr val="tx1"/>
                </a:solidFill>
                <a:latin typeface="Palatino"/>
                <a:cs typeface="Palatino"/>
              </a:rPr>
              <a:t>gondole</a:t>
            </a:r>
            <a:r>
              <a:rPr lang="en-US" dirty="0">
                <a:solidFill>
                  <a:schemeClr val="tx1"/>
                </a:solidFill>
                <a:latin typeface="Palatino"/>
                <a:cs typeface="Palatino"/>
              </a:rPr>
              <a:t>.</a:t>
            </a:r>
          </a:p>
          <a:p>
            <a:pPr marL="457200" indent="-457200">
              <a:lnSpc>
                <a:spcPct val="110000"/>
              </a:lnSpc>
              <a:spcBef>
                <a:spcPts val="600"/>
              </a:spcBef>
              <a:spcAft>
                <a:spcPts val="600"/>
              </a:spcAft>
              <a:buFont typeface="+mj-lt"/>
              <a:buAutoNum type="arabicPeriod"/>
            </a:pPr>
            <a:r>
              <a:rPr lang="en-US" dirty="0">
                <a:solidFill>
                  <a:schemeClr val="tx1"/>
                </a:solidFill>
                <a:latin typeface="Palatino"/>
                <a:cs typeface="Palatino"/>
              </a:rPr>
              <a:t>Au </a:t>
            </a:r>
            <a:r>
              <a:rPr lang="en-US" dirty="0" err="1">
                <a:solidFill>
                  <a:schemeClr val="tx1"/>
                </a:solidFill>
                <a:latin typeface="Palatino"/>
                <a:cs typeface="Palatino"/>
              </a:rPr>
              <a:t>printemps</a:t>
            </a:r>
            <a:r>
              <a:rPr lang="en-US" dirty="0">
                <a:solidFill>
                  <a:schemeClr val="tx1"/>
                </a:solidFill>
                <a:latin typeface="Palatino"/>
                <a:cs typeface="Palatino"/>
              </a:rPr>
              <a:t>, on </a:t>
            </a:r>
            <a:r>
              <a:rPr lang="en-US" dirty="0" err="1">
                <a:solidFill>
                  <a:schemeClr val="tx1"/>
                </a:solidFill>
                <a:latin typeface="Palatino"/>
                <a:cs typeface="Palatino"/>
              </a:rPr>
              <a:t>voit</a:t>
            </a:r>
            <a:r>
              <a:rPr lang="en-US" dirty="0">
                <a:solidFill>
                  <a:schemeClr val="tx1"/>
                </a:solidFill>
                <a:latin typeface="Palatino"/>
                <a:cs typeface="Palatino"/>
              </a:rPr>
              <a:t> les premiers bourgeons.</a:t>
            </a:r>
          </a:p>
          <a:p>
            <a:pPr marL="457200" indent="-457200">
              <a:lnSpc>
                <a:spcPct val="110000"/>
              </a:lnSpc>
              <a:spcBef>
                <a:spcPts val="600"/>
              </a:spcBef>
              <a:spcAft>
                <a:spcPts val="600"/>
              </a:spcAft>
              <a:buFont typeface="+mj-lt"/>
              <a:buAutoNum type="arabicPeriod"/>
            </a:pPr>
            <a:r>
              <a:rPr lang="en-US" dirty="0">
                <a:solidFill>
                  <a:schemeClr val="tx1"/>
                </a:solidFill>
                <a:latin typeface="Palatino"/>
                <a:cs typeface="Palatino"/>
              </a:rPr>
              <a:t>Il </a:t>
            </a:r>
            <a:r>
              <a:rPr lang="en-US" dirty="0" err="1">
                <a:solidFill>
                  <a:schemeClr val="tx1"/>
                </a:solidFill>
                <a:latin typeface="Palatino"/>
                <a:cs typeface="Palatino"/>
              </a:rPr>
              <a:t>neige</a:t>
            </a:r>
            <a:r>
              <a:rPr lang="en-US" dirty="0">
                <a:solidFill>
                  <a:schemeClr val="tx1"/>
                </a:solidFill>
                <a:latin typeface="Palatino"/>
                <a:cs typeface="Palatino"/>
              </a:rPr>
              <a:t>; les </a:t>
            </a:r>
            <a:r>
              <a:rPr lang="en-US" dirty="0" err="1">
                <a:solidFill>
                  <a:schemeClr val="tx1"/>
                </a:solidFill>
                <a:latin typeface="Palatino"/>
                <a:cs typeface="Palatino"/>
              </a:rPr>
              <a:t>enfants</a:t>
            </a:r>
            <a:r>
              <a:rPr lang="en-US" dirty="0">
                <a:solidFill>
                  <a:schemeClr val="tx1"/>
                </a:solidFill>
                <a:latin typeface="Palatino"/>
                <a:cs typeface="Palatino"/>
              </a:rPr>
              <a:t> font de la luge.</a:t>
            </a:r>
          </a:p>
          <a:p>
            <a:pPr marL="457200" indent="-457200">
              <a:lnSpc>
                <a:spcPct val="110000"/>
              </a:lnSpc>
              <a:spcBef>
                <a:spcPts val="600"/>
              </a:spcBef>
              <a:spcAft>
                <a:spcPts val="600"/>
              </a:spcAft>
              <a:buFont typeface="+mj-lt"/>
              <a:buAutoNum type="arabicPeriod"/>
            </a:pPr>
            <a:r>
              <a:rPr lang="en-US" dirty="0">
                <a:solidFill>
                  <a:schemeClr val="tx1"/>
                </a:solidFill>
                <a:latin typeface="Palatino"/>
                <a:cs typeface="Palatino"/>
              </a:rPr>
              <a:t>La </a:t>
            </a:r>
            <a:r>
              <a:rPr lang="en-US" dirty="0" err="1">
                <a:solidFill>
                  <a:schemeClr val="tx1"/>
                </a:solidFill>
                <a:latin typeface="Palatino"/>
                <a:cs typeface="Palatino"/>
              </a:rPr>
              <a:t>rougeole</a:t>
            </a:r>
            <a:r>
              <a:rPr lang="en-US" dirty="0">
                <a:solidFill>
                  <a:schemeClr val="tx1"/>
                </a:solidFill>
                <a:latin typeface="Palatino"/>
                <a:cs typeface="Palatino"/>
              </a:rPr>
              <a:t> </a:t>
            </a:r>
            <a:r>
              <a:rPr lang="en-US" dirty="0" err="1">
                <a:solidFill>
                  <a:schemeClr val="tx1"/>
                </a:solidFill>
                <a:latin typeface="Palatino"/>
                <a:cs typeface="Palatino"/>
              </a:rPr>
              <a:t>est</a:t>
            </a:r>
            <a:r>
              <a:rPr lang="en-US" dirty="0">
                <a:solidFill>
                  <a:schemeClr val="tx1"/>
                </a:solidFill>
                <a:latin typeface="Palatino"/>
                <a:cs typeface="Palatino"/>
              </a:rPr>
              <a:t> </a:t>
            </a:r>
            <a:r>
              <a:rPr lang="en-US" dirty="0" err="1">
                <a:solidFill>
                  <a:schemeClr val="tx1"/>
                </a:solidFill>
                <a:latin typeface="Palatino"/>
                <a:cs typeface="Palatino"/>
              </a:rPr>
              <a:t>une</a:t>
            </a:r>
            <a:r>
              <a:rPr lang="en-US" dirty="0">
                <a:solidFill>
                  <a:schemeClr val="tx1"/>
                </a:solidFill>
                <a:latin typeface="Palatino"/>
                <a:cs typeface="Palatino"/>
              </a:rPr>
              <a:t> </a:t>
            </a:r>
            <a:r>
              <a:rPr lang="en-US" dirty="0" err="1">
                <a:solidFill>
                  <a:schemeClr val="tx1"/>
                </a:solidFill>
                <a:latin typeface="Palatino"/>
                <a:cs typeface="Palatino"/>
              </a:rPr>
              <a:t>maladie</a:t>
            </a:r>
            <a:r>
              <a:rPr lang="en-US" dirty="0">
                <a:solidFill>
                  <a:schemeClr val="tx1"/>
                </a:solidFill>
                <a:latin typeface="Palatino"/>
                <a:cs typeface="Palatino"/>
              </a:rPr>
              <a:t> </a:t>
            </a:r>
            <a:r>
              <a:rPr lang="en-US" dirty="0" err="1">
                <a:solidFill>
                  <a:schemeClr val="tx1"/>
                </a:solidFill>
                <a:latin typeface="Palatino"/>
                <a:cs typeface="Palatino"/>
              </a:rPr>
              <a:t>assez</a:t>
            </a:r>
            <a:r>
              <a:rPr lang="en-US" dirty="0">
                <a:solidFill>
                  <a:schemeClr val="tx1"/>
                </a:solidFill>
                <a:latin typeface="Palatino"/>
                <a:cs typeface="Palatino"/>
              </a:rPr>
              <a:t> grave</a:t>
            </a:r>
            <a:r>
              <a:rPr lang="en-US" dirty="0" smtClean="0">
                <a:solidFill>
                  <a:schemeClr val="tx1"/>
                </a:solidFill>
                <a:latin typeface="Palatino"/>
                <a:cs typeface="Palatino"/>
              </a:rPr>
              <a:t>.</a:t>
            </a:r>
            <a:endParaRPr lang="en-US" dirty="0">
              <a:solidFill>
                <a:schemeClr val="tx1"/>
              </a:solidFill>
              <a:latin typeface="Palatino"/>
              <a:cs typeface="Palatino"/>
            </a:endParaRPr>
          </a:p>
        </p:txBody>
      </p:sp>
    </p:spTree>
    <p:extLst>
      <p:ext uri="{BB962C8B-B14F-4D97-AF65-F5344CB8AC3E}">
        <p14:creationId xmlns:p14="http://schemas.microsoft.com/office/powerpoint/2010/main" val="2808968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Effect transition="in" filter="wipe(down)">
                                      <p:cBhvr>
                                        <p:cTn id="25" dur="580">
                                          <p:stCondLst>
                                            <p:cond delay="0"/>
                                          </p:stCondLst>
                                        </p:cTn>
                                        <p:tgtEl>
                                          <p:spTgt spid="4">
                                            <p:txEl>
                                              <p:pRg st="1" end="1"/>
                                            </p:txEl>
                                          </p:spTgt>
                                        </p:tgtEl>
                                      </p:cBhvr>
                                    </p:animEffect>
                                    <p:anim calcmode="lin" valueType="num">
                                      <p:cBhvr>
                                        <p:cTn id="26"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xEl>
                                              <p:pRg st="1" end="1"/>
                                            </p:txEl>
                                          </p:spTgt>
                                        </p:tgtEl>
                                      </p:cBhvr>
                                      <p:to x="100000" y="60000"/>
                                    </p:animScale>
                                    <p:animScale>
                                      <p:cBhvr>
                                        <p:cTn id="32" dur="166" decel="50000">
                                          <p:stCondLst>
                                            <p:cond delay="676"/>
                                          </p:stCondLst>
                                        </p:cTn>
                                        <p:tgtEl>
                                          <p:spTgt spid="4">
                                            <p:txEl>
                                              <p:pRg st="1" end="1"/>
                                            </p:txEl>
                                          </p:spTgt>
                                        </p:tgtEl>
                                      </p:cBhvr>
                                      <p:to x="100000" y="100000"/>
                                    </p:animScale>
                                    <p:animScale>
                                      <p:cBhvr>
                                        <p:cTn id="33" dur="26">
                                          <p:stCondLst>
                                            <p:cond delay="1312"/>
                                          </p:stCondLst>
                                        </p:cTn>
                                        <p:tgtEl>
                                          <p:spTgt spid="4">
                                            <p:txEl>
                                              <p:pRg st="1" end="1"/>
                                            </p:txEl>
                                          </p:spTgt>
                                        </p:tgtEl>
                                      </p:cBhvr>
                                      <p:to x="100000" y="80000"/>
                                    </p:animScale>
                                    <p:animScale>
                                      <p:cBhvr>
                                        <p:cTn id="34" dur="166" decel="50000">
                                          <p:stCondLst>
                                            <p:cond delay="1338"/>
                                          </p:stCondLst>
                                        </p:cTn>
                                        <p:tgtEl>
                                          <p:spTgt spid="4">
                                            <p:txEl>
                                              <p:pRg st="1" end="1"/>
                                            </p:txEl>
                                          </p:spTgt>
                                        </p:tgtEl>
                                      </p:cBhvr>
                                      <p:to x="100000" y="100000"/>
                                    </p:animScale>
                                    <p:animScale>
                                      <p:cBhvr>
                                        <p:cTn id="35" dur="26">
                                          <p:stCondLst>
                                            <p:cond delay="1642"/>
                                          </p:stCondLst>
                                        </p:cTn>
                                        <p:tgtEl>
                                          <p:spTgt spid="4">
                                            <p:txEl>
                                              <p:pRg st="1" end="1"/>
                                            </p:txEl>
                                          </p:spTgt>
                                        </p:tgtEl>
                                      </p:cBhvr>
                                      <p:to x="100000" y="90000"/>
                                    </p:animScale>
                                    <p:animScale>
                                      <p:cBhvr>
                                        <p:cTn id="36" dur="166" decel="50000">
                                          <p:stCondLst>
                                            <p:cond delay="1668"/>
                                          </p:stCondLst>
                                        </p:cTn>
                                        <p:tgtEl>
                                          <p:spTgt spid="4">
                                            <p:txEl>
                                              <p:pRg st="1" end="1"/>
                                            </p:txEl>
                                          </p:spTgt>
                                        </p:tgtEl>
                                      </p:cBhvr>
                                      <p:to x="100000" y="100000"/>
                                    </p:animScale>
                                    <p:animScale>
                                      <p:cBhvr>
                                        <p:cTn id="37" dur="26">
                                          <p:stCondLst>
                                            <p:cond delay="1808"/>
                                          </p:stCondLst>
                                        </p:cTn>
                                        <p:tgtEl>
                                          <p:spTgt spid="4">
                                            <p:txEl>
                                              <p:pRg st="1" end="1"/>
                                            </p:txEl>
                                          </p:spTgt>
                                        </p:tgtEl>
                                      </p:cBhvr>
                                      <p:to x="100000" y="95000"/>
                                    </p:animScale>
                                    <p:animScale>
                                      <p:cBhvr>
                                        <p:cTn id="38" dur="166" decel="50000">
                                          <p:stCondLst>
                                            <p:cond delay="1834"/>
                                          </p:stCondLst>
                                        </p:cTn>
                                        <p:tgtEl>
                                          <p:spTgt spid="4">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Effect transition="in" filter="wipe(down)">
                                      <p:cBhvr>
                                        <p:cTn id="43" dur="580">
                                          <p:stCondLst>
                                            <p:cond delay="0"/>
                                          </p:stCondLst>
                                        </p:cTn>
                                        <p:tgtEl>
                                          <p:spTgt spid="4">
                                            <p:txEl>
                                              <p:pRg st="2" end="2"/>
                                            </p:txEl>
                                          </p:spTgt>
                                        </p:tgtEl>
                                      </p:cBhvr>
                                    </p:animEffect>
                                    <p:anim calcmode="lin" valueType="num">
                                      <p:cBhvr>
                                        <p:cTn id="44"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txEl>
                                              <p:pRg st="2" end="2"/>
                                            </p:txEl>
                                          </p:spTgt>
                                        </p:tgtEl>
                                      </p:cBhvr>
                                      <p:to x="100000" y="60000"/>
                                    </p:animScale>
                                    <p:animScale>
                                      <p:cBhvr>
                                        <p:cTn id="50" dur="166" decel="50000">
                                          <p:stCondLst>
                                            <p:cond delay="676"/>
                                          </p:stCondLst>
                                        </p:cTn>
                                        <p:tgtEl>
                                          <p:spTgt spid="4">
                                            <p:txEl>
                                              <p:pRg st="2" end="2"/>
                                            </p:txEl>
                                          </p:spTgt>
                                        </p:tgtEl>
                                      </p:cBhvr>
                                      <p:to x="100000" y="100000"/>
                                    </p:animScale>
                                    <p:animScale>
                                      <p:cBhvr>
                                        <p:cTn id="51" dur="26">
                                          <p:stCondLst>
                                            <p:cond delay="1312"/>
                                          </p:stCondLst>
                                        </p:cTn>
                                        <p:tgtEl>
                                          <p:spTgt spid="4">
                                            <p:txEl>
                                              <p:pRg st="2" end="2"/>
                                            </p:txEl>
                                          </p:spTgt>
                                        </p:tgtEl>
                                      </p:cBhvr>
                                      <p:to x="100000" y="80000"/>
                                    </p:animScale>
                                    <p:animScale>
                                      <p:cBhvr>
                                        <p:cTn id="52" dur="166" decel="50000">
                                          <p:stCondLst>
                                            <p:cond delay="1338"/>
                                          </p:stCondLst>
                                        </p:cTn>
                                        <p:tgtEl>
                                          <p:spTgt spid="4">
                                            <p:txEl>
                                              <p:pRg st="2" end="2"/>
                                            </p:txEl>
                                          </p:spTgt>
                                        </p:tgtEl>
                                      </p:cBhvr>
                                      <p:to x="100000" y="100000"/>
                                    </p:animScale>
                                    <p:animScale>
                                      <p:cBhvr>
                                        <p:cTn id="53" dur="26">
                                          <p:stCondLst>
                                            <p:cond delay="1642"/>
                                          </p:stCondLst>
                                        </p:cTn>
                                        <p:tgtEl>
                                          <p:spTgt spid="4">
                                            <p:txEl>
                                              <p:pRg st="2" end="2"/>
                                            </p:txEl>
                                          </p:spTgt>
                                        </p:tgtEl>
                                      </p:cBhvr>
                                      <p:to x="100000" y="90000"/>
                                    </p:animScale>
                                    <p:animScale>
                                      <p:cBhvr>
                                        <p:cTn id="54" dur="166" decel="50000">
                                          <p:stCondLst>
                                            <p:cond delay="1668"/>
                                          </p:stCondLst>
                                        </p:cTn>
                                        <p:tgtEl>
                                          <p:spTgt spid="4">
                                            <p:txEl>
                                              <p:pRg st="2" end="2"/>
                                            </p:txEl>
                                          </p:spTgt>
                                        </p:tgtEl>
                                      </p:cBhvr>
                                      <p:to x="100000" y="100000"/>
                                    </p:animScale>
                                    <p:animScale>
                                      <p:cBhvr>
                                        <p:cTn id="55" dur="26">
                                          <p:stCondLst>
                                            <p:cond delay="1808"/>
                                          </p:stCondLst>
                                        </p:cTn>
                                        <p:tgtEl>
                                          <p:spTgt spid="4">
                                            <p:txEl>
                                              <p:pRg st="2" end="2"/>
                                            </p:txEl>
                                          </p:spTgt>
                                        </p:tgtEl>
                                      </p:cBhvr>
                                      <p:to x="100000" y="95000"/>
                                    </p:animScale>
                                    <p:animScale>
                                      <p:cBhvr>
                                        <p:cTn id="56" dur="166" decel="50000">
                                          <p:stCondLst>
                                            <p:cond delay="1834"/>
                                          </p:stCondLst>
                                        </p:cTn>
                                        <p:tgtEl>
                                          <p:spTgt spid="4">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4">
                                            <p:txEl>
                                              <p:pRg st="3" end="3"/>
                                            </p:txEl>
                                          </p:spTgt>
                                        </p:tgtEl>
                                        <p:attrNameLst>
                                          <p:attrName>style.visibility</p:attrName>
                                        </p:attrNameLst>
                                      </p:cBhvr>
                                      <p:to>
                                        <p:strVal val="visible"/>
                                      </p:to>
                                    </p:set>
                                    <p:animEffect transition="in" filter="wipe(down)">
                                      <p:cBhvr>
                                        <p:cTn id="61" dur="580">
                                          <p:stCondLst>
                                            <p:cond delay="0"/>
                                          </p:stCondLst>
                                        </p:cTn>
                                        <p:tgtEl>
                                          <p:spTgt spid="4">
                                            <p:txEl>
                                              <p:pRg st="3" end="3"/>
                                            </p:txEl>
                                          </p:spTgt>
                                        </p:tgtEl>
                                      </p:cBhvr>
                                    </p:animEffect>
                                    <p:anim calcmode="lin" valueType="num">
                                      <p:cBhvr>
                                        <p:cTn id="62" dur="1822" tmFilter="0,0; 0.14,0.36; 0.43,0.73; 0.71,0.91; 1.0,1.0">
                                          <p:stCondLst>
                                            <p:cond delay="0"/>
                                          </p:stCondLst>
                                        </p:cTn>
                                        <p:tgtEl>
                                          <p:spTgt spid="4">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4">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4">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4">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4">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4">
                                            <p:txEl>
                                              <p:pRg st="3" end="3"/>
                                            </p:txEl>
                                          </p:spTgt>
                                        </p:tgtEl>
                                      </p:cBhvr>
                                      <p:to x="100000" y="60000"/>
                                    </p:animScale>
                                    <p:animScale>
                                      <p:cBhvr>
                                        <p:cTn id="68" dur="166" decel="50000">
                                          <p:stCondLst>
                                            <p:cond delay="676"/>
                                          </p:stCondLst>
                                        </p:cTn>
                                        <p:tgtEl>
                                          <p:spTgt spid="4">
                                            <p:txEl>
                                              <p:pRg st="3" end="3"/>
                                            </p:txEl>
                                          </p:spTgt>
                                        </p:tgtEl>
                                      </p:cBhvr>
                                      <p:to x="100000" y="100000"/>
                                    </p:animScale>
                                    <p:animScale>
                                      <p:cBhvr>
                                        <p:cTn id="69" dur="26">
                                          <p:stCondLst>
                                            <p:cond delay="1312"/>
                                          </p:stCondLst>
                                        </p:cTn>
                                        <p:tgtEl>
                                          <p:spTgt spid="4">
                                            <p:txEl>
                                              <p:pRg st="3" end="3"/>
                                            </p:txEl>
                                          </p:spTgt>
                                        </p:tgtEl>
                                      </p:cBhvr>
                                      <p:to x="100000" y="80000"/>
                                    </p:animScale>
                                    <p:animScale>
                                      <p:cBhvr>
                                        <p:cTn id="70" dur="166" decel="50000">
                                          <p:stCondLst>
                                            <p:cond delay="1338"/>
                                          </p:stCondLst>
                                        </p:cTn>
                                        <p:tgtEl>
                                          <p:spTgt spid="4">
                                            <p:txEl>
                                              <p:pRg st="3" end="3"/>
                                            </p:txEl>
                                          </p:spTgt>
                                        </p:tgtEl>
                                      </p:cBhvr>
                                      <p:to x="100000" y="100000"/>
                                    </p:animScale>
                                    <p:animScale>
                                      <p:cBhvr>
                                        <p:cTn id="71" dur="26">
                                          <p:stCondLst>
                                            <p:cond delay="1642"/>
                                          </p:stCondLst>
                                        </p:cTn>
                                        <p:tgtEl>
                                          <p:spTgt spid="4">
                                            <p:txEl>
                                              <p:pRg st="3" end="3"/>
                                            </p:txEl>
                                          </p:spTgt>
                                        </p:tgtEl>
                                      </p:cBhvr>
                                      <p:to x="100000" y="90000"/>
                                    </p:animScale>
                                    <p:animScale>
                                      <p:cBhvr>
                                        <p:cTn id="72" dur="166" decel="50000">
                                          <p:stCondLst>
                                            <p:cond delay="1668"/>
                                          </p:stCondLst>
                                        </p:cTn>
                                        <p:tgtEl>
                                          <p:spTgt spid="4">
                                            <p:txEl>
                                              <p:pRg st="3" end="3"/>
                                            </p:txEl>
                                          </p:spTgt>
                                        </p:tgtEl>
                                      </p:cBhvr>
                                      <p:to x="100000" y="100000"/>
                                    </p:animScale>
                                    <p:animScale>
                                      <p:cBhvr>
                                        <p:cTn id="73" dur="26">
                                          <p:stCondLst>
                                            <p:cond delay="1808"/>
                                          </p:stCondLst>
                                        </p:cTn>
                                        <p:tgtEl>
                                          <p:spTgt spid="4">
                                            <p:txEl>
                                              <p:pRg st="3" end="3"/>
                                            </p:txEl>
                                          </p:spTgt>
                                        </p:tgtEl>
                                      </p:cBhvr>
                                      <p:to x="100000" y="95000"/>
                                    </p:animScale>
                                    <p:animScale>
                                      <p:cBhvr>
                                        <p:cTn id="74" dur="166" decel="50000">
                                          <p:stCondLst>
                                            <p:cond delay="1834"/>
                                          </p:stCondLst>
                                        </p:cTn>
                                        <p:tgtEl>
                                          <p:spTgt spid="4">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4">
                                            <p:txEl>
                                              <p:pRg st="4" end="4"/>
                                            </p:txEl>
                                          </p:spTgt>
                                        </p:tgtEl>
                                        <p:attrNameLst>
                                          <p:attrName>style.visibility</p:attrName>
                                        </p:attrNameLst>
                                      </p:cBhvr>
                                      <p:to>
                                        <p:strVal val="visible"/>
                                      </p:to>
                                    </p:set>
                                    <p:animEffect transition="in" filter="wipe(down)">
                                      <p:cBhvr>
                                        <p:cTn id="79" dur="580">
                                          <p:stCondLst>
                                            <p:cond delay="0"/>
                                          </p:stCondLst>
                                        </p:cTn>
                                        <p:tgtEl>
                                          <p:spTgt spid="4">
                                            <p:txEl>
                                              <p:pRg st="4" end="4"/>
                                            </p:txEl>
                                          </p:spTgt>
                                        </p:tgtEl>
                                      </p:cBhvr>
                                    </p:animEffect>
                                    <p:anim calcmode="lin" valueType="num">
                                      <p:cBhvr>
                                        <p:cTn id="80" dur="1822" tmFilter="0,0; 0.14,0.36; 0.43,0.73; 0.71,0.91; 1.0,1.0">
                                          <p:stCondLst>
                                            <p:cond delay="0"/>
                                          </p:stCondLst>
                                        </p:cTn>
                                        <p:tgtEl>
                                          <p:spTgt spid="4">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4">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4">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4">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4">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4">
                                            <p:txEl>
                                              <p:pRg st="4" end="4"/>
                                            </p:txEl>
                                          </p:spTgt>
                                        </p:tgtEl>
                                      </p:cBhvr>
                                      <p:to x="100000" y="60000"/>
                                    </p:animScale>
                                    <p:animScale>
                                      <p:cBhvr>
                                        <p:cTn id="86" dur="166" decel="50000">
                                          <p:stCondLst>
                                            <p:cond delay="676"/>
                                          </p:stCondLst>
                                        </p:cTn>
                                        <p:tgtEl>
                                          <p:spTgt spid="4">
                                            <p:txEl>
                                              <p:pRg st="4" end="4"/>
                                            </p:txEl>
                                          </p:spTgt>
                                        </p:tgtEl>
                                      </p:cBhvr>
                                      <p:to x="100000" y="100000"/>
                                    </p:animScale>
                                    <p:animScale>
                                      <p:cBhvr>
                                        <p:cTn id="87" dur="26">
                                          <p:stCondLst>
                                            <p:cond delay="1312"/>
                                          </p:stCondLst>
                                        </p:cTn>
                                        <p:tgtEl>
                                          <p:spTgt spid="4">
                                            <p:txEl>
                                              <p:pRg st="4" end="4"/>
                                            </p:txEl>
                                          </p:spTgt>
                                        </p:tgtEl>
                                      </p:cBhvr>
                                      <p:to x="100000" y="80000"/>
                                    </p:animScale>
                                    <p:animScale>
                                      <p:cBhvr>
                                        <p:cTn id="88" dur="166" decel="50000">
                                          <p:stCondLst>
                                            <p:cond delay="1338"/>
                                          </p:stCondLst>
                                        </p:cTn>
                                        <p:tgtEl>
                                          <p:spTgt spid="4">
                                            <p:txEl>
                                              <p:pRg st="4" end="4"/>
                                            </p:txEl>
                                          </p:spTgt>
                                        </p:tgtEl>
                                      </p:cBhvr>
                                      <p:to x="100000" y="100000"/>
                                    </p:animScale>
                                    <p:animScale>
                                      <p:cBhvr>
                                        <p:cTn id="89" dur="26">
                                          <p:stCondLst>
                                            <p:cond delay="1642"/>
                                          </p:stCondLst>
                                        </p:cTn>
                                        <p:tgtEl>
                                          <p:spTgt spid="4">
                                            <p:txEl>
                                              <p:pRg st="4" end="4"/>
                                            </p:txEl>
                                          </p:spTgt>
                                        </p:tgtEl>
                                      </p:cBhvr>
                                      <p:to x="100000" y="90000"/>
                                    </p:animScale>
                                    <p:animScale>
                                      <p:cBhvr>
                                        <p:cTn id="90" dur="166" decel="50000">
                                          <p:stCondLst>
                                            <p:cond delay="1668"/>
                                          </p:stCondLst>
                                        </p:cTn>
                                        <p:tgtEl>
                                          <p:spTgt spid="4">
                                            <p:txEl>
                                              <p:pRg st="4" end="4"/>
                                            </p:txEl>
                                          </p:spTgt>
                                        </p:tgtEl>
                                      </p:cBhvr>
                                      <p:to x="100000" y="100000"/>
                                    </p:animScale>
                                    <p:animScale>
                                      <p:cBhvr>
                                        <p:cTn id="91" dur="26">
                                          <p:stCondLst>
                                            <p:cond delay="1808"/>
                                          </p:stCondLst>
                                        </p:cTn>
                                        <p:tgtEl>
                                          <p:spTgt spid="4">
                                            <p:txEl>
                                              <p:pRg st="4" end="4"/>
                                            </p:txEl>
                                          </p:spTgt>
                                        </p:tgtEl>
                                      </p:cBhvr>
                                      <p:to x="100000" y="95000"/>
                                    </p:animScale>
                                    <p:animScale>
                                      <p:cBhvr>
                                        <p:cTn id="92" dur="166" decel="50000">
                                          <p:stCondLst>
                                            <p:cond delay="1834"/>
                                          </p:stCondLst>
                                        </p:cTn>
                                        <p:tgtEl>
                                          <p:spTgt spid="4">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4">
                                            <p:txEl>
                                              <p:pRg st="5" end="5"/>
                                            </p:txEl>
                                          </p:spTgt>
                                        </p:tgtEl>
                                        <p:attrNameLst>
                                          <p:attrName>style.visibility</p:attrName>
                                        </p:attrNameLst>
                                      </p:cBhvr>
                                      <p:to>
                                        <p:strVal val="visible"/>
                                      </p:to>
                                    </p:set>
                                    <p:animEffect transition="in" filter="wipe(down)">
                                      <p:cBhvr>
                                        <p:cTn id="97" dur="580">
                                          <p:stCondLst>
                                            <p:cond delay="0"/>
                                          </p:stCondLst>
                                        </p:cTn>
                                        <p:tgtEl>
                                          <p:spTgt spid="4">
                                            <p:txEl>
                                              <p:pRg st="5" end="5"/>
                                            </p:txEl>
                                          </p:spTgt>
                                        </p:tgtEl>
                                      </p:cBhvr>
                                    </p:animEffect>
                                    <p:anim calcmode="lin" valueType="num">
                                      <p:cBhvr>
                                        <p:cTn id="98" dur="1822" tmFilter="0,0; 0.14,0.36; 0.43,0.73; 0.71,0.91; 1.0,1.0">
                                          <p:stCondLst>
                                            <p:cond delay="0"/>
                                          </p:stCondLst>
                                        </p:cTn>
                                        <p:tgtEl>
                                          <p:spTgt spid="4">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4">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4">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4">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4">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4">
                                            <p:txEl>
                                              <p:pRg st="5" end="5"/>
                                            </p:txEl>
                                          </p:spTgt>
                                        </p:tgtEl>
                                      </p:cBhvr>
                                      <p:to x="100000" y="60000"/>
                                    </p:animScale>
                                    <p:animScale>
                                      <p:cBhvr>
                                        <p:cTn id="104" dur="166" decel="50000">
                                          <p:stCondLst>
                                            <p:cond delay="676"/>
                                          </p:stCondLst>
                                        </p:cTn>
                                        <p:tgtEl>
                                          <p:spTgt spid="4">
                                            <p:txEl>
                                              <p:pRg st="5" end="5"/>
                                            </p:txEl>
                                          </p:spTgt>
                                        </p:tgtEl>
                                      </p:cBhvr>
                                      <p:to x="100000" y="100000"/>
                                    </p:animScale>
                                    <p:animScale>
                                      <p:cBhvr>
                                        <p:cTn id="105" dur="26">
                                          <p:stCondLst>
                                            <p:cond delay="1312"/>
                                          </p:stCondLst>
                                        </p:cTn>
                                        <p:tgtEl>
                                          <p:spTgt spid="4">
                                            <p:txEl>
                                              <p:pRg st="5" end="5"/>
                                            </p:txEl>
                                          </p:spTgt>
                                        </p:tgtEl>
                                      </p:cBhvr>
                                      <p:to x="100000" y="80000"/>
                                    </p:animScale>
                                    <p:animScale>
                                      <p:cBhvr>
                                        <p:cTn id="106" dur="166" decel="50000">
                                          <p:stCondLst>
                                            <p:cond delay="1338"/>
                                          </p:stCondLst>
                                        </p:cTn>
                                        <p:tgtEl>
                                          <p:spTgt spid="4">
                                            <p:txEl>
                                              <p:pRg st="5" end="5"/>
                                            </p:txEl>
                                          </p:spTgt>
                                        </p:tgtEl>
                                      </p:cBhvr>
                                      <p:to x="100000" y="100000"/>
                                    </p:animScale>
                                    <p:animScale>
                                      <p:cBhvr>
                                        <p:cTn id="107" dur="26">
                                          <p:stCondLst>
                                            <p:cond delay="1642"/>
                                          </p:stCondLst>
                                        </p:cTn>
                                        <p:tgtEl>
                                          <p:spTgt spid="4">
                                            <p:txEl>
                                              <p:pRg st="5" end="5"/>
                                            </p:txEl>
                                          </p:spTgt>
                                        </p:tgtEl>
                                      </p:cBhvr>
                                      <p:to x="100000" y="90000"/>
                                    </p:animScale>
                                    <p:animScale>
                                      <p:cBhvr>
                                        <p:cTn id="108" dur="166" decel="50000">
                                          <p:stCondLst>
                                            <p:cond delay="1668"/>
                                          </p:stCondLst>
                                        </p:cTn>
                                        <p:tgtEl>
                                          <p:spTgt spid="4">
                                            <p:txEl>
                                              <p:pRg st="5" end="5"/>
                                            </p:txEl>
                                          </p:spTgt>
                                        </p:tgtEl>
                                      </p:cBhvr>
                                      <p:to x="100000" y="100000"/>
                                    </p:animScale>
                                    <p:animScale>
                                      <p:cBhvr>
                                        <p:cTn id="109" dur="26">
                                          <p:stCondLst>
                                            <p:cond delay="1808"/>
                                          </p:stCondLst>
                                        </p:cTn>
                                        <p:tgtEl>
                                          <p:spTgt spid="4">
                                            <p:txEl>
                                              <p:pRg st="5" end="5"/>
                                            </p:txEl>
                                          </p:spTgt>
                                        </p:tgtEl>
                                      </p:cBhvr>
                                      <p:to x="100000" y="95000"/>
                                    </p:animScale>
                                    <p:animScale>
                                      <p:cBhvr>
                                        <p:cTn id="110" dur="166" decel="50000">
                                          <p:stCondLst>
                                            <p:cond delay="1834"/>
                                          </p:stCondLst>
                                        </p:cTn>
                                        <p:tgtEl>
                                          <p:spTgt spid="4">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0" end="0"/>
                                            </p:txEl>
                                          </p:spTgt>
                                        </p:tgtEl>
                                        <p:attrNameLst>
                                          <p:attrName>style.visibility</p:attrName>
                                        </p:attrNameLst>
                                      </p:cBhvr>
                                      <p:to>
                                        <p:strVal val="visible"/>
                                      </p:to>
                                    </p:set>
                                    <p:animEffect transition="in" filter="wipe(down)">
                                      <p:cBhvr>
                                        <p:cTn id="115" dur="580">
                                          <p:stCondLst>
                                            <p:cond delay="0"/>
                                          </p:stCondLst>
                                        </p:cTn>
                                        <p:tgtEl>
                                          <p:spTgt spid="3">
                                            <p:txEl>
                                              <p:pRg st="0" end="0"/>
                                            </p:txEl>
                                          </p:spTgt>
                                        </p:tgtEl>
                                      </p:cBhvr>
                                    </p:animEffect>
                                    <p:anim calcmode="lin" valueType="num">
                                      <p:cBhvr>
                                        <p:cTn id="1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0" end="0"/>
                                            </p:txEl>
                                          </p:spTgt>
                                        </p:tgtEl>
                                      </p:cBhvr>
                                      <p:to x="100000" y="60000"/>
                                    </p:animScale>
                                    <p:animScale>
                                      <p:cBhvr>
                                        <p:cTn id="122" dur="166" decel="50000">
                                          <p:stCondLst>
                                            <p:cond delay="676"/>
                                          </p:stCondLst>
                                        </p:cTn>
                                        <p:tgtEl>
                                          <p:spTgt spid="3">
                                            <p:txEl>
                                              <p:pRg st="0" end="0"/>
                                            </p:txEl>
                                          </p:spTgt>
                                        </p:tgtEl>
                                      </p:cBhvr>
                                      <p:to x="100000" y="100000"/>
                                    </p:animScale>
                                    <p:animScale>
                                      <p:cBhvr>
                                        <p:cTn id="123" dur="26">
                                          <p:stCondLst>
                                            <p:cond delay="1312"/>
                                          </p:stCondLst>
                                        </p:cTn>
                                        <p:tgtEl>
                                          <p:spTgt spid="3">
                                            <p:txEl>
                                              <p:pRg st="0" end="0"/>
                                            </p:txEl>
                                          </p:spTgt>
                                        </p:tgtEl>
                                      </p:cBhvr>
                                      <p:to x="100000" y="80000"/>
                                    </p:animScale>
                                    <p:animScale>
                                      <p:cBhvr>
                                        <p:cTn id="124" dur="166" decel="50000">
                                          <p:stCondLst>
                                            <p:cond delay="1338"/>
                                          </p:stCondLst>
                                        </p:cTn>
                                        <p:tgtEl>
                                          <p:spTgt spid="3">
                                            <p:txEl>
                                              <p:pRg st="0" end="0"/>
                                            </p:txEl>
                                          </p:spTgt>
                                        </p:tgtEl>
                                      </p:cBhvr>
                                      <p:to x="100000" y="100000"/>
                                    </p:animScale>
                                    <p:animScale>
                                      <p:cBhvr>
                                        <p:cTn id="125" dur="26">
                                          <p:stCondLst>
                                            <p:cond delay="1642"/>
                                          </p:stCondLst>
                                        </p:cTn>
                                        <p:tgtEl>
                                          <p:spTgt spid="3">
                                            <p:txEl>
                                              <p:pRg st="0" end="0"/>
                                            </p:txEl>
                                          </p:spTgt>
                                        </p:tgtEl>
                                      </p:cBhvr>
                                      <p:to x="100000" y="90000"/>
                                    </p:animScale>
                                    <p:animScale>
                                      <p:cBhvr>
                                        <p:cTn id="126" dur="166" decel="50000">
                                          <p:stCondLst>
                                            <p:cond delay="1668"/>
                                          </p:stCondLst>
                                        </p:cTn>
                                        <p:tgtEl>
                                          <p:spTgt spid="3">
                                            <p:txEl>
                                              <p:pRg st="0" end="0"/>
                                            </p:txEl>
                                          </p:spTgt>
                                        </p:tgtEl>
                                      </p:cBhvr>
                                      <p:to x="100000" y="100000"/>
                                    </p:animScale>
                                    <p:animScale>
                                      <p:cBhvr>
                                        <p:cTn id="127" dur="26">
                                          <p:stCondLst>
                                            <p:cond delay="1808"/>
                                          </p:stCondLst>
                                        </p:cTn>
                                        <p:tgtEl>
                                          <p:spTgt spid="3">
                                            <p:txEl>
                                              <p:pRg st="0" end="0"/>
                                            </p:txEl>
                                          </p:spTgt>
                                        </p:tgtEl>
                                      </p:cBhvr>
                                      <p:to x="100000" y="95000"/>
                                    </p:animScale>
                                    <p:animScale>
                                      <p:cBhvr>
                                        <p:cTn id="128" dur="166" decel="50000">
                                          <p:stCondLst>
                                            <p:cond delay="1834"/>
                                          </p:stCondLst>
                                        </p:cTn>
                                        <p:tgtEl>
                                          <p:spTgt spid="3">
                                            <p:txEl>
                                              <p:pRg st="0" end="0"/>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1" end="1"/>
                                            </p:txEl>
                                          </p:spTgt>
                                        </p:tgtEl>
                                        <p:attrNameLst>
                                          <p:attrName>style.visibility</p:attrName>
                                        </p:attrNameLst>
                                      </p:cBhvr>
                                      <p:to>
                                        <p:strVal val="visible"/>
                                      </p:to>
                                    </p:set>
                                    <p:animEffect transition="in" filter="wipe(down)">
                                      <p:cBhvr>
                                        <p:cTn id="133" dur="580">
                                          <p:stCondLst>
                                            <p:cond delay="0"/>
                                          </p:stCondLst>
                                        </p:cTn>
                                        <p:tgtEl>
                                          <p:spTgt spid="3">
                                            <p:txEl>
                                              <p:pRg st="1" end="1"/>
                                            </p:txEl>
                                          </p:spTgt>
                                        </p:tgtEl>
                                      </p:cBhvr>
                                    </p:animEffect>
                                    <p:anim calcmode="lin" valueType="num">
                                      <p:cBhvr>
                                        <p:cTn id="13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1" end="1"/>
                                            </p:txEl>
                                          </p:spTgt>
                                        </p:tgtEl>
                                      </p:cBhvr>
                                      <p:to x="100000" y="60000"/>
                                    </p:animScale>
                                    <p:animScale>
                                      <p:cBhvr>
                                        <p:cTn id="140" dur="166" decel="50000">
                                          <p:stCondLst>
                                            <p:cond delay="676"/>
                                          </p:stCondLst>
                                        </p:cTn>
                                        <p:tgtEl>
                                          <p:spTgt spid="3">
                                            <p:txEl>
                                              <p:pRg st="1" end="1"/>
                                            </p:txEl>
                                          </p:spTgt>
                                        </p:tgtEl>
                                      </p:cBhvr>
                                      <p:to x="100000" y="100000"/>
                                    </p:animScale>
                                    <p:animScale>
                                      <p:cBhvr>
                                        <p:cTn id="141" dur="26">
                                          <p:stCondLst>
                                            <p:cond delay="1312"/>
                                          </p:stCondLst>
                                        </p:cTn>
                                        <p:tgtEl>
                                          <p:spTgt spid="3">
                                            <p:txEl>
                                              <p:pRg st="1" end="1"/>
                                            </p:txEl>
                                          </p:spTgt>
                                        </p:tgtEl>
                                      </p:cBhvr>
                                      <p:to x="100000" y="80000"/>
                                    </p:animScale>
                                    <p:animScale>
                                      <p:cBhvr>
                                        <p:cTn id="142" dur="166" decel="50000">
                                          <p:stCondLst>
                                            <p:cond delay="1338"/>
                                          </p:stCondLst>
                                        </p:cTn>
                                        <p:tgtEl>
                                          <p:spTgt spid="3">
                                            <p:txEl>
                                              <p:pRg st="1" end="1"/>
                                            </p:txEl>
                                          </p:spTgt>
                                        </p:tgtEl>
                                      </p:cBhvr>
                                      <p:to x="100000" y="100000"/>
                                    </p:animScale>
                                    <p:animScale>
                                      <p:cBhvr>
                                        <p:cTn id="143" dur="26">
                                          <p:stCondLst>
                                            <p:cond delay="1642"/>
                                          </p:stCondLst>
                                        </p:cTn>
                                        <p:tgtEl>
                                          <p:spTgt spid="3">
                                            <p:txEl>
                                              <p:pRg st="1" end="1"/>
                                            </p:txEl>
                                          </p:spTgt>
                                        </p:tgtEl>
                                      </p:cBhvr>
                                      <p:to x="100000" y="90000"/>
                                    </p:animScale>
                                    <p:animScale>
                                      <p:cBhvr>
                                        <p:cTn id="144" dur="166" decel="50000">
                                          <p:stCondLst>
                                            <p:cond delay="1668"/>
                                          </p:stCondLst>
                                        </p:cTn>
                                        <p:tgtEl>
                                          <p:spTgt spid="3">
                                            <p:txEl>
                                              <p:pRg st="1" end="1"/>
                                            </p:txEl>
                                          </p:spTgt>
                                        </p:tgtEl>
                                      </p:cBhvr>
                                      <p:to x="100000" y="100000"/>
                                    </p:animScale>
                                    <p:animScale>
                                      <p:cBhvr>
                                        <p:cTn id="145" dur="26">
                                          <p:stCondLst>
                                            <p:cond delay="1808"/>
                                          </p:stCondLst>
                                        </p:cTn>
                                        <p:tgtEl>
                                          <p:spTgt spid="3">
                                            <p:txEl>
                                              <p:pRg st="1" end="1"/>
                                            </p:txEl>
                                          </p:spTgt>
                                        </p:tgtEl>
                                      </p:cBhvr>
                                      <p:to x="100000" y="95000"/>
                                    </p:animScale>
                                    <p:animScale>
                                      <p:cBhvr>
                                        <p:cTn id="146" dur="166" decel="50000">
                                          <p:stCondLst>
                                            <p:cond delay="1834"/>
                                          </p:stCondLst>
                                        </p:cTn>
                                        <p:tgtEl>
                                          <p:spTgt spid="3">
                                            <p:txEl>
                                              <p:pRg st="1" end="1"/>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grpId="0" nodeType="clickEffect">
                                  <p:stCondLst>
                                    <p:cond delay="0"/>
                                  </p:stCondLst>
                                  <p:childTnLst>
                                    <p:set>
                                      <p:cBhvr>
                                        <p:cTn id="150" dur="1" fill="hold">
                                          <p:stCondLst>
                                            <p:cond delay="0"/>
                                          </p:stCondLst>
                                        </p:cTn>
                                        <p:tgtEl>
                                          <p:spTgt spid="3">
                                            <p:txEl>
                                              <p:pRg st="2" end="2"/>
                                            </p:txEl>
                                          </p:spTgt>
                                        </p:tgtEl>
                                        <p:attrNameLst>
                                          <p:attrName>style.visibility</p:attrName>
                                        </p:attrNameLst>
                                      </p:cBhvr>
                                      <p:to>
                                        <p:strVal val="visible"/>
                                      </p:to>
                                    </p:set>
                                    <p:animEffect transition="in" filter="wipe(down)">
                                      <p:cBhvr>
                                        <p:cTn id="151" dur="580">
                                          <p:stCondLst>
                                            <p:cond delay="0"/>
                                          </p:stCondLst>
                                        </p:cTn>
                                        <p:tgtEl>
                                          <p:spTgt spid="3">
                                            <p:txEl>
                                              <p:pRg st="2" end="2"/>
                                            </p:txEl>
                                          </p:spTgt>
                                        </p:tgtEl>
                                      </p:cBhvr>
                                    </p:animEffect>
                                    <p:anim calcmode="lin" valueType="num">
                                      <p:cBhvr>
                                        <p:cTn id="15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3">
                                            <p:txEl>
                                              <p:pRg st="2" end="2"/>
                                            </p:txEl>
                                          </p:spTgt>
                                        </p:tgtEl>
                                      </p:cBhvr>
                                      <p:to x="100000" y="60000"/>
                                    </p:animScale>
                                    <p:animScale>
                                      <p:cBhvr>
                                        <p:cTn id="158" dur="166" decel="50000">
                                          <p:stCondLst>
                                            <p:cond delay="676"/>
                                          </p:stCondLst>
                                        </p:cTn>
                                        <p:tgtEl>
                                          <p:spTgt spid="3">
                                            <p:txEl>
                                              <p:pRg st="2" end="2"/>
                                            </p:txEl>
                                          </p:spTgt>
                                        </p:tgtEl>
                                      </p:cBhvr>
                                      <p:to x="100000" y="100000"/>
                                    </p:animScale>
                                    <p:animScale>
                                      <p:cBhvr>
                                        <p:cTn id="159" dur="26">
                                          <p:stCondLst>
                                            <p:cond delay="1312"/>
                                          </p:stCondLst>
                                        </p:cTn>
                                        <p:tgtEl>
                                          <p:spTgt spid="3">
                                            <p:txEl>
                                              <p:pRg st="2" end="2"/>
                                            </p:txEl>
                                          </p:spTgt>
                                        </p:tgtEl>
                                      </p:cBhvr>
                                      <p:to x="100000" y="80000"/>
                                    </p:animScale>
                                    <p:animScale>
                                      <p:cBhvr>
                                        <p:cTn id="160" dur="166" decel="50000">
                                          <p:stCondLst>
                                            <p:cond delay="1338"/>
                                          </p:stCondLst>
                                        </p:cTn>
                                        <p:tgtEl>
                                          <p:spTgt spid="3">
                                            <p:txEl>
                                              <p:pRg st="2" end="2"/>
                                            </p:txEl>
                                          </p:spTgt>
                                        </p:tgtEl>
                                      </p:cBhvr>
                                      <p:to x="100000" y="100000"/>
                                    </p:animScale>
                                    <p:animScale>
                                      <p:cBhvr>
                                        <p:cTn id="161" dur="26">
                                          <p:stCondLst>
                                            <p:cond delay="1642"/>
                                          </p:stCondLst>
                                        </p:cTn>
                                        <p:tgtEl>
                                          <p:spTgt spid="3">
                                            <p:txEl>
                                              <p:pRg st="2" end="2"/>
                                            </p:txEl>
                                          </p:spTgt>
                                        </p:tgtEl>
                                      </p:cBhvr>
                                      <p:to x="100000" y="90000"/>
                                    </p:animScale>
                                    <p:animScale>
                                      <p:cBhvr>
                                        <p:cTn id="162" dur="166" decel="50000">
                                          <p:stCondLst>
                                            <p:cond delay="1668"/>
                                          </p:stCondLst>
                                        </p:cTn>
                                        <p:tgtEl>
                                          <p:spTgt spid="3">
                                            <p:txEl>
                                              <p:pRg st="2" end="2"/>
                                            </p:txEl>
                                          </p:spTgt>
                                        </p:tgtEl>
                                      </p:cBhvr>
                                      <p:to x="100000" y="100000"/>
                                    </p:animScale>
                                    <p:animScale>
                                      <p:cBhvr>
                                        <p:cTn id="163" dur="26">
                                          <p:stCondLst>
                                            <p:cond delay="1808"/>
                                          </p:stCondLst>
                                        </p:cTn>
                                        <p:tgtEl>
                                          <p:spTgt spid="3">
                                            <p:txEl>
                                              <p:pRg st="2" end="2"/>
                                            </p:txEl>
                                          </p:spTgt>
                                        </p:tgtEl>
                                      </p:cBhvr>
                                      <p:to x="100000" y="95000"/>
                                    </p:animScale>
                                    <p:animScale>
                                      <p:cBhvr>
                                        <p:cTn id="164" dur="166" decel="50000">
                                          <p:stCondLst>
                                            <p:cond delay="1834"/>
                                          </p:stCondLst>
                                        </p:cTn>
                                        <p:tgtEl>
                                          <p:spTgt spid="3">
                                            <p:txEl>
                                              <p:pRg st="2" end="2"/>
                                            </p:txEl>
                                          </p:spTgt>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0" nodeType="clickEffect">
                                  <p:stCondLst>
                                    <p:cond delay="0"/>
                                  </p:stCondLst>
                                  <p:childTnLst>
                                    <p:set>
                                      <p:cBhvr>
                                        <p:cTn id="168" dur="1" fill="hold">
                                          <p:stCondLst>
                                            <p:cond delay="0"/>
                                          </p:stCondLst>
                                        </p:cTn>
                                        <p:tgtEl>
                                          <p:spTgt spid="3">
                                            <p:txEl>
                                              <p:pRg st="3" end="3"/>
                                            </p:txEl>
                                          </p:spTgt>
                                        </p:tgtEl>
                                        <p:attrNameLst>
                                          <p:attrName>style.visibility</p:attrName>
                                        </p:attrNameLst>
                                      </p:cBhvr>
                                      <p:to>
                                        <p:strVal val="visible"/>
                                      </p:to>
                                    </p:set>
                                    <p:animEffect transition="in" filter="wipe(down)">
                                      <p:cBhvr>
                                        <p:cTn id="169" dur="580">
                                          <p:stCondLst>
                                            <p:cond delay="0"/>
                                          </p:stCondLst>
                                        </p:cTn>
                                        <p:tgtEl>
                                          <p:spTgt spid="3">
                                            <p:txEl>
                                              <p:pRg st="3" end="3"/>
                                            </p:txEl>
                                          </p:spTgt>
                                        </p:tgtEl>
                                      </p:cBhvr>
                                    </p:animEffect>
                                    <p:anim calcmode="lin" valueType="num">
                                      <p:cBhvr>
                                        <p:cTn id="17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3">
                                            <p:txEl>
                                              <p:pRg st="3" end="3"/>
                                            </p:txEl>
                                          </p:spTgt>
                                        </p:tgtEl>
                                      </p:cBhvr>
                                      <p:to x="100000" y="60000"/>
                                    </p:animScale>
                                    <p:animScale>
                                      <p:cBhvr>
                                        <p:cTn id="176" dur="166" decel="50000">
                                          <p:stCondLst>
                                            <p:cond delay="676"/>
                                          </p:stCondLst>
                                        </p:cTn>
                                        <p:tgtEl>
                                          <p:spTgt spid="3">
                                            <p:txEl>
                                              <p:pRg st="3" end="3"/>
                                            </p:txEl>
                                          </p:spTgt>
                                        </p:tgtEl>
                                      </p:cBhvr>
                                      <p:to x="100000" y="100000"/>
                                    </p:animScale>
                                    <p:animScale>
                                      <p:cBhvr>
                                        <p:cTn id="177" dur="26">
                                          <p:stCondLst>
                                            <p:cond delay="1312"/>
                                          </p:stCondLst>
                                        </p:cTn>
                                        <p:tgtEl>
                                          <p:spTgt spid="3">
                                            <p:txEl>
                                              <p:pRg st="3" end="3"/>
                                            </p:txEl>
                                          </p:spTgt>
                                        </p:tgtEl>
                                      </p:cBhvr>
                                      <p:to x="100000" y="80000"/>
                                    </p:animScale>
                                    <p:animScale>
                                      <p:cBhvr>
                                        <p:cTn id="178" dur="166" decel="50000">
                                          <p:stCondLst>
                                            <p:cond delay="1338"/>
                                          </p:stCondLst>
                                        </p:cTn>
                                        <p:tgtEl>
                                          <p:spTgt spid="3">
                                            <p:txEl>
                                              <p:pRg st="3" end="3"/>
                                            </p:txEl>
                                          </p:spTgt>
                                        </p:tgtEl>
                                      </p:cBhvr>
                                      <p:to x="100000" y="100000"/>
                                    </p:animScale>
                                    <p:animScale>
                                      <p:cBhvr>
                                        <p:cTn id="179" dur="26">
                                          <p:stCondLst>
                                            <p:cond delay="1642"/>
                                          </p:stCondLst>
                                        </p:cTn>
                                        <p:tgtEl>
                                          <p:spTgt spid="3">
                                            <p:txEl>
                                              <p:pRg st="3" end="3"/>
                                            </p:txEl>
                                          </p:spTgt>
                                        </p:tgtEl>
                                      </p:cBhvr>
                                      <p:to x="100000" y="90000"/>
                                    </p:animScale>
                                    <p:animScale>
                                      <p:cBhvr>
                                        <p:cTn id="180" dur="166" decel="50000">
                                          <p:stCondLst>
                                            <p:cond delay="1668"/>
                                          </p:stCondLst>
                                        </p:cTn>
                                        <p:tgtEl>
                                          <p:spTgt spid="3">
                                            <p:txEl>
                                              <p:pRg st="3" end="3"/>
                                            </p:txEl>
                                          </p:spTgt>
                                        </p:tgtEl>
                                      </p:cBhvr>
                                      <p:to x="100000" y="100000"/>
                                    </p:animScale>
                                    <p:animScale>
                                      <p:cBhvr>
                                        <p:cTn id="181" dur="26">
                                          <p:stCondLst>
                                            <p:cond delay="1808"/>
                                          </p:stCondLst>
                                        </p:cTn>
                                        <p:tgtEl>
                                          <p:spTgt spid="3">
                                            <p:txEl>
                                              <p:pRg st="3" end="3"/>
                                            </p:txEl>
                                          </p:spTgt>
                                        </p:tgtEl>
                                      </p:cBhvr>
                                      <p:to x="100000" y="95000"/>
                                    </p:animScale>
                                    <p:animScale>
                                      <p:cBhvr>
                                        <p:cTn id="182" dur="166" decel="50000">
                                          <p:stCondLst>
                                            <p:cond delay="1834"/>
                                          </p:stCondLst>
                                        </p:cTn>
                                        <p:tgtEl>
                                          <p:spTgt spid="3">
                                            <p:txEl>
                                              <p:pRg st="3" end="3"/>
                                            </p:txEl>
                                          </p:spTgt>
                                        </p:tgtEl>
                                      </p:cBhvr>
                                      <p:to x="100000" y="100000"/>
                                    </p:animScale>
                                  </p:childTnLst>
                                </p:cTn>
                              </p:par>
                            </p:childTnLst>
                          </p:cTn>
                        </p:par>
                      </p:childTnLst>
                    </p:cTn>
                  </p:par>
                  <p:par>
                    <p:cTn id="183" fill="hold">
                      <p:stCondLst>
                        <p:cond delay="indefinite"/>
                      </p:stCondLst>
                      <p:childTnLst>
                        <p:par>
                          <p:cTn id="184" fill="hold">
                            <p:stCondLst>
                              <p:cond delay="0"/>
                            </p:stCondLst>
                            <p:childTnLst>
                              <p:par>
                                <p:cTn id="185" presetID="26" presetClass="entr" presetSubtype="0" fill="hold" grpId="0" nodeType="clickEffect">
                                  <p:stCondLst>
                                    <p:cond delay="0"/>
                                  </p:stCondLst>
                                  <p:childTnLst>
                                    <p:set>
                                      <p:cBhvr>
                                        <p:cTn id="186" dur="1" fill="hold">
                                          <p:stCondLst>
                                            <p:cond delay="0"/>
                                          </p:stCondLst>
                                        </p:cTn>
                                        <p:tgtEl>
                                          <p:spTgt spid="3">
                                            <p:txEl>
                                              <p:pRg st="4" end="4"/>
                                            </p:txEl>
                                          </p:spTgt>
                                        </p:tgtEl>
                                        <p:attrNameLst>
                                          <p:attrName>style.visibility</p:attrName>
                                        </p:attrNameLst>
                                      </p:cBhvr>
                                      <p:to>
                                        <p:strVal val="visible"/>
                                      </p:to>
                                    </p:set>
                                    <p:animEffect transition="in" filter="wipe(down)">
                                      <p:cBhvr>
                                        <p:cTn id="187" dur="580">
                                          <p:stCondLst>
                                            <p:cond delay="0"/>
                                          </p:stCondLst>
                                        </p:cTn>
                                        <p:tgtEl>
                                          <p:spTgt spid="3">
                                            <p:txEl>
                                              <p:pRg st="4" end="4"/>
                                            </p:txEl>
                                          </p:spTgt>
                                        </p:tgtEl>
                                      </p:cBhvr>
                                    </p:animEffect>
                                    <p:anim calcmode="lin" valueType="num">
                                      <p:cBhvr>
                                        <p:cTn id="18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18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9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9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9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93" dur="26">
                                          <p:stCondLst>
                                            <p:cond delay="650"/>
                                          </p:stCondLst>
                                        </p:cTn>
                                        <p:tgtEl>
                                          <p:spTgt spid="3">
                                            <p:txEl>
                                              <p:pRg st="4" end="4"/>
                                            </p:txEl>
                                          </p:spTgt>
                                        </p:tgtEl>
                                      </p:cBhvr>
                                      <p:to x="100000" y="60000"/>
                                    </p:animScale>
                                    <p:animScale>
                                      <p:cBhvr>
                                        <p:cTn id="194" dur="166" decel="50000">
                                          <p:stCondLst>
                                            <p:cond delay="676"/>
                                          </p:stCondLst>
                                        </p:cTn>
                                        <p:tgtEl>
                                          <p:spTgt spid="3">
                                            <p:txEl>
                                              <p:pRg st="4" end="4"/>
                                            </p:txEl>
                                          </p:spTgt>
                                        </p:tgtEl>
                                      </p:cBhvr>
                                      <p:to x="100000" y="100000"/>
                                    </p:animScale>
                                    <p:animScale>
                                      <p:cBhvr>
                                        <p:cTn id="195" dur="26">
                                          <p:stCondLst>
                                            <p:cond delay="1312"/>
                                          </p:stCondLst>
                                        </p:cTn>
                                        <p:tgtEl>
                                          <p:spTgt spid="3">
                                            <p:txEl>
                                              <p:pRg st="4" end="4"/>
                                            </p:txEl>
                                          </p:spTgt>
                                        </p:tgtEl>
                                      </p:cBhvr>
                                      <p:to x="100000" y="80000"/>
                                    </p:animScale>
                                    <p:animScale>
                                      <p:cBhvr>
                                        <p:cTn id="196" dur="166" decel="50000">
                                          <p:stCondLst>
                                            <p:cond delay="1338"/>
                                          </p:stCondLst>
                                        </p:cTn>
                                        <p:tgtEl>
                                          <p:spTgt spid="3">
                                            <p:txEl>
                                              <p:pRg st="4" end="4"/>
                                            </p:txEl>
                                          </p:spTgt>
                                        </p:tgtEl>
                                      </p:cBhvr>
                                      <p:to x="100000" y="100000"/>
                                    </p:animScale>
                                    <p:animScale>
                                      <p:cBhvr>
                                        <p:cTn id="197" dur="26">
                                          <p:stCondLst>
                                            <p:cond delay="1642"/>
                                          </p:stCondLst>
                                        </p:cTn>
                                        <p:tgtEl>
                                          <p:spTgt spid="3">
                                            <p:txEl>
                                              <p:pRg st="4" end="4"/>
                                            </p:txEl>
                                          </p:spTgt>
                                        </p:tgtEl>
                                      </p:cBhvr>
                                      <p:to x="100000" y="90000"/>
                                    </p:animScale>
                                    <p:animScale>
                                      <p:cBhvr>
                                        <p:cTn id="198" dur="166" decel="50000">
                                          <p:stCondLst>
                                            <p:cond delay="1668"/>
                                          </p:stCondLst>
                                        </p:cTn>
                                        <p:tgtEl>
                                          <p:spTgt spid="3">
                                            <p:txEl>
                                              <p:pRg st="4" end="4"/>
                                            </p:txEl>
                                          </p:spTgt>
                                        </p:tgtEl>
                                      </p:cBhvr>
                                      <p:to x="100000" y="100000"/>
                                    </p:animScale>
                                    <p:animScale>
                                      <p:cBhvr>
                                        <p:cTn id="199" dur="26">
                                          <p:stCondLst>
                                            <p:cond delay="1808"/>
                                          </p:stCondLst>
                                        </p:cTn>
                                        <p:tgtEl>
                                          <p:spTgt spid="3">
                                            <p:txEl>
                                              <p:pRg st="4" end="4"/>
                                            </p:txEl>
                                          </p:spTgt>
                                        </p:tgtEl>
                                      </p:cBhvr>
                                      <p:to x="100000" y="95000"/>
                                    </p:animScale>
                                    <p:animScale>
                                      <p:cBhvr>
                                        <p:cTn id="200"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06500"/>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onze</a:t>
            </a:r>
            <a:r>
              <a:rPr lang="en-US" sz="2400" dirty="0">
                <a:latin typeface="Palatino"/>
                <a:cs typeface="Palatino"/>
              </a:rPr>
              <a:t>:  16/10 – 20/10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lundi</a:t>
            </a:r>
            <a:r>
              <a:rPr lang="en-US" sz="2400" dirty="0">
                <a:latin typeface="Palatino"/>
                <a:cs typeface="Palatino"/>
              </a:rPr>
              <a:t>, le seize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3600" dirty="0"/>
          </a:p>
        </p:txBody>
      </p:sp>
      <p:sp>
        <p:nvSpPr>
          <p:cNvPr id="3" name="Content Placeholder 2"/>
          <p:cNvSpPr>
            <a:spLocks noGrp="1"/>
          </p:cNvSpPr>
          <p:nvPr>
            <p:ph sz="half" idx="2"/>
          </p:nvPr>
        </p:nvSpPr>
        <p:spPr>
          <a:xfrm>
            <a:off x="4648200" y="1600200"/>
            <a:ext cx="4038600" cy="4917386"/>
          </a:xfrm>
        </p:spPr>
        <p:txBody>
          <a:bodyPr>
            <a:normAutofit fontScale="92500"/>
          </a:bodyPr>
          <a:lstStyle/>
          <a:p>
            <a:pPr>
              <a:spcBef>
                <a:spcPts val="1800"/>
              </a:spcBef>
            </a:pPr>
            <a:r>
              <a:rPr lang="en-US" dirty="0" err="1">
                <a:solidFill>
                  <a:srgbClr val="000000"/>
                </a:solidFill>
                <a:latin typeface="Palatino"/>
                <a:cs typeface="Palatino"/>
              </a:rPr>
              <a:t>bien</a:t>
            </a:r>
            <a:r>
              <a:rPr lang="en-US" dirty="0">
                <a:solidFill>
                  <a:srgbClr val="000000"/>
                </a:solidFill>
                <a:latin typeface="Palatino"/>
                <a:cs typeface="Palatino"/>
              </a:rPr>
              <a:t> </a:t>
            </a:r>
            <a:r>
              <a:rPr lang="en-US" dirty="0" err="1">
                <a:solidFill>
                  <a:srgbClr val="000000"/>
                </a:solidFill>
                <a:latin typeface="Palatino"/>
                <a:cs typeface="Palatino"/>
              </a:rPr>
              <a:t>intentionné</a:t>
            </a:r>
            <a:r>
              <a:rPr lang="en-US" dirty="0">
                <a:solidFill>
                  <a:srgbClr val="000000"/>
                </a:solidFill>
                <a:latin typeface="Palatino"/>
                <a:cs typeface="Palatino"/>
              </a:rPr>
              <a:t>(e</a:t>
            </a:r>
            <a:r>
              <a:rPr lang="en-US" dirty="0" smtClean="0">
                <a:solidFill>
                  <a:srgbClr val="000000"/>
                </a:solidFill>
                <a:latin typeface="Palatino"/>
                <a:cs typeface="Palatino"/>
              </a:rPr>
              <a:t>)</a:t>
            </a:r>
            <a:r>
              <a:rPr lang="en-US" dirty="0">
                <a:solidFill>
                  <a:srgbClr val="000000"/>
                </a:solidFill>
                <a:latin typeface="Palatino"/>
                <a:cs typeface="Palatino"/>
              </a:rPr>
              <a:t>	</a:t>
            </a:r>
            <a:r>
              <a:rPr lang="en-US" dirty="0" smtClean="0">
                <a:solidFill>
                  <a:srgbClr val="000000"/>
                </a:solidFill>
                <a:latin typeface="Palatino"/>
                <a:cs typeface="Palatino"/>
              </a:rPr>
              <a:t>  </a:t>
            </a:r>
            <a:r>
              <a:rPr lang="en-US" i="1" dirty="0" smtClean="0">
                <a:solidFill>
                  <a:srgbClr val="0000FF"/>
                </a:solidFill>
                <a:latin typeface="Palatino"/>
                <a:cs typeface="Palatino"/>
              </a:rPr>
              <a:t>well</a:t>
            </a:r>
            <a:r>
              <a:rPr lang="en-US" i="1" dirty="0">
                <a:solidFill>
                  <a:srgbClr val="0000FF"/>
                </a:solidFill>
                <a:latin typeface="Palatino"/>
                <a:cs typeface="Palatino"/>
              </a:rPr>
              <a:t>-			 </a:t>
            </a:r>
            <a:r>
              <a:rPr lang="en-US" i="1" dirty="0" smtClean="0">
                <a:solidFill>
                  <a:srgbClr val="0000FF"/>
                </a:solidFill>
                <a:latin typeface="Palatino"/>
                <a:cs typeface="Palatino"/>
              </a:rPr>
              <a:t>          meaning</a:t>
            </a:r>
            <a:endParaRPr lang="en-US" dirty="0">
              <a:solidFill>
                <a:srgbClr val="0000FF"/>
              </a:solidFill>
              <a:latin typeface="Palatino"/>
              <a:cs typeface="Palatino"/>
            </a:endParaRPr>
          </a:p>
          <a:p>
            <a:pPr>
              <a:spcBef>
                <a:spcPts val="1800"/>
              </a:spcBef>
            </a:pPr>
            <a:r>
              <a:rPr lang="en-US" dirty="0" err="1">
                <a:solidFill>
                  <a:srgbClr val="000000"/>
                </a:solidFill>
                <a:latin typeface="Palatino"/>
                <a:cs typeface="Palatino"/>
              </a:rPr>
              <a:t>courageux</a:t>
            </a:r>
            <a:r>
              <a:rPr lang="en-US" dirty="0">
                <a:solidFill>
                  <a:srgbClr val="000000"/>
                </a:solidFill>
                <a:latin typeface="Palatino"/>
                <a:cs typeface="Palatino"/>
              </a:rPr>
              <a:t>(se)</a:t>
            </a:r>
            <a:r>
              <a:rPr lang="en-US" dirty="0">
                <a:solidFill>
                  <a:srgbClr val="000090"/>
                </a:solidFill>
                <a:latin typeface="Palatino"/>
                <a:cs typeface="Palatino"/>
              </a:rPr>
              <a:t>	</a:t>
            </a:r>
            <a:r>
              <a:rPr lang="en-US" i="1" dirty="0">
                <a:solidFill>
                  <a:srgbClr val="0000FF"/>
                </a:solidFill>
                <a:latin typeface="Palatino"/>
                <a:cs typeface="Palatino"/>
              </a:rPr>
              <a:t>brave</a:t>
            </a:r>
            <a:endParaRPr lang="en-US" dirty="0">
              <a:solidFill>
                <a:srgbClr val="0000FF"/>
              </a:solidFill>
              <a:latin typeface="Palatino"/>
              <a:cs typeface="Palatino"/>
            </a:endParaRPr>
          </a:p>
          <a:p>
            <a:pPr>
              <a:spcBef>
                <a:spcPts val="1800"/>
              </a:spcBef>
            </a:pPr>
            <a:r>
              <a:rPr lang="en-US" dirty="0" err="1">
                <a:solidFill>
                  <a:srgbClr val="000000"/>
                </a:solidFill>
                <a:latin typeface="Palatino"/>
                <a:cs typeface="Palatino"/>
              </a:rPr>
              <a:t>désolé</a:t>
            </a:r>
            <a:r>
              <a:rPr lang="en-US" dirty="0">
                <a:solidFill>
                  <a:srgbClr val="000000"/>
                </a:solidFill>
                <a:latin typeface="Palatino"/>
                <a:cs typeface="Palatino"/>
              </a:rPr>
              <a:t>(e)</a:t>
            </a:r>
            <a:r>
              <a:rPr lang="en-US" dirty="0">
                <a:solidFill>
                  <a:srgbClr val="000090"/>
                </a:solidFill>
                <a:latin typeface="Palatino"/>
                <a:cs typeface="Palatino"/>
              </a:rPr>
              <a:t>		</a:t>
            </a:r>
            <a:r>
              <a:rPr lang="en-US" i="1" dirty="0">
                <a:solidFill>
                  <a:srgbClr val="0000FF"/>
                </a:solidFill>
                <a:latin typeface="Palatino"/>
                <a:cs typeface="Palatino"/>
              </a:rPr>
              <a:t>sorry</a:t>
            </a:r>
            <a:endParaRPr lang="en-US" dirty="0">
              <a:solidFill>
                <a:srgbClr val="0000FF"/>
              </a:solidFill>
              <a:latin typeface="Palatino"/>
              <a:cs typeface="Palatino"/>
            </a:endParaRPr>
          </a:p>
          <a:p>
            <a:pPr>
              <a:spcBef>
                <a:spcPts val="1800"/>
              </a:spcBef>
            </a:pPr>
            <a:r>
              <a:rPr lang="en-US" dirty="0">
                <a:solidFill>
                  <a:srgbClr val="000000"/>
                </a:solidFill>
                <a:latin typeface="Palatino"/>
                <a:cs typeface="Palatino"/>
              </a:rPr>
              <a:t>distrait(e)</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a:solidFill>
                  <a:srgbClr val="0000FF"/>
                </a:solidFill>
                <a:latin typeface="Palatino"/>
                <a:cs typeface="Palatino"/>
              </a:rPr>
              <a:t>absent-minded</a:t>
            </a:r>
            <a:endParaRPr lang="en-US" dirty="0">
              <a:solidFill>
                <a:srgbClr val="0000FF"/>
              </a:solidFill>
              <a:latin typeface="Palatino"/>
              <a:cs typeface="Palatino"/>
            </a:endParaRPr>
          </a:p>
          <a:p>
            <a:pPr>
              <a:spcBef>
                <a:spcPts val="1800"/>
              </a:spcBef>
            </a:pPr>
            <a:r>
              <a:rPr lang="en-US" dirty="0" err="1">
                <a:solidFill>
                  <a:srgbClr val="000000"/>
                </a:solidFill>
                <a:latin typeface="Palatino"/>
                <a:cs typeface="Palatino"/>
              </a:rPr>
              <a:t>drôle</a:t>
            </a:r>
            <a:r>
              <a:rPr lang="en-US" dirty="0">
                <a:solidFill>
                  <a:srgbClr val="000090"/>
                </a:solidFill>
                <a:latin typeface="Palatino"/>
                <a:cs typeface="Palatino"/>
              </a:rPr>
              <a:t>		</a:t>
            </a:r>
            <a:r>
              <a:rPr lang="en-US" i="1" dirty="0" smtClean="0">
                <a:solidFill>
                  <a:srgbClr val="0000FF"/>
                </a:solidFill>
                <a:latin typeface="Palatino"/>
                <a:cs typeface="Palatino"/>
              </a:rPr>
              <a:t>funny</a:t>
            </a:r>
            <a:endParaRPr lang="en-US" dirty="0">
              <a:solidFill>
                <a:srgbClr val="0000FF"/>
              </a:solidFill>
              <a:latin typeface="Palatino"/>
              <a:cs typeface="Palatino"/>
            </a:endParaRPr>
          </a:p>
          <a:p>
            <a:pPr>
              <a:spcBef>
                <a:spcPts val="1800"/>
              </a:spcBef>
            </a:pPr>
            <a:r>
              <a:rPr lang="en-US" dirty="0" err="1">
                <a:solidFill>
                  <a:srgbClr val="000000"/>
                </a:solidFill>
                <a:latin typeface="Palatino"/>
                <a:cs typeface="Palatino"/>
              </a:rPr>
              <a:t>fier</a:t>
            </a:r>
            <a:r>
              <a:rPr lang="en-US" dirty="0">
                <a:solidFill>
                  <a:srgbClr val="000000"/>
                </a:solidFill>
                <a:latin typeface="Palatino"/>
                <a:cs typeface="Palatino"/>
              </a:rPr>
              <a:t>/</a:t>
            </a:r>
            <a:r>
              <a:rPr lang="en-US" dirty="0" err="1">
                <a:solidFill>
                  <a:srgbClr val="000000"/>
                </a:solidFill>
                <a:latin typeface="Palatino"/>
                <a:cs typeface="Palatino"/>
              </a:rPr>
              <a:t>fière</a:t>
            </a:r>
            <a:r>
              <a:rPr lang="en-US" dirty="0">
                <a:solidFill>
                  <a:srgbClr val="000090"/>
                </a:solidFill>
                <a:latin typeface="Palatino"/>
                <a:cs typeface="Palatino"/>
              </a:rPr>
              <a:t>		</a:t>
            </a:r>
            <a:r>
              <a:rPr lang="en-US" i="1" dirty="0">
                <a:solidFill>
                  <a:srgbClr val="0000FF"/>
                </a:solidFill>
                <a:latin typeface="Palatino"/>
                <a:cs typeface="Palatino"/>
              </a:rPr>
              <a:t>proud</a:t>
            </a:r>
            <a:endParaRPr lang="en-US" dirty="0">
              <a:solidFill>
                <a:srgbClr val="0000FF"/>
              </a:solidFill>
              <a:latin typeface="Palatino"/>
              <a:cs typeface="Palatino"/>
            </a:endParaRPr>
          </a:p>
          <a:p>
            <a:pPr>
              <a:spcBef>
                <a:spcPts val="1800"/>
              </a:spcBef>
            </a:pPr>
            <a:r>
              <a:rPr lang="en-US" dirty="0" err="1">
                <a:solidFill>
                  <a:srgbClr val="000000"/>
                </a:solidFill>
                <a:latin typeface="Palatino"/>
                <a:cs typeface="Palatino"/>
              </a:rPr>
              <a:t>fou</a:t>
            </a:r>
            <a:r>
              <a:rPr lang="en-US" dirty="0">
                <a:solidFill>
                  <a:srgbClr val="000000"/>
                </a:solidFill>
                <a:latin typeface="Palatino"/>
                <a:cs typeface="Palatino"/>
              </a:rPr>
              <a:t>/</a:t>
            </a:r>
            <a:r>
              <a:rPr lang="en-US" dirty="0" err="1">
                <a:solidFill>
                  <a:srgbClr val="000000"/>
                </a:solidFill>
                <a:latin typeface="Palatino"/>
                <a:cs typeface="Palatino"/>
              </a:rPr>
              <a:t>folle</a:t>
            </a:r>
            <a:r>
              <a:rPr lang="en-US" dirty="0">
                <a:solidFill>
                  <a:srgbClr val="000090"/>
                </a:solidFill>
                <a:latin typeface="Palatino"/>
                <a:cs typeface="Palatino"/>
              </a:rPr>
              <a:t>		</a:t>
            </a:r>
            <a:r>
              <a:rPr lang="en-US" i="1" dirty="0">
                <a:solidFill>
                  <a:srgbClr val="0000FF"/>
                </a:solidFill>
                <a:latin typeface="Palatino"/>
                <a:cs typeface="Palatino"/>
              </a:rPr>
              <a:t>crazy</a:t>
            </a:r>
            <a:endParaRPr lang="en-US" dirty="0">
              <a:solidFill>
                <a:srgbClr val="0000FF"/>
              </a:solidFill>
              <a:latin typeface="Palatino"/>
              <a:cs typeface="Palatino"/>
            </a:endParaRPr>
          </a:p>
          <a:p>
            <a:pPr>
              <a:spcBef>
                <a:spcPts val="1800"/>
              </a:spcBef>
            </a:pPr>
            <a:r>
              <a:rPr lang="en-US" dirty="0">
                <a:solidFill>
                  <a:srgbClr val="000000"/>
                </a:solidFill>
                <a:latin typeface="Palatino"/>
                <a:cs typeface="Palatino"/>
              </a:rPr>
              <a:t>impatient(e)	</a:t>
            </a:r>
            <a:r>
              <a:rPr lang="en-US" i="1" dirty="0" smtClean="0">
                <a:solidFill>
                  <a:srgbClr val="0000FF"/>
                </a:solidFill>
                <a:latin typeface="Palatino"/>
                <a:cs typeface="Palatino"/>
              </a:rPr>
              <a:t>impatient</a:t>
            </a:r>
            <a:endParaRPr lang="en-US" dirty="0">
              <a:solidFill>
                <a:srgbClr val="0000FF"/>
              </a:solidFill>
              <a:latin typeface="Palatino"/>
              <a:cs typeface="Palatino"/>
            </a:endParaRPr>
          </a:p>
        </p:txBody>
      </p:sp>
      <p:sp>
        <p:nvSpPr>
          <p:cNvPr id="4" name="Content Placeholder 3"/>
          <p:cNvSpPr>
            <a:spLocks noGrp="1"/>
          </p:cNvSpPr>
          <p:nvPr>
            <p:ph sz="quarter" idx="13"/>
          </p:nvPr>
        </p:nvSpPr>
        <p:spPr>
          <a:xfrm>
            <a:off x="365760" y="1600200"/>
            <a:ext cx="4041648" cy="4917386"/>
          </a:xfrm>
        </p:spPr>
        <p:txBody>
          <a:bodyPr>
            <a:normAutofit fontScale="92500"/>
          </a:bodyPr>
          <a:lstStyle/>
          <a:p>
            <a:pPr marL="0" indent="0">
              <a:spcBef>
                <a:spcPts val="1200"/>
              </a:spcBef>
              <a:buNone/>
            </a:pPr>
            <a:r>
              <a:rPr lang="en-US" dirty="0" err="1">
                <a:solidFill>
                  <a:srgbClr val="000000"/>
                </a:solidFill>
                <a:latin typeface="Palatino"/>
                <a:cs typeface="Palatino"/>
              </a:rPr>
              <a:t>Écrivez</a:t>
            </a:r>
            <a:r>
              <a:rPr lang="en-US" dirty="0">
                <a:solidFill>
                  <a:srgbClr val="000000"/>
                </a:solidFill>
                <a:latin typeface="Palatino"/>
                <a:cs typeface="Palatino"/>
              </a:rPr>
              <a:t> “</a:t>
            </a:r>
            <a:r>
              <a:rPr lang="en-US" dirty="0" err="1">
                <a:solidFill>
                  <a:srgbClr val="000000"/>
                </a:solidFill>
                <a:latin typeface="Palatino"/>
                <a:cs typeface="Palatino"/>
              </a:rPr>
              <a:t>Semaine</a:t>
            </a:r>
            <a:r>
              <a:rPr lang="en-US" dirty="0">
                <a:solidFill>
                  <a:srgbClr val="000000"/>
                </a:solidFill>
                <a:latin typeface="Palatino"/>
                <a:cs typeface="Palatino"/>
              </a:rPr>
              <a:t> 11” et la date.</a:t>
            </a:r>
          </a:p>
          <a:p>
            <a:pPr marL="0" indent="0">
              <a:spcBef>
                <a:spcPts val="1200"/>
              </a:spcBef>
              <a:spcAft>
                <a:spcPts val="1200"/>
              </a:spcAft>
              <a:buNone/>
            </a:pPr>
            <a:r>
              <a:rPr lang="en-US" b="1" dirty="0">
                <a:solidFill>
                  <a:srgbClr val="0000FF"/>
                </a:solidFill>
                <a:latin typeface="Palatino"/>
                <a:cs typeface="Palatino"/>
              </a:rPr>
              <a:t>“</a:t>
            </a:r>
            <a:r>
              <a:rPr lang="en-US" b="1" i="1" dirty="0">
                <a:solidFill>
                  <a:srgbClr val="0000FF"/>
                </a:solidFill>
                <a:latin typeface="Palatino"/>
                <a:cs typeface="Palatino"/>
              </a:rPr>
              <a:t>Les mots du </a:t>
            </a:r>
            <a:r>
              <a:rPr lang="en-US" b="1" i="1" dirty="0" smtClean="0">
                <a:solidFill>
                  <a:srgbClr val="0000FF"/>
                </a:solidFill>
                <a:latin typeface="Palatino"/>
                <a:cs typeface="Palatino"/>
              </a:rPr>
              <a:t>jour</a:t>
            </a:r>
            <a:r>
              <a:rPr lang="en-US" b="1" dirty="0" smtClean="0">
                <a:solidFill>
                  <a:srgbClr val="0000FF"/>
                </a:solidFill>
                <a:latin typeface="Palatino"/>
                <a:cs typeface="Palatino"/>
              </a:rPr>
              <a:t>”</a:t>
            </a:r>
            <a:endParaRPr lang="en-US" b="1" dirty="0">
              <a:solidFill>
                <a:srgbClr val="0000FF"/>
              </a:solidFill>
              <a:latin typeface="Palatino"/>
              <a:cs typeface="Palatino"/>
            </a:endParaRPr>
          </a:p>
          <a:p>
            <a:pPr>
              <a:spcBef>
                <a:spcPts val="1200"/>
              </a:spcBef>
            </a:pPr>
            <a:r>
              <a:rPr lang="en-US" dirty="0">
                <a:solidFill>
                  <a:schemeClr val="tx1"/>
                </a:solidFill>
                <a:latin typeface="Palatino"/>
                <a:cs typeface="Palatino"/>
              </a:rPr>
              <a:t>adroit(e)</a:t>
            </a:r>
            <a:r>
              <a:rPr lang="en-US" dirty="0">
                <a:solidFill>
                  <a:srgbClr val="000090"/>
                </a:solidFill>
                <a:latin typeface="Palatino"/>
                <a:cs typeface="Palatino"/>
              </a:rPr>
              <a:t>		</a:t>
            </a:r>
            <a:r>
              <a:rPr lang="en-US" i="1" dirty="0">
                <a:solidFill>
                  <a:srgbClr val="0000FF"/>
                </a:solidFill>
                <a:latin typeface="Palatino"/>
                <a:cs typeface="Palatino"/>
              </a:rPr>
              <a:t>clever</a:t>
            </a:r>
            <a:endParaRPr lang="en-US" dirty="0">
              <a:solidFill>
                <a:srgbClr val="0000FF"/>
              </a:solidFill>
              <a:latin typeface="Palatino"/>
              <a:cs typeface="Palatino"/>
            </a:endParaRPr>
          </a:p>
          <a:p>
            <a:pPr>
              <a:spcBef>
                <a:spcPts val="1200"/>
              </a:spcBef>
            </a:pPr>
            <a:r>
              <a:rPr lang="en-US" dirty="0" err="1">
                <a:solidFill>
                  <a:srgbClr val="000000"/>
                </a:solidFill>
                <a:latin typeface="Palatino"/>
                <a:cs typeface="Palatino"/>
              </a:rPr>
              <a:t>affectueux</a:t>
            </a:r>
            <a:r>
              <a:rPr lang="en-US" dirty="0">
                <a:solidFill>
                  <a:srgbClr val="000000"/>
                </a:solidFill>
                <a:latin typeface="Palatino"/>
                <a:cs typeface="Palatino"/>
              </a:rPr>
              <a:t>(se)       </a:t>
            </a:r>
            <a:r>
              <a:rPr lang="en-US" i="1" dirty="0" smtClean="0">
                <a:solidFill>
                  <a:srgbClr val="0000FF"/>
                </a:solidFill>
                <a:latin typeface="Palatino"/>
                <a:cs typeface="Palatino"/>
              </a:rPr>
              <a:t>affectionate</a:t>
            </a:r>
            <a:endParaRPr lang="en-US" dirty="0">
              <a:solidFill>
                <a:srgbClr val="0000FF"/>
              </a:solidFill>
              <a:latin typeface="Palatino"/>
              <a:cs typeface="Palatino"/>
            </a:endParaRPr>
          </a:p>
          <a:p>
            <a:pPr>
              <a:spcBef>
                <a:spcPts val="1200"/>
              </a:spcBef>
            </a:pPr>
            <a:r>
              <a:rPr lang="en-US" dirty="0" err="1">
                <a:solidFill>
                  <a:srgbClr val="000000"/>
                </a:solidFill>
                <a:latin typeface="Palatino"/>
                <a:cs typeface="Palatino"/>
              </a:rPr>
              <a:t>agréable</a:t>
            </a:r>
            <a:r>
              <a:rPr lang="en-US" dirty="0">
                <a:solidFill>
                  <a:srgbClr val="000090"/>
                </a:solidFill>
                <a:latin typeface="Palatino"/>
                <a:cs typeface="Palatino"/>
              </a:rPr>
              <a:t>		</a:t>
            </a:r>
            <a:r>
              <a:rPr lang="en-US" i="1" dirty="0">
                <a:solidFill>
                  <a:srgbClr val="0000FF"/>
                </a:solidFill>
                <a:latin typeface="Palatino"/>
                <a:cs typeface="Palatino"/>
              </a:rPr>
              <a:t>pleasant</a:t>
            </a:r>
            <a:endParaRPr lang="en-US" dirty="0">
              <a:solidFill>
                <a:srgbClr val="0000FF"/>
              </a:solidFill>
              <a:latin typeface="Palatino"/>
              <a:cs typeface="Palatino"/>
            </a:endParaRPr>
          </a:p>
          <a:p>
            <a:pPr>
              <a:spcBef>
                <a:spcPts val="1200"/>
              </a:spcBef>
            </a:pPr>
            <a:r>
              <a:rPr lang="en-US" dirty="0" err="1">
                <a:solidFill>
                  <a:srgbClr val="000000"/>
                </a:solidFill>
                <a:latin typeface="Palatino"/>
                <a:cs typeface="Palatino"/>
              </a:rPr>
              <a:t>agressif</a:t>
            </a:r>
            <a:r>
              <a:rPr lang="en-US" dirty="0">
                <a:solidFill>
                  <a:srgbClr val="000000"/>
                </a:solidFill>
                <a:latin typeface="Palatino"/>
                <a:cs typeface="Palatino"/>
              </a:rPr>
              <a:t>(</a:t>
            </a:r>
            <a:r>
              <a:rPr lang="en-US" dirty="0" err="1">
                <a:solidFill>
                  <a:srgbClr val="000000"/>
                </a:solidFill>
                <a:latin typeface="Palatino"/>
                <a:cs typeface="Palatino"/>
              </a:rPr>
              <a:t>ve</a:t>
            </a:r>
            <a:r>
              <a:rPr lang="en-US" dirty="0">
                <a:solidFill>
                  <a:srgbClr val="000000"/>
                </a:solidFill>
                <a:latin typeface="Palatino"/>
                <a:cs typeface="Palatino"/>
              </a:rPr>
              <a:t>)	</a:t>
            </a:r>
            <a:r>
              <a:rPr lang="en-US" dirty="0">
                <a:solidFill>
                  <a:srgbClr val="000090"/>
                </a:solidFill>
                <a:latin typeface="Palatino"/>
                <a:cs typeface="Palatino"/>
              </a:rPr>
              <a:t>            </a:t>
            </a:r>
            <a:r>
              <a:rPr lang="en-US" i="1" dirty="0">
                <a:solidFill>
                  <a:srgbClr val="0000FF"/>
                </a:solidFill>
                <a:latin typeface="Palatino"/>
                <a:cs typeface="Palatino"/>
              </a:rPr>
              <a:t>aggressive</a:t>
            </a:r>
            <a:endParaRPr lang="en-US" dirty="0">
              <a:solidFill>
                <a:srgbClr val="0000FF"/>
              </a:solidFill>
              <a:latin typeface="Palatino"/>
              <a:cs typeface="Palatino"/>
            </a:endParaRPr>
          </a:p>
          <a:p>
            <a:pPr>
              <a:spcBef>
                <a:spcPts val="1200"/>
              </a:spcBef>
            </a:pPr>
            <a:r>
              <a:rPr lang="en-US" dirty="0" err="1">
                <a:solidFill>
                  <a:srgbClr val="000000"/>
                </a:solidFill>
                <a:latin typeface="Palatino"/>
                <a:cs typeface="Palatino"/>
              </a:rPr>
              <a:t>ambitieux</a:t>
            </a:r>
            <a:r>
              <a:rPr lang="en-US" dirty="0">
                <a:solidFill>
                  <a:srgbClr val="000000"/>
                </a:solidFill>
                <a:latin typeface="Palatino"/>
                <a:cs typeface="Palatino"/>
              </a:rPr>
              <a:t>(se)</a:t>
            </a:r>
            <a:r>
              <a:rPr lang="en-US" dirty="0">
                <a:solidFill>
                  <a:srgbClr val="000090"/>
                </a:solidFill>
                <a:latin typeface="Palatino"/>
                <a:cs typeface="Palatino"/>
              </a:rPr>
              <a:t>	</a:t>
            </a:r>
            <a:r>
              <a:rPr lang="en-US" i="1" dirty="0">
                <a:solidFill>
                  <a:srgbClr val="0000FF"/>
                </a:solidFill>
                <a:latin typeface="Palatino"/>
                <a:cs typeface="Palatino"/>
              </a:rPr>
              <a:t>ambitious</a:t>
            </a:r>
            <a:endParaRPr lang="en-US" dirty="0">
              <a:solidFill>
                <a:srgbClr val="0000FF"/>
              </a:solidFill>
              <a:latin typeface="Palatino"/>
              <a:cs typeface="Palatino"/>
            </a:endParaRPr>
          </a:p>
          <a:p>
            <a:pPr>
              <a:spcBef>
                <a:spcPts val="1200"/>
              </a:spcBef>
            </a:pPr>
            <a:r>
              <a:rPr lang="en-US" dirty="0" err="1">
                <a:solidFill>
                  <a:srgbClr val="000000"/>
                </a:solidFill>
                <a:latin typeface="Palatino"/>
                <a:cs typeface="Palatino"/>
              </a:rPr>
              <a:t>attentionné</a:t>
            </a:r>
            <a:r>
              <a:rPr lang="en-US" dirty="0">
                <a:solidFill>
                  <a:srgbClr val="000000"/>
                </a:solidFill>
                <a:latin typeface="Palatino"/>
                <a:cs typeface="Palatino"/>
              </a:rPr>
              <a:t>(e)</a:t>
            </a:r>
            <a:r>
              <a:rPr lang="en-US" dirty="0">
                <a:solidFill>
                  <a:srgbClr val="000090"/>
                </a:solidFill>
                <a:latin typeface="Palatino"/>
                <a:cs typeface="Palatino"/>
              </a:rPr>
              <a:t>	</a:t>
            </a:r>
            <a:r>
              <a:rPr lang="en-US" i="1" dirty="0">
                <a:solidFill>
                  <a:srgbClr val="0000FF"/>
                </a:solidFill>
                <a:latin typeface="Palatino"/>
                <a:cs typeface="Palatino"/>
              </a:rPr>
              <a:t>caring</a:t>
            </a:r>
            <a:endParaRPr lang="en-US" dirty="0">
              <a:solidFill>
                <a:srgbClr val="0000FF"/>
              </a:solidFill>
              <a:latin typeface="Palatino"/>
              <a:cs typeface="Palatino"/>
            </a:endParaRPr>
          </a:p>
          <a:p>
            <a:pPr>
              <a:spcBef>
                <a:spcPts val="1200"/>
              </a:spcBef>
            </a:pPr>
            <a:r>
              <a:rPr lang="en-US" dirty="0" err="1">
                <a:solidFill>
                  <a:srgbClr val="000000"/>
                </a:solidFill>
                <a:latin typeface="Palatino"/>
                <a:cs typeface="Palatino"/>
              </a:rPr>
              <a:t>bavard</a:t>
            </a:r>
            <a:r>
              <a:rPr lang="en-US" dirty="0">
                <a:solidFill>
                  <a:srgbClr val="000000"/>
                </a:solidFill>
                <a:latin typeface="Palatino"/>
                <a:cs typeface="Palatino"/>
              </a:rPr>
              <a:t>(e)</a:t>
            </a:r>
            <a:r>
              <a:rPr lang="en-US" dirty="0">
                <a:solidFill>
                  <a:srgbClr val="000090"/>
                </a:solidFill>
                <a:latin typeface="Palatino"/>
                <a:cs typeface="Palatino"/>
              </a:rPr>
              <a:t>		</a:t>
            </a:r>
            <a:r>
              <a:rPr lang="en-US" i="1" dirty="0" smtClean="0">
                <a:solidFill>
                  <a:srgbClr val="0000FF"/>
                </a:solidFill>
                <a:latin typeface="Palatino"/>
                <a:cs typeface="Palatino"/>
              </a:rPr>
              <a:t>chatty</a:t>
            </a:r>
            <a:endParaRPr lang="en-US" dirty="0">
              <a:solidFill>
                <a:srgbClr val="0000FF"/>
              </a:solidFill>
              <a:latin typeface="Palatino"/>
              <a:cs typeface="Palatino"/>
            </a:endParaRPr>
          </a:p>
        </p:txBody>
      </p:sp>
    </p:spTree>
    <p:extLst>
      <p:ext uri="{BB962C8B-B14F-4D97-AF65-F5344CB8AC3E}">
        <p14:creationId xmlns:p14="http://schemas.microsoft.com/office/powerpoint/2010/main" val="19379116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
                                            <p:txEl>
                                              <p:pRg st="0" end="0"/>
                                            </p:txEl>
                                          </p:spTgt>
                                        </p:tgtEl>
                                        <p:attrNameLst>
                                          <p:attrName>style.visibility</p:attrName>
                                        </p:attrNameLst>
                                      </p:cBhvr>
                                      <p:to>
                                        <p:strVal val="visible"/>
                                      </p:to>
                                    </p:set>
                                    <p:animEffect transition="in" filter="blinds(horizontal)">
                                      <p:cBhvr>
                                        <p:cTn id="52" dur="500"/>
                                        <p:tgtEl>
                                          <p:spTgt spid="3">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
                                            <p:txEl>
                                              <p:pRg st="1" end="1"/>
                                            </p:txEl>
                                          </p:spTgt>
                                        </p:tgtEl>
                                        <p:attrNameLst>
                                          <p:attrName>style.visibility</p:attrName>
                                        </p:attrNameLst>
                                      </p:cBhvr>
                                      <p:to>
                                        <p:strVal val="visible"/>
                                      </p:to>
                                    </p:set>
                                    <p:animEffect transition="in" filter="blinds(horizontal)">
                                      <p:cBhvr>
                                        <p:cTn id="57" dur="500"/>
                                        <p:tgtEl>
                                          <p:spTgt spid="3">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3">
                                            <p:txEl>
                                              <p:pRg st="2" end="2"/>
                                            </p:txEl>
                                          </p:spTgt>
                                        </p:tgtEl>
                                        <p:attrNameLst>
                                          <p:attrName>style.visibility</p:attrName>
                                        </p:attrNameLst>
                                      </p:cBhvr>
                                      <p:to>
                                        <p:strVal val="visible"/>
                                      </p:to>
                                    </p:set>
                                    <p:animEffect transition="in" filter="blinds(horizontal)">
                                      <p:cBhvr>
                                        <p:cTn id="62" dur="500"/>
                                        <p:tgtEl>
                                          <p:spTgt spid="3">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3">
                                            <p:txEl>
                                              <p:pRg st="3" end="3"/>
                                            </p:txEl>
                                          </p:spTgt>
                                        </p:tgtEl>
                                        <p:attrNameLst>
                                          <p:attrName>style.visibility</p:attrName>
                                        </p:attrNameLst>
                                      </p:cBhvr>
                                      <p:to>
                                        <p:strVal val="visible"/>
                                      </p:to>
                                    </p:set>
                                    <p:animEffect transition="in" filter="blinds(horizontal)">
                                      <p:cBhvr>
                                        <p:cTn id="67" dur="500"/>
                                        <p:tgtEl>
                                          <p:spTgt spid="3">
                                            <p:txEl>
                                              <p:pRg st="3" end="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3">
                                            <p:txEl>
                                              <p:pRg st="4" end="4"/>
                                            </p:txEl>
                                          </p:spTgt>
                                        </p:tgtEl>
                                        <p:attrNameLst>
                                          <p:attrName>style.visibility</p:attrName>
                                        </p:attrNameLst>
                                      </p:cBhvr>
                                      <p:to>
                                        <p:strVal val="visible"/>
                                      </p:to>
                                    </p:set>
                                    <p:animEffect transition="in" filter="blinds(horizontal)">
                                      <p:cBhvr>
                                        <p:cTn id="72" dur="500"/>
                                        <p:tgtEl>
                                          <p:spTgt spid="3">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3">
                                            <p:txEl>
                                              <p:pRg st="5" end="5"/>
                                            </p:txEl>
                                          </p:spTgt>
                                        </p:tgtEl>
                                        <p:attrNameLst>
                                          <p:attrName>style.visibility</p:attrName>
                                        </p:attrNameLst>
                                      </p:cBhvr>
                                      <p:to>
                                        <p:strVal val="visible"/>
                                      </p:to>
                                    </p:set>
                                    <p:animEffect transition="in" filter="blinds(horizontal)">
                                      <p:cBhvr>
                                        <p:cTn id="77" dur="500"/>
                                        <p:tgtEl>
                                          <p:spTgt spid="3">
                                            <p:txEl>
                                              <p:pRg st="5" end="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3">
                                            <p:txEl>
                                              <p:pRg st="6" end="6"/>
                                            </p:txEl>
                                          </p:spTgt>
                                        </p:tgtEl>
                                        <p:attrNameLst>
                                          <p:attrName>style.visibility</p:attrName>
                                        </p:attrNameLst>
                                      </p:cBhvr>
                                      <p:to>
                                        <p:strVal val="visible"/>
                                      </p:to>
                                    </p:set>
                                    <p:animEffect transition="in" filter="blinds(horizontal)">
                                      <p:cBhvr>
                                        <p:cTn id="82" dur="500"/>
                                        <p:tgtEl>
                                          <p:spTgt spid="3">
                                            <p:txEl>
                                              <p:pRg st="6" end="6"/>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3">
                                            <p:txEl>
                                              <p:pRg st="7" end="7"/>
                                            </p:txEl>
                                          </p:spTgt>
                                        </p:tgtEl>
                                        <p:attrNameLst>
                                          <p:attrName>style.visibility</p:attrName>
                                        </p:attrNameLst>
                                      </p:cBhvr>
                                      <p:to>
                                        <p:strVal val="visible"/>
                                      </p:to>
                                    </p:set>
                                    <p:animEffect transition="in" filter="blinds(horizontal)">
                                      <p:cBhvr>
                                        <p:cTn id="8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54125"/>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onze</a:t>
            </a:r>
            <a:r>
              <a:rPr lang="en-US" sz="2400" dirty="0">
                <a:latin typeface="Palatino"/>
                <a:cs typeface="Palatino"/>
              </a:rPr>
              <a:t>:  16/10 – 20/10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lundi</a:t>
            </a:r>
            <a:r>
              <a:rPr lang="en-US" sz="2400" dirty="0">
                <a:latin typeface="Palatino"/>
                <a:cs typeface="Palatino"/>
              </a:rPr>
              <a:t>, le seize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a:xfrm>
            <a:off x="4648200" y="1600200"/>
            <a:ext cx="4038600" cy="4917386"/>
          </a:xfrm>
        </p:spPr>
        <p:txBody>
          <a:bodyPr/>
          <a:lstStyle/>
          <a:p>
            <a:endParaRPr lang="en-US" dirty="0"/>
          </a:p>
        </p:txBody>
      </p:sp>
      <p:sp>
        <p:nvSpPr>
          <p:cNvPr id="4" name="Content Placeholder 3"/>
          <p:cNvSpPr>
            <a:spLocks noGrp="1"/>
          </p:cNvSpPr>
          <p:nvPr>
            <p:ph sz="quarter" idx="13"/>
          </p:nvPr>
        </p:nvSpPr>
        <p:spPr>
          <a:xfrm>
            <a:off x="365760" y="1600200"/>
            <a:ext cx="4041648" cy="4917386"/>
          </a:xfrm>
        </p:spPr>
        <p:txBody>
          <a:bodyPr/>
          <a:lstStyle/>
          <a:p>
            <a:endParaRPr lang="en-US" dirty="0"/>
          </a:p>
        </p:txBody>
      </p:sp>
    </p:spTree>
    <p:extLst>
      <p:ext uri="{BB962C8B-B14F-4D97-AF65-F5344CB8AC3E}">
        <p14:creationId xmlns:p14="http://schemas.microsoft.com/office/powerpoint/2010/main" val="853132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70000"/>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onze</a:t>
            </a:r>
            <a:r>
              <a:rPr lang="en-US" sz="2400" dirty="0">
                <a:latin typeface="Palatino"/>
                <a:cs typeface="Palatino"/>
              </a:rPr>
              <a:t>:  16/10 – 20/10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mardi</a:t>
            </a:r>
            <a:r>
              <a:rPr lang="en-US" sz="2400" dirty="0">
                <a:latin typeface="Palatino"/>
                <a:cs typeface="Palatino"/>
              </a:rPr>
              <a:t>, le </a:t>
            </a:r>
            <a:r>
              <a:rPr lang="en-US" sz="2400" dirty="0" smtClean="0">
                <a:latin typeface="Palatino"/>
                <a:cs typeface="Palatino"/>
              </a:rPr>
              <a:t>dix-</a:t>
            </a:r>
            <a:r>
              <a:rPr lang="en-US" sz="2400" dirty="0" err="1">
                <a:latin typeface="Palatino"/>
                <a:cs typeface="Palatino"/>
              </a:rPr>
              <a:t>sept</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a:xfrm>
            <a:off x="4648199" y="1600200"/>
            <a:ext cx="4257675" cy="4917386"/>
          </a:xfrm>
        </p:spPr>
        <p:txBody>
          <a:bodyPr>
            <a:normAutofit lnSpcReduction="10000"/>
          </a:bodyPr>
          <a:lstStyle/>
          <a:p>
            <a:pPr>
              <a:spcBef>
                <a:spcPts val="1200"/>
              </a:spcBef>
              <a:spcAft>
                <a:spcPts val="600"/>
              </a:spcAft>
            </a:pPr>
            <a:r>
              <a:rPr lang="en-US" dirty="0">
                <a:solidFill>
                  <a:srgbClr val="000000"/>
                </a:solidFill>
                <a:latin typeface="Palatino"/>
                <a:cs typeface="Palatino"/>
              </a:rPr>
              <a:t>sage	</a:t>
            </a:r>
            <a:r>
              <a:rPr lang="en-US" dirty="0" smtClean="0">
                <a:solidFill>
                  <a:srgbClr val="000000"/>
                </a:solidFill>
                <a:latin typeface="Palatino"/>
                <a:cs typeface="Palatino"/>
              </a:rPr>
              <a:t>        </a:t>
            </a:r>
            <a:r>
              <a:rPr lang="en-US" i="1" dirty="0">
                <a:solidFill>
                  <a:srgbClr val="0000FF"/>
                </a:solidFill>
                <a:latin typeface="Palatino"/>
                <a:cs typeface="Palatino"/>
              </a:rPr>
              <a:t>well-behaved</a:t>
            </a:r>
            <a:endParaRPr lang="en-US" dirty="0">
              <a:solidFill>
                <a:srgbClr val="0000FF"/>
              </a:solidFill>
              <a:latin typeface="Palatino"/>
              <a:cs typeface="Palatino"/>
            </a:endParaRPr>
          </a:p>
          <a:p>
            <a:pPr>
              <a:spcBef>
                <a:spcPts val="1200"/>
              </a:spcBef>
              <a:spcAft>
                <a:spcPts val="600"/>
              </a:spcAft>
            </a:pPr>
            <a:r>
              <a:rPr lang="en-US" dirty="0" err="1">
                <a:solidFill>
                  <a:srgbClr val="000000"/>
                </a:solidFill>
                <a:latin typeface="Palatino"/>
                <a:cs typeface="Palatino"/>
              </a:rPr>
              <a:t>sensé</a:t>
            </a:r>
            <a:r>
              <a:rPr lang="en-US" dirty="0">
                <a:solidFill>
                  <a:srgbClr val="000000"/>
                </a:solidFill>
                <a:latin typeface="Palatino"/>
                <a:cs typeface="Palatino"/>
              </a:rPr>
              <a:t>(e</a:t>
            </a:r>
            <a:r>
              <a:rPr lang="en-US" dirty="0" smtClean="0">
                <a:solidFill>
                  <a:srgbClr val="000000"/>
                </a:solidFill>
                <a:latin typeface="Palatino"/>
                <a:cs typeface="Palatino"/>
              </a:rPr>
              <a:t>)</a:t>
            </a:r>
            <a:r>
              <a:rPr lang="en-US" dirty="0">
                <a:solidFill>
                  <a:srgbClr val="000000"/>
                </a:solidFill>
                <a:latin typeface="Palatino"/>
                <a:cs typeface="Palatino"/>
              </a:rPr>
              <a:t>	</a:t>
            </a:r>
            <a:r>
              <a:rPr lang="en-US" dirty="0" smtClean="0">
                <a:solidFill>
                  <a:srgbClr val="000000"/>
                </a:solidFill>
                <a:latin typeface="Palatino"/>
                <a:cs typeface="Palatino"/>
              </a:rPr>
              <a:t>	</a:t>
            </a:r>
            <a:r>
              <a:rPr lang="en-US" i="1" dirty="0" smtClean="0">
                <a:solidFill>
                  <a:srgbClr val="0000FF"/>
                </a:solidFill>
                <a:latin typeface="Palatino"/>
                <a:cs typeface="Palatino"/>
              </a:rPr>
              <a:t>sensible</a:t>
            </a:r>
            <a:endParaRPr lang="en-US" dirty="0">
              <a:solidFill>
                <a:srgbClr val="0000FF"/>
              </a:solidFill>
              <a:latin typeface="Palatino"/>
              <a:cs typeface="Palatino"/>
            </a:endParaRPr>
          </a:p>
          <a:p>
            <a:pPr>
              <a:spcBef>
                <a:spcPts val="1200"/>
              </a:spcBef>
              <a:spcAft>
                <a:spcPts val="600"/>
              </a:spcAft>
            </a:pPr>
            <a:r>
              <a:rPr lang="en-US" dirty="0">
                <a:solidFill>
                  <a:srgbClr val="000000"/>
                </a:solidFill>
                <a:latin typeface="Palatino"/>
                <a:cs typeface="Palatino"/>
              </a:rPr>
              <a:t>sensible	</a:t>
            </a:r>
            <a:r>
              <a:rPr lang="en-US" dirty="0" smtClean="0">
                <a:solidFill>
                  <a:srgbClr val="000000"/>
                </a:solidFill>
                <a:latin typeface="Palatino"/>
                <a:cs typeface="Palatino"/>
              </a:rPr>
              <a:t>	</a:t>
            </a:r>
            <a:r>
              <a:rPr lang="en-US" i="1" dirty="0" smtClean="0">
                <a:solidFill>
                  <a:srgbClr val="0000FF"/>
                </a:solidFill>
                <a:latin typeface="Palatino"/>
                <a:cs typeface="Palatino"/>
              </a:rPr>
              <a:t>sensitive</a:t>
            </a:r>
            <a:endParaRPr lang="en-US" dirty="0">
              <a:solidFill>
                <a:srgbClr val="0000FF"/>
              </a:solidFill>
              <a:latin typeface="Palatino"/>
              <a:cs typeface="Palatino"/>
            </a:endParaRPr>
          </a:p>
          <a:p>
            <a:pPr>
              <a:spcBef>
                <a:spcPts val="1200"/>
              </a:spcBef>
              <a:spcAft>
                <a:spcPts val="600"/>
              </a:spcAft>
            </a:pPr>
            <a:r>
              <a:rPr lang="en-US" dirty="0" err="1">
                <a:solidFill>
                  <a:srgbClr val="000000"/>
                </a:solidFill>
                <a:latin typeface="Palatino"/>
                <a:cs typeface="Palatino"/>
              </a:rPr>
              <a:t>sévère</a:t>
            </a:r>
            <a:r>
              <a:rPr lang="en-US" dirty="0">
                <a:solidFill>
                  <a:srgbClr val="000000"/>
                </a:solidFill>
                <a:latin typeface="Palatino"/>
                <a:cs typeface="Palatino"/>
              </a:rPr>
              <a:t>	</a:t>
            </a:r>
            <a:r>
              <a:rPr lang="en-US" dirty="0" smtClean="0">
                <a:solidFill>
                  <a:srgbClr val="000000"/>
                </a:solidFill>
                <a:latin typeface="Palatino"/>
                <a:cs typeface="Palatino"/>
              </a:rPr>
              <a:t>	</a:t>
            </a:r>
            <a:r>
              <a:rPr lang="en-US" i="1" dirty="0" smtClean="0">
                <a:solidFill>
                  <a:srgbClr val="0000FF"/>
                </a:solidFill>
                <a:latin typeface="Palatino"/>
                <a:cs typeface="Palatino"/>
              </a:rPr>
              <a:t>strict</a:t>
            </a:r>
            <a:endParaRPr lang="en-US" dirty="0">
              <a:solidFill>
                <a:srgbClr val="0000FF"/>
              </a:solidFill>
              <a:latin typeface="Palatino"/>
              <a:cs typeface="Palatino"/>
            </a:endParaRPr>
          </a:p>
          <a:p>
            <a:pPr>
              <a:spcBef>
                <a:spcPts val="1200"/>
              </a:spcBef>
              <a:spcAft>
                <a:spcPts val="600"/>
              </a:spcAft>
            </a:pPr>
            <a:r>
              <a:rPr lang="en-US" dirty="0" err="1">
                <a:solidFill>
                  <a:srgbClr val="000000"/>
                </a:solidFill>
                <a:latin typeface="Palatino"/>
                <a:cs typeface="Palatino"/>
              </a:rPr>
              <a:t>soigneux</a:t>
            </a:r>
            <a:r>
              <a:rPr lang="en-US" dirty="0">
                <a:solidFill>
                  <a:srgbClr val="000000"/>
                </a:solidFill>
                <a:latin typeface="Palatino"/>
                <a:cs typeface="Palatino"/>
              </a:rPr>
              <a:t>(se</a:t>
            </a:r>
            <a:r>
              <a:rPr lang="en-US" dirty="0" smtClean="0">
                <a:solidFill>
                  <a:srgbClr val="000000"/>
                </a:solidFill>
                <a:latin typeface="Palatino"/>
                <a:cs typeface="Palatino"/>
              </a:rPr>
              <a:t>)         </a:t>
            </a:r>
            <a:r>
              <a:rPr lang="en-US" i="1" dirty="0" smtClean="0">
                <a:solidFill>
                  <a:srgbClr val="0000FF"/>
                </a:solidFill>
                <a:latin typeface="Palatino"/>
                <a:cs typeface="Palatino"/>
              </a:rPr>
              <a:t>meticulous</a:t>
            </a:r>
            <a:endParaRPr lang="en-US" dirty="0">
              <a:solidFill>
                <a:srgbClr val="0000FF"/>
              </a:solidFill>
              <a:latin typeface="Palatino"/>
              <a:cs typeface="Palatino"/>
            </a:endParaRPr>
          </a:p>
          <a:p>
            <a:pPr>
              <a:spcBef>
                <a:spcPts val="1200"/>
              </a:spcBef>
              <a:spcAft>
                <a:spcPts val="600"/>
              </a:spcAft>
            </a:pPr>
            <a:r>
              <a:rPr lang="en-US" dirty="0" err="1">
                <a:solidFill>
                  <a:srgbClr val="000000"/>
                </a:solidFill>
                <a:latin typeface="Palatino"/>
                <a:cs typeface="Palatino"/>
              </a:rPr>
              <a:t>sportif</a:t>
            </a:r>
            <a:r>
              <a:rPr lang="en-US" dirty="0">
                <a:solidFill>
                  <a:srgbClr val="000000"/>
                </a:solidFill>
                <a:latin typeface="Palatino"/>
                <a:cs typeface="Palatino"/>
              </a:rPr>
              <a:t>(</a:t>
            </a:r>
            <a:r>
              <a:rPr lang="en-US" dirty="0" err="1">
                <a:solidFill>
                  <a:srgbClr val="000000"/>
                </a:solidFill>
                <a:latin typeface="Palatino"/>
                <a:cs typeface="Palatino"/>
              </a:rPr>
              <a:t>ve</a:t>
            </a:r>
            <a:r>
              <a:rPr lang="en-US" dirty="0">
                <a:solidFill>
                  <a:srgbClr val="000000"/>
                </a:solidFill>
                <a:latin typeface="Palatino"/>
                <a:cs typeface="Palatino"/>
              </a:rPr>
              <a:t>)	</a:t>
            </a:r>
            <a:r>
              <a:rPr lang="en-US" dirty="0" smtClean="0">
                <a:solidFill>
                  <a:srgbClr val="000000"/>
                </a:solidFill>
                <a:latin typeface="Palatino"/>
                <a:cs typeface="Palatino"/>
              </a:rPr>
              <a:t>	</a:t>
            </a:r>
            <a:r>
              <a:rPr lang="en-US" i="1" dirty="0" smtClean="0">
                <a:solidFill>
                  <a:srgbClr val="0000FF"/>
                </a:solidFill>
                <a:latin typeface="Palatino"/>
                <a:cs typeface="Palatino"/>
              </a:rPr>
              <a:t>athletic</a:t>
            </a:r>
            <a:endParaRPr lang="en-US" dirty="0">
              <a:solidFill>
                <a:srgbClr val="0000FF"/>
              </a:solidFill>
              <a:latin typeface="Palatino"/>
              <a:cs typeface="Palatino"/>
            </a:endParaRPr>
          </a:p>
          <a:p>
            <a:pPr>
              <a:spcBef>
                <a:spcPts val="1200"/>
              </a:spcBef>
              <a:spcAft>
                <a:spcPts val="600"/>
              </a:spcAft>
            </a:pPr>
            <a:r>
              <a:rPr lang="en-US" dirty="0" err="1">
                <a:solidFill>
                  <a:srgbClr val="000000"/>
                </a:solidFill>
                <a:latin typeface="Palatino"/>
                <a:cs typeface="Palatino"/>
              </a:rPr>
              <a:t>travailleur</a:t>
            </a:r>
            <a:r>
              <a:rPr lang="en-US" dirty="0">
                <a:solidFill>
                  <a:srgbClr val="000000"/>
                </a:solidFill>
                <a:latin typeface="Palatino"/>
                <a:cs typeface="Palatino"/>
              </a:rPr>
              <a:t>(se) </a:t>
            </a:r>
            <a:r>
              <a:rPr lang="en-US" dirty="0" smtClean="0">
                <a:solidFill>
                  <a:srgbClr val="000000"/>
                </a:solidFill>
                <a:latin typeface="Palatino"/>
                <a:cs typeface="Palatino"/>
              </a:rPr>
              <a:t> </a:t>
            </a:r>
            <a:r>
              <a:rPr lang="en-US" i="1" dirty="0" smtClean="0">
                <a:solidFill>
                  <a:srgbClr val="0000FF"/>
                </a:solidFill>
                <a:latin typeface="Palatino"/>
                <a:cs typeface="Palatino"/>
              </a:rPr>
              <a:t>hard</a:t>
            </a:r>
            <a:r>
              <a:rPr lang="en-US" i="1" dirty="0">
                <a:solidFill>
                  <a:srgbClr val="0000FF"/>
                </a:solidFill>
                <a:latin typeface="Palatino"/>
                <a:cs typeface="Palatino"/>
              </a:rPr>
              <a:t>-working</a:t>
            </a:r>
            <a:endParaRPr lang="en-US" dirty="0">
              <a:solidFill>
                <a:srgbClr val="0000FF"/>
              </a:solidFill>
              <a:latin typeface="Palatino"/>
              <a:cs typeface="Palatino"/>
            </a:endParaRPr>
          </a:p>
          <a:p>
            <a:pPr>
              <a:spcBef>
                <a:spcPts val="1200"/>
              </a:spcBef>
              <a:spcAft>
                <a:spcPts val="600"/>
              </a:spcAft>
            </a:pPr>
            <a:r>
              <a:rPr lang="en-US" dirty="0">
                <a:solidFill>
                  <a:srgbClr val="000000"/>
                </a:solidFill>
                <a:latin typeface="Palatino"/>
                <a:cs typeface="Palatino"/>
              </a:rPr>
              <a:t>d'un grand </a:t>
            </a:r>
            <a:r>
              <a:rPr lang="en-US" dirty="0" err="1" smtClean="0">
                <a:solidFill>
                  <a:srgbClr val="000000"/>
                </a:solidFill>
                <a:latin typeface="Palatino"/>
                <a:cs typeface="Palatino"/>
              </a:rPr>
              <a:t>soutien</a:t>
            </a:r>
            <a:r>
              <a:rPr lang="en-US" dirty="0" smtClean="0">
                <a:solidFill>
                  <a:srgbClr val="000000"/>
                </a:solidFill>
                <a:latin typeface="Palatino"/>
                <a:cs typeface="Palatino"/>
              </a:rPr>
              <a:t>  			 	</a:t>
            </a:r>
            <a:r>
              <a:rPr lang="en-US" i="1" dirty="0" smtClean="0">
                <a:solidFill>
                  <a:srgbClr val="0000FF"/>
                </a:solidFill>
                <a:latin typeface="Palatino"/>
                <a:cs typeface="Palatino"/>
              </a:rPr>
              <a:t>supportive</a:t>
            </a:r>
            <a:endParaRPr lang="en-US" dirty="0">
              <a:solidFill>
                <a:srgbClr val="0000FF"/>
              </a:solidFill>
              <a:latin typeface="Palatino"/>
              <a:cs typeface="Palatino"/>
            </a:endParaRPr>
          </a:p>
        </p:txBody>
      </p:sp>
      <p:sp>
        <p:nvSpPr>
          <p:cNvPr id="4" name="Content Placeholder 3"/>
          <p:cNvSpPr>
            <a:spLocks noGrp="1"/>
          </p:cNvSpPr>
          <p:nvPr>
            <p:ph sz="quarter" idx="13"/>
          </p:nvPr>
        </p:nvSpPr>
        <p:spPr>
          <a:xfrm>
            <a:off x="365760" y="1600200"/>
            <a:ext cx="4041648" cy="4917386"/>
          </a:xfrm>
        </p:spPr>
        <p:txBody>
          <a:bodyPr>
            <a:noAutofit/>
          </a:bodyPr>
          <a:lstStyle/>
          <a:p>
            <a:pPr marL="0" indent="0">
              <a:spcBef>
                <a:spcPts val="600"/>
              </a:spcBef>
              <a:spcAft>
                <a:spcPts val="1200"/>
              </a:spcAft>
              <a:buNone/>
            </a:pPr>
            <a:r>
              <a:rPr lang="en-US" b="1" dirty="0" smtClean="0">
                <a:solidFill>
                  <a:srgbClr val="0000FF"/>
                </a:solidFill>
                <a:latin typeface="Palatino"/>
                <a:cs typeface="Palatino"/>
              </a:rPr>
              <a:t>“</a:t>
            </a:r>
            <a:r>
              <a:rPr lang="en-US" b="1" i="1" dirty="0">
                <a:solidFill>
                  <a:srgbClr val="0000FF"/>
                </a:solidFill>
                <a:latin typeface="Palatino"/>
                <a:cs typeface="Palatino"/>
              </a:rPr>
              <a:t>Les mots du </a:t>
            </a:r>
            <a:r>
              <a:rPr lang="en-US" b="1" i="1" dirty="0" smtClean="0">
                <a:solidFill>
                  <a:srgbClr val="0000FF"/>
                </a:solidFill>
                <a:latin typeface="Palatino"/>
                <a:cs typeface="Palatino"/>
              </a:rPr>
              <a:t>jour</a:t>
            </a:r>
            <a:r>
              <a:rPr lang="en-US" b="1" dirty="0" smtClean="0">
                <a:solidFill>
                  <a:srgbClr val="0000FF"/>
                </a:solidFill>
                <a:latin typeface="Palatino"/>
                <a:cs typeface="Palatino"/>
              </a:rPr>
              <a:t>”</a:t>
            </a:r>
            <a:endParaRPr lang="en-US" b="1" dirty="0">
              <a:solidFill>
                <a:srgbClr val="0000FF"/>
              </a:solidFill>
              <a:latin typeface="Palatino"/>
              <a:cs typeface="Palatino"/>
            </a:endParaRPr>
          </a:p>
          <a:p>
            <a:pPr>
              <a:spcBef>
                <a:spcPts val="600"/>
              </a:spcBef>
              <a:spcAft>
                <a:spcPts val="1200"/>
              </a:spcAft>
            </a:pPr>
            <a:r>
              <a:rPr lang="en-US" dirty="0" err="1">
                <a:solidFill>
                  <a:srgbClr val="000000"/>
                </a:solidFill>
                <a:latin typeface="Palatino"/>
                <a:cs typeface="Palatino"/>
              </a:rPr>
              <a:t>indépendant</a:t>
            </a:r>
            <a:r>
              <a:rPr lang="en-US" dirty="0">
                <a:solidFill>
                  <a:srgbClr val="000000"/>
                </a:solidFill>
                <a:latin typeface="Palatino"/>
                <a:cs typeface="Palatino"/>
              </a:rPr>
              <a:t>(e</a:t>
            </a:r>
            <a:r>
              <a:rPr lang="en-US" dirty="0" smtClean="0">
                <a:solidFill>
                  <a:srgbClr val="000000"/>
                </a:solidFill>
                <a:latin typeface="Palatino"/>
                <a:cs typeface="Palatino"/>
              </a:rPr>
              <a:t>) 			 	      </a:t>
            </a:r>
            <a:r>
              <a:rPr lang="en-US" i="1" dirty="0" smtClean="0">
                <a:solidFill>
                  <a:srgbClr val="0000FF"/>
                </a:solidFill>
                <a:latin typeface="Palatino"/>
                <a:cs typeface="Palatino"/>
              </a:rPr>
              <a:t>independent</a:t>
            </a:r>
            <a:endParaRPr lang="en-US" dirty="0">
              <a:solidFill>
                <a:srgbClr val="0000FF"/>
              </a:solidFill>
              <a:latin typeface="Palatino"/>
              <a:cs typeface="Palatino"/>
            </a:endParaRPr>
          </a:p>
          <a:p>
            <a:pPr>
              <a:spcBef>
                <a:spcPts val="600"/>
              </a:spcBef>
              <a:spcAft>
                <a:spcPts val="1200"/>
              </a:spcAft>
            </a:pPr>
            <a:r>
              <a:rPr lang="en-US" dirty="0">
                <a:solidFill>
                  <a:srgbClr val="000000"/>
                </a:solidFill>
                <a:latin typeface="Palatino"/>
                <a:cs typeface="Palatino"/>
              </a:rPr>
              <a:t>influent(e)	     </a:t>
            </a:r>
            <a:r>
              <a:rPr lang="en-US" dirty="0" smtClean="0">
                <a:solidFill>
                  <a:srgbClr val="000000"/>
                </a:solidFill>
                <a:latin typeface="Palatino"/>
                <a:cs typeface="Palatino"/>
              </a:rPr>
              <a:t>    </a:t>
            </a:r>
            <a:r>
              <a:rPr lang="en-US" i="1" dirty="0" smtClean="0">
                <a:solidFill>
                  <a:srgbClr val="0000FF"/>
                </a:solidFill>
                <a:latin typeface="Palatino"/>
                <a:cs typeface="Palatino"/>
              </a:rPr>
              <a:t>influential</a:t>
            </a:r>
            <a:endParaRPr lang="en-US" dirty="0">
              <a:solidFill>
                <a:srgbClr val="0000FF"/>
              </a:solidFill>
              <a:latin typeface="Palatino"/>
              <a:cs typeface="Palatino"/>
            </a:endParaRPr>
          </a:p>
          <a:p>
            <a:pPr>
              <a:spcBef>
                <a:spcPts val="600"/>
              </a:spcBef>
              <a:spcAft>
                <a:spcPts val="1200"/>
              </a:spcAft>
            </a:pPr>
            <a:r>
              <a:rPr lang="en-US" dirty="0">
                <a:solidFill>
                  <a:srgbClr val="000000"/>
                </a:solidFill>
                <a:latin typeface="Palatino"/>
                <a:cs typeface="Palatino"/>
              </a:rPr>
              <a:t>(</a:t>
            </a:r>
            <a:r>
              <a:rPr lang="en-US" dirty="0" err="1">
                <a:solidFill>
                  <a:srgbClr val="000000"/>
                </a:solidFill>
                <a:latin typeface="Palatino"/>
                <a:cs typeface="Palatino"/>
              </a:rPr>
              <a:t>im</a:t>
            </a:r>
            <a:r>
              <a:rPr lang="en-US" dirty="0">
                <a:solidFill>
                  <a:srgbClr val="000000"/>
                </a:solidFill>
                <a:latin typeface="Palatino"/>
                <a:cs typeface="Palatino"/>
              </a:rPr>
              <a:t>)</a:t>
            </a:r>
            <a:r>
              <a:rPr lang="en-US" dirty="0" err="1">
                <a:solidFill>
                  <a:srgbClr val="000000"/>
                </a:solidFill>
                <a:latin typeface="Palatino"/>
                <a:cs typeface="Palatino"/>
              </a:rPr>
              <a:t>poli</a:t>
            </a:r>
            <a:r>
              <a:rPr lang="en-US" dirty="0">
                <a:solidFill>
                  <a:srgbClr val="000000"/>
                </a:solidFill>
                <a:latin typeface="Palatino"/>
                <a:cs typeface="Palatino"/>
              </a:rPr>
              <a:t>(e)	    </a:t>
            </a:r>
            <a:r>
              <a:rPr lang="en-US" dirty="0" smtClean="0">
                <a:solidFill>
                  <a:srgbClr val="000000"/>
                </a:solidFill>
                <a:latin typeface="Palatino"/>
                <a:cs typeface="Palatino"/>
              </a:rPr>
              <a:t>      </a:t>
            </a:r>
            <a:r>
              <a:rPr lang="en-US" i="1" dirty="0" smtClean="0">
                <a:solidFill>
                  <a:srgbClr val="0000FF"/>
                </a:solidFill>
                <a:latin typeface="Palatino"/>
                <a:cs typeface="Palatino"/>
              </a:rPr>
              <a:t>(</a:t>
            </a:r>
            <a:r>
              <a:rPr lang="en-US" i="1" dirty="0" err="1">
                <a:solidFill>
                  <a:srgbClr val="0000FF"/>
                </a:solidFill>
                <a:latin typeface="Palatino"/>
                <a:cs typeface="Palatino"/>
              </a:rPr>
              <a:t>im</a:t>
            </a:r>
            <a:r>
              <a:rPr lang="en-US" i="1" dirty="0">
                <a:solidFill>
                  <a:srgbClr val="0000FF"/>
                </a:solidFill>
                <a:latin typeface="Palatino"/>
                <a:cs typeface="Palatino"/>
              </a:rPr>
              <a:t>)polite</a:t>
            </a:r>
            <a:endParaRPr lang="en-US" dirty="0">
              <a:solidFill>
                <a:srgbClr val="0000FF"/>
              </a:solidFill>
              <a:latin typeface="Palatino"/>
              <a:cs typeface="Palatino"/>
            </a:endParaRPr>
          </a:p>
          <a:p>
            <a:pPr>
              <a:spcBef>
                <a:spcPts val="600"/>
              </a:spcBef>
              <a:spcAft>
                <a:spcPts val="1200"/>
              </a:spcAft>
            </a:pPr>
            <a:r>
              <a:rPr lang="en-US" dirty="0" err="1">
                <a:solidFill>
                  <a:srgbClr val="000000"/>
                </a:solidFill>
                <a:latin typeface="Palatino"/>
                <a:cs typeface="Palatino"/>
              </a:rPr>
              <a:t>jaloux</a:t>
            </a:r>
            <a:r>
              <a:rPr lang="en-US" dirty="0">
                <a:solidFill>
                  <a:srgbClr val="000000"/>
                </a:solidFill>
                <a:latin typeface="Palatino"/>
                <a:cs typeface="Palatino"/>
              </a:rPr>
              <a:t>(se)	     </a:t>
            </a:r>
            <a:r>
              <a:rPr lang="en-US" dirty="0" smtClean="0">
                <a:solidFill>
                  <a:srgbClr val="000000"/>
                </a:solidFill>
                <a:latin typeface="Palatino"/>
                <a:cs typeface="Palatino"/>
              </a:rPr>
              <a:t>          </a:t>
            </a:r>
            <a:r>
              <a:rPr lang="en-US" i="1" dirty="0" smtClean="0">
                <a:solidFill>
                  <a:srgbClr val="0000FF"/>
                </a:solidFill>
                <a:latin typeface="Palatino"/>
                <a:cs typeface="Palatino"/>
              </a:rPr>
              <a:t>jealous</a:t>
            </a:r>
            <a:endParaRPr lang="en-US" dirty="0">
              <a:solidFill>
                <a:srgbClr val="0000FF"/>
              </a:solidFill>
              <a:latin typeface="Palatino"/>
              <a:cs typeface="Palatino"/>
            </a:endParaRPr>
          </a:p>
          <a:p>
            <a:pPr>
              <a:spcBef>
                <a:spcPts val="600"/>
              </a:spcBef>
              <a:spcAft>
                <a:spcPts val="1200"/>
              </a:spcAft>
            </a:pPr>
            <a:r>
              <a:rPr lang="en-US" dirty="0">
                <a:solidFill>
                  <a:srgbClr val="000000"/>
                </a:solidFill>
                <a:latin typeface="Palatino"/>
                <a:cs typeface="Palatino"/>
              </a:rPr>
              <a:t>mal </a:t>
            </a:r>
            <a:r>
              <a:rPr lang="en-US" dirty="0" err="1">
                <a:solidFill>
                  <a:srgbClr val="000000"/>
                </a:solidFill>
                <a:latin typeface="Palatino"/>
                <a:cs typeface="Palatino"/>
              </a:rPr>
              <a:t>élevé</a:t>
            </a:r>
            <a:r>
              <a:rPr lang="en-US" dirty="0">
                <a:solidFill>
                  <a:srgbClr val="000000"/>
                </a:solidFill>
                <a:latin typeface="Palatino"/>
                <a:cs typeface="Palatino"/>
              </a:rPr>
              <a:t>(e)	      </a:t>
            </a:r>
            <a:r>
              <a:rPr lang="en-US" i="1" dirty="0">
                <a:solidFill>
                  <a:srgbClr val="0000FF"/>
                </a:solidFill>
                <a:latin typeface="Palatino"/>
                <a:cs typeface="Palatino"/>
              </a:rPr>
              <a:t>rude</a:t>
            </a:r>
            <a:endParaRPr lang="en-US" dirty="0">
              <a:solidFill>
                <a:srgbClr val="0000FF"/>
              </a:solidFill>
              <a:latin typeface="Palatino"/>
              <a:cs typeface="Palatino"/>
            </a:endParaRPr>
          </a:p>
          <a:p>
            <a:pPr>
              <a:spcBef>
                <a:spcPts val="600"/>
              </a:spcBef>
              <a:spcAft>
                <a:spcPts val="1200"/>
              </a:spcAft>
            </a:pPr>
            <a:r>
              <a:rPr lang="en-US" dirty="0" err="1">
                <a:solidFill>
                  <a:srgbClr val="000000"/>
                </a:solidFill>
                <a:latin typeface="Palatino"/>
                <a:cs typeface="Palatino"/>
              </a:rPr>
              <a:t>menteur</a:t>
            </a:r>
            <a:r>
              <a:rPr lang="en-US" dirty="0">
                <a:solidFill>
                  <a:srgbClr val="000000"/>
                </a:solidFill>
                <a:latin typeface="Palatino"/>
                <a:cs typeface="Palatino"/>
              </a:rPr>
              <a:t>(se)	     </a:t>
            </a:r>
            <a:r>
              <a:rPr lang="en-US" i="1" dirty="0" smtClean="0">
                <a:solidFill>
                  <a:srgbClr val="0000FF"/>
                </a:solidFill>
                <a:latin typeface="Palatino"/>
                <a:cs typeface="Palatino"/>
              </a:rPr>
              <a:t>lying</a:t>
            </a:r>
            <a:endParaRPr lang="en-US" dirty="0">
              <a:solidFill>
                <a:srgbClr val="0000FF"/>
              </a:solidFill>
              <a:latin typeface="Palatino"/>
              <a:cs typeface="Palatino"/>
            </a:endParaRPr>
          </a:p>
          <a:p>
            <a:pPr>
              <a:spcBef>
                <a:spcPts val="600"/>
              </a:spcBef>
              <a:spcAft>
                <a:spcPts val="1200"/>
              </a:spcAft>
            </a:pPr>
            <a:r>
              <a:rPr lang="en-US" dirty="0" err="1">
                <a:solidFill>
                  <a:srgbClr val="000000"/>
                </a:solidFill>
                <a:latin typeface="Palatino"/>
                <a:cs typeface="Palatino"/>
              </a:rPr>
              <a:t>obstiné</a:t>
            </a:r>
            <a:r>
              <a:rPr lang="en-US" dirty="0">
                <a:solidFill>
                  <a:srgbClr val="000000"/>
                </a:solidFill>
                <a:latin typeface="Palatino"/>
                <a:cs typeface="Palatino"/>
              </a:rPr>
              <a:t>(e)	     </a:t>
            </a:r>
            <a:r>
              <a:rPr lang="en-US" dirty="0" smtClean="0">
                <a:solidFill>
                  <a:srgbClr val="000000"/>
                </a:solidFill>
                <a:latin typeface="Palatino"/>
                <a:cs typeface="Palatino"/>
              </a:rPr>
              <a:t>       </a:t>
            </a:r>
            <a:r>
              <a:rPr lang="en-US" i="1" dirty="0" smtClean="0">
                <a:solidFill>
                  <a:srgbClr val="0000FF"/>
                </a:solidFill>
                <a:latin typeface="Palatino"/>
                <a:cs typeface="Palatino"/>
              </a:rPr>
              <a:t>stubborn</a:t>
            </a:r>
            <a:endParaRPr lang="en-US" dirty="0">
              <a:solidFill>
                <a:srgbClr val="0000FF"/>
              </a:solidFill>
              <a:latin typeface="Palatino"/>
              <a:cs typeface="Palatino"/>
            </a:endParaRPr>
          </a:p>
        </p:txBody>
      </p:sp>
    </p:spTree>
    <p:extLst>
      <p:ext uri="{BB962C8B-B14F-4D97-AF65-F5344CB8AC3E}">
        <p14:creationId xmlns:p14="http://schemas.microsoft.com/office/powerpoint/2010/main" val="2922450306"/>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heckerboard(across)">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heckerboard(across)">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checkerboard(across)">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checkerboard(across)">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checkerboard(across)">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checkerboard(across)">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checkerboard(across)">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animEffect transition="in" filter="checkerboard(across)">
                                      <p:cBhvr>
                                        <p:cTn id="47" dur="500"/>
                                        <p:tgtEl>
                                          <p:spTgt spid="3">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
                                            <p:txEl>
                                              <p:pRg st="1" end="1"/>
                                            </p:txEl>
                                          </p:spTgt>
                                        </p:tgtEl>
                                        <p:attrNameLst>
                                          <p:attrName>style.visibility</p:attrName>
                                        </p:attrNameLst>
                                      </p:cBhvr>
                                      <p:to>
                                        <p:strVal val="visible"/>
                                      </p:to>
                                    </p:set>
                                    <p:animEffect transition="in" filter="checkerboard(across)">
                                      <p:cBhvr>
                                        <p:cTn id="52" dur="500"/>
                                        <p:tgtEl>
                                          <p:spTgt spid="3">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animEffect transition="in" filter="checkerboard(across)">
                                      <p:cBhvr>
                                        <p:cTn id="57" dur="500"/>
                                        <p:tgtEl>
                                          <p:spTgt spid="3">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3">
                                            <p:txEl>
                                              <p:pRg st="3" end="3"/>
                                            </p:txEl>
                                          </p:spTgt>
                                        </p:tgtEl>
                                        <p:attrNameLst>
                                          <p:attrName>style.visibility</p:attrName>
                                        </p:attrNameLst>
                                      </p:cBhvr>
                                      <p:to>
                                        <p:strVal val="visible"/>
                                      </p:to>
                                    </p:set>
                                    <p:animEffect transition="in" filter="checkerboard(across)">
                                      <p:cBhvr>
                                        <p:cTn id="62" dur="500"/>
                                        <p:tgtEl>
                                          <p:spTgt spid="3">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3">
                                            <p:txEl>
                                              <p:pRg st="4" end="4"/>
                                            </p:txEl>
                                          </p:spTgt>
                                        </p:tgtEl>
                                        <p:attrNameLst>
                                          <p:attrName>style.visibility</p:attrName>
                                        </p:attrNameLst>
                                      </p:cBhvr>
                                      <p:to>
                                        <p:strVal val="visible"/>
                                      </p:to>
                                    </p:set>
                                    <p:animEffect transition="in" filter="checkerboard(across)">
                                      <p:cBhvr>
                                        <p:cTn id="67" dur="500"/>
                                        <p:tgtEl>
                                          <p:spTgt spid="3">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3">
                                            <p:txEl>
                                              <p:pRg st="5" end="5"/>
                                            </p:txEl>
                                          </p:spTgt>
                                        </p:tgtEl>
                                        <p:attrNameLst>
                                          <p:attrName>style.visibility</p:attrName>
                                        </p:attrNameLst>
                                      </p:cBhvr>
                                      <p:to>
                                        <p:strVal val="visible"/>
                                      </p:to>
                                    </p:set>
                                    <p:animEffect transition="in" filter="checkerboard(across)">
                                      <p:cBhvr>
                                        <p:cTn id="72" dur="500"/>
                                        <p:tgtEl>
                                          <p:spTgt spid="3">
                                            <p:txEl>
                                              <p:pRg st="5" end="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3">
                                            <p:txEl>
                                              <p:pRg st="6" end="6"/>
                                            </p:txEl>
                                          </p:spTgt>
                                        </p:tgtEl>
                                        <p:attrNameLst>
                                          <p:attrName>style.visibility</p:attrName>
                                        </p:attrNameLst>
                                      </p:cBhvr>
                                      <p:to>
                                        <p:strVal val="visible"/>
                                      </p:to>
                                    </p:set>
                                    <p:animEffect transition="in" filter="checkerboard(across)">
                                      <p:cBhvr>
                                        <p:cTn id="77" dur="500"/>
                                        <p:tgtEl>
                                          <p:spTgt spid="3">
                                            <p:txEl>
                                              <p:pRg st="6" end="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 presetClass="entr" presetSubtype="10" fill="hold" grpId="0" nodeType="clickEffect">
                                  <p:stCondLst>
                                    <p:cond delay="0"/>
                                  </p:stCondLst>
                                  <p:childTnLst>
                                    <p:set>
                                      <p:cBhvr>
                                        <p:cTn id="81" dur="1" fill="hold">
                                          <p:stCondLst>
                                            <p:cond delay="0"/>
                                          </p:stCondLst>
                                        </p:cTn>
                                        <p:tgtEl>
                                          <p:spTgt spid="3">
                                            <p:txEl>
                                              <p:pRg st="7" end="7"/>
                                            </p:txEl>
                                          </p:spTgt>
                                        </p:tgtEl>
                                        <p:attrNameLst>
                                          <p:attrName>style.visibility</p:attrName>
                                        </p:attrNameLst>
                                      </p:cBhvr>
                                      <p:to>
                                        <p:strVal val="visible"/>
                                      </p:to>
                                    </p:set>
                                    <p:animEffect transition="in" filter="checkerboard(across)">
                                      <p:cBhvr>
                                        <p:cTn id="8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85875"/>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onze</a:t>
            </a:r>
            <a:r>
              <a:rPr lang="en-US" sz="2400" dirty="0">
                <a:latin typeface="Palatino"/>
                <a:cs typeface="Palatino"/>
              </a:rPr>
              <a:t>:  16/10 – 20/10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mardi</a:t>
            </a:r>
            <a:r>
              <a:rPr lang="en-US" sz="2400" dirty="0">
                <a:latin typeface="Palatino"/>
                <a:cs typeface="Palatino"/>
              </a:rPr>
              <a:t>, le dix-</a:t>
            </a:r>
            <a:r>
              <a:rPr lang="en-US" sz="2400" dirty="0" err="1">
                <a:latin typeface="Palatino"/>
                <a:cs typeface="Palatino"/>
              </a:rPr>
              <a:t>sept</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a:xfrm>
            <a:off x="4648200" y="1600200"/>
            <a:ext cx="4038600" cy="4917386"/>
          </a:xfrm>
        </p:spPr>
        <p:txBody>
          <a:bodyPr/>
          <a:lstStyle/>
          <a:p>
            <a:endParaRPr lang="en-US" dirty="0"/>
          </a:p>
        </p:txBody>
      </p:sp>
      <p:sp>
        <p:nvSpPr>
          <p:cNvPr id="4" name="Content Placeholder 3"/>
          <p:cNvSpPr>
            <a:spLocks noGrp="1"/>
          </p:cNvSpPr>
          <p:nvPr>
            <p:ph sz="quarter" idx="13"/>
          </p:nvPr>
        </p:nvSpPr>
        <p:spPr>
          <a:xfrm>
            <a:off x="365760" y="1600200"/>
            <a:ext cx="4041648" cy="4917386"/>
          </a:xfrm>
        </p:spPr>
        <p:txBody>
          <a:bodyPr/>
          <a:lstStyle/>
          <a:p>
            <a:endParaRPr lang="en-US" dirty="0"/>
          </a:p>
        </p:txBody>
      </p:sp>
    </p:spTree>
    <p:extLst>
      <p:ext uri="{BB962C8B-B14F-4D97-AF65-F5344CB8AC3E}">
        <p14:creationId xmlns:p14="http://schemas.microsoft.com/office/powerpoint/2010/main" val="303817979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0"/>
            <a:ext cx="8874125" cy="1238250"/>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onze</a:t>
            </a:r>
            <a:r>
              <a:rPr lang="en-US" sz="2400" dirty="0">
                <a:latin typeface="Palatino"/>
                <a:cs typeface="Palatino"/>
              </a:rPr>
              <a:t>:  16/10 – 20/10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mercredi</a:t>
            </a:r>
            <a:r>
              <a:rPr lang="en-US" sz="2400" dirty="0">
                <a:latin typeface="Palatino"/>
                <a:cs typeface="Palatino"/>
              </a:rPr>
              <a:t>, le </a:t>
            </a:r>
            <a:r>
              <a:rPr lang="en-US" sz="2400" dirty="0" smtClean="0">
                <a:latin typeface="Palatino"/>
                <a:cs typeface="Palatino"/>
              </a:rPr>
              <a:t>dix-</a:t>
            </a:r>
            <a:r>
              <a:rPr lang="en-US" sz="2400" dirty="0" err="1">
                <a:latin typeface="Palatino"/>
                <a:cs typeface="Palatino"/>
              </a:rPr>
              <a:t>huit</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a:xfrm>
            <a:off x="4648200" y="1600200"/>
            <a:ext cx="4038600" cy="4978584"/>
          </a:xfrm>
        </p:spPr>
        <p:txBody>
          <a:bodyPr>
            <a:normAutofit lnSpcReduction="10000"/>
          </a:bodyPr>
          <a:lstStyle/>
          <a:p>
            <a:pPr>
              <a:spcBef>
                <a:spcPts val="1200"/>
              </a:spcBef>
              <a:spcAft>
                <a:spcPts val="600"/>
              </a:spcAft>
            </a:pPr>
            <a:r>
              <a:rPr lang="fr-FR" dirty="0">
                <a:solidFill>
                  <a:schemeClr val="tx1"/>
                </a:solidFill>
                <a:latin typeface="Palatino"/>
                <a:cs typeface="Palatino"/>
              </a:rPr>
              <a:t>un garçon, un serveur 			 </a:t>
            </a:r>
            <a:r>
              <a:rPr lang="fr-FR" dirty="0" smtClean="0">
                <a:solidFill>
                  <a:schemeClr val="tx1"/>
                </a:solidFill>
                <a:latin typeface="Palatino"/>
                <a:cs typeface="Palatino"/>
              </a:rPr>
              <a:t>             </a:t>
            </a:r>
            <a:r>
              <a:rPr lang="en-US" i="1" dirty="0" smtClean="0">
                <a:solidFill>
                  <a:srgbClr val="0000FF"/>
                </a:solidFill>
                <a:latin typeface="Palatino"/>
                <a:cs typeface="Palatino"/>
              </a:rPr>
              <a:t>waiter</a:t>
            </a:r>
            <a:endParaRPr lang="en-US" dirty="0">
              <a:solidFill>
                <a:srgbClr val="0000FF"/>
              </a:solidFill>
              <a:latin typeface="Palatino"/>
              <a:cs typeface="Palatino"/>
            </a:endParaRPr>
          </a:p>
          <a:p>
            <a:pPr>
              <a:spcBef>
                <a:spcPts val="1200"/>
              </a:spcBef>
              <a:spcAft>
                <a:spcPts val="600"/>
              </a:spcAft>
            </a:pPr>
            <a:r>
              <a:rPr lang="fr-FR" dirty="0">
                <a:solidFill>
                  <a:schemeClr val="tx1"/>
                </a:solidFill>
                <a:latin typeface="Palatino"/>
                <a:cs typeface="Palatino"/>
              </a:rPr>
              <a:t>une serveuse 	</a:t>
            </a:r>
            <a:r>
              <a:rPr lang="fr-FR" dirty="0" smtClean="0">
                <a:solidFill>
                  <a:schemeClr val="tx1"/>
                </a:solidFill>
                <a:latin typeface="Palatino"/>
                <a:cs typeface="Palatino"/>
              </a:rPr>
              <a:t> </a:t>
            </a:r>
            <a:r>
              <a:rPr lang="en-US" i="1" dirty="0" smtClean="0">
                <a:solidFill>
                  <a:srgbClr val="0000FF"/>
                </a:solidFill>
                <a:latin typeface="Palatino"/>
                <a:cs typeface="Palatino"/>
              </a:rPr>
              <a:t>waitress </a:t>
            </a:r>
            <a:endParaRPr lang="en-US" dirty="0">
              <a:solidFill>
                <a:srgbClr val="0000FF"/>
              </a:solidFill>
              <a:latin typeface="Palatino"/>
              <a:cs typeface="Palatino"/>
            </a:endParaRPr>
          </a:p>
          <a:p>
            <a:pPr>
              <a:spcBef>
                <a:spcPts val="1200"/>
              </a:spcBef>
              <a:spcAft>
                <a:spcPts val="600"/>
              </a:spcAft>
            </a:pPr>
            <a:r>
              <a:rPr lang="fr-FR" dirty="0">
                <a:solidFill>
                  <a:schemeClr val="tx1"/>
                </a:solidFill>
                <a:latin typeface="Palatino"/>
                <a:cs typeface="Palatino"/>
              </a:rPr>
              <a:t>un pourboire 	</a:t>
            </a:r>
            <a:r>
              <a:rPr lang="fr-FR" dirty="0" smtClean="0">
                <a:solidFill>
                  <a:schemeClr val="tx1"/>
                </a:solidFill>
                <a:latin typeface="Palatino"/>
                <a:cs typeface="Palatino"/>
              </a:rPr>
              <a:t>  </a:t>
            </a:r>
            <a:r>
              <a:rPr lang="en-US" i="1" dirty="0" smtClean="0">
                <a:solidFill>
                  <a:srgbClr val="0000FF"/>
                </a:solidFill>
                <a:latin typeface="Palatino"/>
                <a:cs typeface="Palatino"/>
              </a:rPr>
              <a:t>a </a:t>
            </a:r>
            <a:r>
              <a:rPr lang="en-US" i="1" dirty="0">
                <a:solidFill>
                  <a:srgbClr val="0000FF"/>
                </a:solidFill>
                <a:latin typeface="Palatino"/>
                <a:cs typeface="Palatino"/>
              </a:rPr>
              <a:t>tip </a:t>
            </a:r>
            <a:endParaRPr lang="en-US" dirty="0">
              <a:solidFill>
                <a:srgbClr val="0000FF"/>
              </a:solidFill>
              <a:latin typeface="Palatino"/>
              <a:cs typeface="Palatino"/>
            </a:endParaRPr>
          </a:p>
          <a:p>
            <a:pPr>
              <a:spcBef>
                <a:spcPts val="1200"/>
              </a:spcBef>
              <a:spcAft>
                <a:spcPts val="600"/>
              </a:spcAft>
            </a:pPr>
            <a:r>
              <a:rPr lang="fr-FR" dirty="0">
                <a:solidFill>
                  <a:schemeClr val="tx1"/>
                </a:solidFill>
                <a:latin typeface="Palatino"/>
                <a:cs typeface="Palatino"/>
              </a:rPr>
              <a:t>l’addition 		</a:t>
            </a:r>
            <a:r>
              <a:rPr lang="en-US" i="1" dirty="0">
                <a:solidFill>
                  <a:srgbClr val="0000FF"/>
                </a:solidFill>
                <a:latin typeface="Palatino"/>
                <a:cs typeface="Palatino"/>
              </a:rPr>
              <a:t>the check </a:t>
            </a:r>
            <a:endParaRPr lang="en-US" dirty="0">
              <a:solidFill>
                <a:srgbClr val="0000FF"/>
              </a:solidFill>
              <a:latin typeface="Palatino"/>
              <a:cs typeface="Palatino"/>
            </a:endParaRPr>
          </a:p>
          <a:p>
            <a:pPr>
              <a:spcBef>
                <a:spcPts val="1200"/>
              </a:spcBef>
              <a:spcAft>
                <a:spcPts val="600"/>
              </a:spcAft>
            </a:pPr>
            <a:r>
              <a:rPr lang="fr-FR" dirty="0">
                <a:solidFill>
                  <a:schemeClr val="tx1"/>
                </a:solidFill>
                <a:latin typeface="Palatino"/>
                <a:cs typeface="Palatino"/>
              </a:rPr>
              <a:t>le couvert 	  </a:t>
            </a:r>
            <a:r>
              <a:rPr lang="fr-FR" dirty="0" smtClean="0">
                <a:solidFill>
                  <a:schemeClr val="tx1"/>
                </a:solidFill>
                <a:latin typeface="Palatino"/>
                <a:cs typeface="Palatino"/>
              </a:rPr>
              <a:t>  </a:t>
            </a:r>
            <a:r>
              <a:rPr lang="fr-FR" dirty="0">
                <a:solidFill>
                  <a:schemeClr val="tx1"/>
                </a:solidFill>
                <a:latin typeface="Palatino"/>
                <a:cs typeface="Palatino"/>
              </a:rPr>
              <a:t> </a:t>
            </a:r>
            <a:r>
              <a:rPr lang="fr-FR" dirty="0" smtClean="0">
                <a:solidFill>
                  <a:schemeClr val="tx1"/>
                </a:solidFill>
                <a:latin typeface="Palatino"/>
                <a:cs typeface="Palatino"/>
              </a:rPr>
              <a:t> </a:t>
            </a:r>
            <a:r>
              <a:rPr lang="en-US" i="1" dirty="0">
                <a:solidFill>
                  <a:srgbClr val="0000FF"/>
                </a:solidFill>
                <a:latin typeface="Palatino"/>
                <a:cs typeface="Palatino"/>
              </a:rPr>
              <a:t>table setting</a:t>
            </a:r>
            <a:endParaRPr lang="en-US" dirty="0">
              <a:solidFill>
                <a:srgbClr val="0000FF"/>
              </a:solidFill>
              <a:latin typeface="Palatino"/>
              <a:cs typeface="Palatino"/>
            </a:endParaRPr>
          </a:p>
          <a:p>
            <a:pPr>
              <a:spcBef>
                <a:spcPts val="1200"/>
              </a:spcBef>
              <a:spcAft>
                <a:spcPts val="600"/>
              </a:spcAft>
            </a:pPr>
            <a:r>
              <a:rPr lang="fr-FR" dirty="0">
                <a:solidFill>
                  <a:schemeClr val="tx1"/>
                </a:solidFill>
                <a:latin typeface="Palatino"/>
                <a:cs typeface="Palatino"/>
              </a:rPr>
              <a:t>une cuillère 	</a:t>
            </a:r>
            <a:r>
              <a:rPr lang="fr-FR" dirty="0" smtClean="0">
                <a:solidFill>
                  <a:schemeClr val="tx1"/>
                </a:solidFill>
                <a:latin typeface="Palatino"/>
                <a:cs typeface="Palatino"/>
              </a:rPr>
              <a:t> </a:t>
            </a:r>
            <a:r>
              <a:rPr lang="en-US" i="1" dirty="0" smtClean="0">
                <a:solidFill>
                  <a:srgbClr val="0000FF"/>
                </a:solidFill>
                <a:latin typeface="Palatino"/>
                <a:cs typeface="Palatino"/>
              </a:rPr>
              <a:t>spoon</a:t>
            </a:r>
            <a:endParaRPr lang="en-US" dirty="0">
              <a:solidFill>
                <a:srgbClr val="0000FF"/>
              </a:solidFill>
              <a:latin typeface="Palatino"/>
              <a:cs typeface="Palatino"/>
            </a:endParaRPr>
          </a:p>
          <a:p>
            <a:pPr>
              <a:spcBef>
                <a:spcPts val="1200"/>
              </a:spcBef>
              <a:spcAft>
                <a:spcPts val="600"/>
              </a:spcAft>
            </a:pPr>
            <a:r>
              <a:rPr lang="fr-FR" dirty="0">
                <a:solidFill>
                  <a:schemeClr val="tx1"/>
                </a:solidFill>
                <a:latin typeface="Palatino"/>
                <a:cs typeface="Palatino"/>
              </a:rPr>
              <a:t>un couteau 	</a:t>
            </a:r>
            <a:r>
              <a:rPr lang="fr-FR" dirty="0" smtClean="0">
                <a:solidFill>
                  <a:schemeClr val="tx1"/>
                </a:solidFill>
                <a:latin typeface="Palatino"/>
                <a:cs typeface="Palatino"/>
              </a:rPr>
              <a:t>  </a:t>
            </a:r>
            <a:r>
              <a:rPr lang="en-US" i="1" dirty="0" smtClean="0">
                <a:solidFill>
                  <a:srgbClr val="0000FF"/>
                </a:solidFill>
                <a:latin typeface="Palatino"/>
                <a:cs typeface="Palatino"/>
              </a:rPr>
              <a:t>knife</a:t>
            </a:r>
            <a:endParaRPr lang="en-US" dirty="0">
              <a:solidFill>
                <a:srgbClr val="0000FF"/>
              </a:solidFill>
              <a:latin typeface="Palatino"/>
              <a:cs typeface="Palatino"/>
            </a:endParaRPr>
          </a:p>
          <a:p>
            <a:pPr>
              <a:spcBef>
                <a:spcPts val="1200"/>
              </a:spcBef>
              <a:spcAft>
                <a:spcPts val="600"/>
              </a:spcAft>
            </a:pPr>
            <a:r>
              <a:rPr lang="fr-FR" dirty="0">
                <a:solidFill>
                  <a:schemeClr val="tx1"/>
                </a:solidFill>
                <a:latin typeface="Palatino"/>
                <a:cs typeface="Palatino"/>
              </a:rPr>
              <a:t>une fourchette 	</a:t>
            </a:r>
            <a:r>
              <a:rPr lang="fr-FR" dirty="0" smtClean="0">
                <a:solidFill>
                  <a:schemeClr val="tx1"/>
                </a:solidFill>
                <a:latin typeface="Palatino"/>
                <a:cs typeface="Palatino"/>
              </a:rPr>
              <a:t>  </a:t>
            </a:r>
            <a:r>
              <a:rPr lang="en-US" i="1" dirty="0" smtClean="0">
                <a:solidFill>
                  <a:srgbClr val="0000FF"/>
                </a:solidFill>
                <a:latin typeface="Palatino"/>
                <a:cs typeface="Palatino"/>
              </a:rPr>
              <a:t>fork</a:t>
            </a:r>
            <a:endParaRPr lang="en-US" dirty="0">
              <a:solidFill>
                <a:srgbClr val="0000FF"/>
              </a:solidFill>
              <a:latin typeface="Palatino"/>
              <a:cs typeface="Palatino"/>
            </a:endParaRPr>
          </a:p>
        </p:txBody>
      </p:sp>
      <p:sp>
        <p:nvSpPr>
          <p:cNvPr id="4" name="Content Placeholder 3"/>
          <p:cNvSpPr>
            <a:spLocks noGrp="1"/>
          </p:cNvSpPr>
          <p:nvPr>
            <p:ph sz="quarter" idx="13"/>
          </p:nvPr>
        </p:nvSpPr>
        <p:spPr>
          <a:xfrm>
            <a:off x="365760" y="1600200"/>
            <a:ext cx="4041648" cy="4978584"/>
          </a:xfrm>
        </p:spPr>
        <p:txBody>
          <a:bodyPr>
            <a:normAutofit/>
          </a:bodyPr>
          <a:lstStyle/>
          <a:p>
            <a:pPr marL="0" indent="0">
              <a:spcBef>
                <a:spcPts val="600"/>
              </a:spcBef>
              <a:spcAft>
                <a:spcPts val="600"/>
              </a:spcAft>
              <a:buNone/>
            </a:pPr>
            <a:r>
              <a:rPr lang="en-US" b="1" dirty="0" smtClean="0">
                <a:solidFill>
                  <a:srgbClr val="0000FF"/>
                </a:solidFill>
                <a:latin typeface="Palatino"/>
                <a:cs typeface="Palatino"/>
              </a:rPr>
              <a:t>“</a:t>
            </a:r>
            <a:r>
              <a:rPr lang="en-US" b="1" i="1" dirty="0">
                <a:solidFill>
                  <a:srgbClr val="0000FF"/>
                </a:solidFill>
                <a:latin typeface="Palatino"/>
                <a:cs typeface="Palatino"/>
              </a:rPr>
              <a:t>Les mots du </a:t>
            </a:r>
            <a:r>
              <a:rPr lang="en-US" b="1" i="1" dirty="0" smtClean="0">
                <a:solidFill>
                  <a:srgbClr val="0000FF"/>
                </a:solidFill>
                <a:latin typeface="Palatino"/>
                <a:cs typeface="Palatino"/>
              </a:rPr>
              <a:t>jour</a:t>
            </a:r>
            <a:r>
              <a:rPr lang="en-US" b="1" dirty="0" smtClean="0">
                <a:solidFill>
                  <a:srgbClr val="0000FF"/>
                </a:solidFill>
                <a:latin typeface="Palatino"/>
                <a:cs typeface="Palatino"/>
              </a:rPr>
              <a:t>”</a:t>
            </a:r>
            <a:endParaRPr lang="en-US" b="1" dirty="0">
              <a:solidFill>
                <a:srgbClr val="0000FF"/>
              </a:solidFill>
              <a:latin typeface="Palatino"/>
              <a:cs typeface="Palatino"/>
            </a:endParaRPr>
          </a:p>
          <a:p>
            <a:pPr>
              <a:spcBef>
                <a:spcPts val="600"/>
              </a:spcBef>
              <a:spcAft>
                <a:spcPts val="600"/>
              </a:spcAft>
            </a:pPr>
            <a:r>
              <a:rPr lang="fr-FR" dirty="0">
                <a:solidFill>
                  <a:schemeClr val="tx1"/>
                </a:solidFill>
                <a:latin typeface="Palatino"/>
                <a:cs typeface="Palatino"/>
              </a:rPr>
              <a:t>au restaurant (m)    </a:t>
            </a:r>
            <a:r>
              <a:rPr lang="en-US" i="1" dirty="0">
                <a:solidFill>
                  <a:srgbClr val="0000FF"/>
                </a:solidFill>
                <a:latin typeface="Palatino"/>
                <a:cs typeface="Palatino"/>
              </a:rPr>
              <a:t>at the 		</a:t>
            </a:r>
            <a:r>
              <a:rPr lang="en-US" i="1" dirty="0" smtClean="0">
                <a:solidFill>
                  <a:srgbClr val="0000FF"/>
                </a:solidFill>
                <a:latin typeface="Palatino"/>
                <a:cs typeface="Palatino"/>
              </a:rPr>
              <a:t>        restaurant</a:t>
            </a:r>
            <a:endParaRPr lang="en-US" dirty="0">
              <a:solidFill>
                <a:srgbClr val="0000FF"/>
              </a:solidFill>
              <a:latin typeface="Palatino"/>
              <a:cs typeface="Palatino"/>
            </a:endParaRPr>
          </a:p>
          <a:p>
            <a:pPr>
              <a:spcBef>
                <a:spcPts val="600"/>
              </a:spcBef>
              <a:spcAft>
                <a:spcPts val="600"/>
              </a:spcAft>
            </a:pPr>
            <a:r>
              <a:rPr lang="fr-FR" dirty="0">
                <a:solidFill>
                  <a:schemeClr val="tx1"/>
                </a:solidFill>
                <a:latin typeface="Palatino"/>
                <a:cs typeface="Palatino"/>
              </a:rPr>
              <a:t>le repas 		</a:t>
            </a:r>
            <a:r>
              <a:rPr lang="en-US" i="1" dirty="0">
                <a:solidFill>
                  <a:srgbClr val="0000FF"/>
                </a:solidFill>
                <a:latin typeface="Palatino"/>
                <a:cs typeface="Palatino"/>
              </a:rPr>
              <a:t>the meal </a:t>
            </a:r>
            <a:endParaRPr lang="en-US" dirty="0">
              <a:solidFill>
                <a:srgbClr val="0000FF"/>
              </a:solidFill>
              <a:latin typeface="Palatino"/>
              <a:cs typeface="Palatino"/>
            </a:endParaRPr>
          </a:p>
          <a:p>
            <a:pPr>
              <a:spcBef>
                <a:spcPts val="600"/>
              </a:spcBef>
              <a:spcAft>
                <a:spcPts val="600"/>
              </a:spcAft>
            </a:pPr>
            <a:r>
              <a:rPr lang="fr-FR" dirty="0">
                <a:solidFill>
                  <a:schemeClr val="tx1"/>
                </a:solidFill>
                <a:latin typeface="Palatino"/>
                <a:cs typeface="Palatino"/>
              </a:rPr>
              <a:t>le déjeuner	</a:t>
            </a:r>
            <a:r>
              <a:rPr lang="en-US" i="1" dirty="0" smtClean="0">
                <a:solidFill>
                  <a:srgbClr val="0000FF"/>
                </a:solidFill>
                <a:latin typeface="Palatino"/>
                <a:cs typeface="Palatino"/>
              </a:rPr>
              <a:t>lunch</a:t>
            </a:r>
            <a:endParaRPr lang="en-US" dirty="0">
              <a:solidFill>
                <a:srgbClr val="0000FF"/>
              </a:solidFill>
              <a:latin typeface="Palatino"/>
              <a:cs typeface="Palatino"/>
            </a:endParaRPr>
          </a:p>
          <a:p>
            <a:pPr>
              <a:spcBef>
                <a:spcPts val="600"/>
              </a:spcBef>
              <a:spcAft>
                <a:spcPts val="600"/>
              </a:spcAft>
            </a:pPr>
            <a:r>
              <a:rPr lang="fr-FR" dirty="0">
                <a:solidFill>
                  <a:schemeClr val="tx1"/>
                </a:solidFill>
                <a:latin typeface="Palatino"/>
                <a:cs typeface="Palatino"/>
              </a:rPr>
              <a:t>le petit déjeuner 	</a:t>
            </a:r>
            <a:r>
              <a:rPr lang="en-US" i="1" dirty="0">
                <a:solidFill>
                  <a:srgbClr val="0000FF"/>
                </a:solidFill>
                <a:latin typeface="Palatino"/>
                <a:cs typeface="Palatino"/>
              </a:rPr>
              <a:t>breakfast </a:t>
            </a:r>
            <a:endParaRPr lang="en-US" dirty="0">
              <a:solidFill>
                <a:srgbClr val="0000FF"/>
              </a:solidFill>
              <a:latin typeface="Palatino"/>
              <a:cs typeface="Palatino"/>
            </a:endParaRPr>
          </a:p>
          <a:p>
            <a:pPr>
              <a:spcBef>
                <a:spcPts val="600"/>
              </a:spcBef>
              <a:spcAft>
                <a:spcPts val="600"/>
              </a:spcAft>
            </a:pPr>
            <a:r>
              <a:rPr lang="fr-FR" dirty="0">
                <a:solidFill>
                  <a:schemeClr val="tx1"/>
                </a:solidFill>
                <a:latin typeface="Palatino"/>
                <a:cs typeface="Palatino"/>
              </a:rPr>
              <a:t>le dîner		</a:t>
            </a:r>
            <a:r>
              <a:rPr lang="en-US" i="1" dirty="0">
                <a:solidFill>
                  <a:srgbClr val="0000FF"/>
                </a:solidFill>
                <a:latin typeface="Palatino"/>
                <a:cs typeface="Palatino"/>
              </a:rPr>
              <a:t>dinner</a:t>
            </a:r>
            <a:endParaRPr lang="en-US" dirty="0">
              <a:solidFill>
                <a:srgbClr val="0000FF"/>
              </a:solidFill>
              <a:latin typeface="Palatino"/>
              <a:cs typeface="Palatino"/>
            </a:endParaRPr>
          </a:p>
          <a:p>
            <a:pPr>
              <a:spcBef>
                <a:spcPts val="600"/>
              </a:spcBef>
              <a:spcAft>
                <a:spcPts val="600"/>
              </a:spcAft>
            </a:pPr>
            <a:r>
              <a:rPr lang="fr-FR" dirty="0">
                <a:solidFill>
                  <a:schemeClr val="tx1"/>
                </a:solidFill>
                <a:latin typeface="Palatino"/>
                <a:cs typeface="Palatino"/>
              </a:rPr>
              <a:t>un plat 		</a:t>
            </a:r>
            <a:r>
              <a:rPr lang="en-US" i="1" dirty="0">
                <a:solidFill>
                  <a:srgbClr val="0000FF"/>
                </a:solidFill>
                <a:latin typeface="Palatino"/>
                <a:cs typeface="Palatino"/>
              </a:rPr>
              <a:t>a dish</a:t>
            </a:r>
            <a:endParaRPr lang="en-US" dirty="0">
              <a:solidFill>
                <a:srgbClr val="0000FF"/>
              </a:solidFill>
              <a:latin typeface="Palatino"/>
              <a:cs typeface="Palatino"/>
            </a:endParaRPr>
          </a:p>
          <a:p>
            <a:pPr>
              <a:spcBef>
                <a:spcPts val="600"/>
              </a:spcBef>
              <a:spcAft>
                <a:spcPts val="600"/>
              </a:spcAft>
            </a:pPr>
            <a:r>
              <a:rPr lang="fr-FR" dirty="0">
                <a:solidFill>
                  <a:schemeClr val="tx1"/>
                </a:solidFill>
                <a:latin typeface="Palatino"/>
                <a:cs typeface="Palatino"/>
              </a:rPr>
              <a:t>le service est compris 	    	      </a:t>
            </a:r>
            <a:r>
              <a:rPr lang="fr-FR" dirty="0" smtClean="0">
                <a:solidFill>
                  <a:schemeClr val="tx1"/>
                </a:solidFill>
                <a:latin typeface="Palatino"/>
                <a:cs typeface="Palatino"/>
              </a:rPr>
              <a:t>   </a:t>
            </a:r>
            <a:r>
              <a:rPr lang="en-US" i="1" dirty="0">
                <a:solidFill>
                  <a:srgbClr val="0000FF"/>
                </a:solidFill>
                <a:latin typeface="Palatino"/>
                <a:cs typeface="Palatino"/>
              </a:rPr>
              <a:t>service is included </a:t>
            </a:r>
          </a:p>
        </p:txBody>
      </p:sp>
    </p:spTree>
    <p:extLst>
      <p:ext uri="{BB962C8B-B14F-4D97-AF65-F5344CB8AC3E}">
        <p14:creationId xmlns:p14="http://schemas.microsoft.com/office/powerpoint/2010/main" val="10135297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anim calcmode="lin" valueType="num">
                                      <p:cBhvr additive="base">
                                        <p:cTn id="5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 end="1"/>
                                            </p:txEl>
                                          </p:spTgt>
                                        </p:tgtEl>
                                        <p:attrNameLst>
                                          <p:attrName>style.visibility</p:attrName>
                                        </p:attrNameLst>
                                      </p:cBhvr>
                                      <p:to>
                                        <p:strVal val="visible"/>
                                      </p:to>
                                    </p:set>
                                    <p:anim calcmode="lin" valueType="num">
                                      <p:cBhvr additive="base">
                                        <p:cTn id="6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2" end="2"/>
                                            </p:txEl>
                                          </p:spTgt>
                                        </p:tgtEl>
                                        <p:attrNameLst>
                                          <p:attrName>style.visibility</p:attrName>
                                        </p:attrNameLst>
                                      </p:cBhvr>
                                      <p:to>
                                        <p:strVal val="visible"/>
                                      </p:to>
                                    </p:set>
                                    <p:anim calcmode="lin" valueType="num">
                                      <p:cBhvr additive="base">
                                        <p:cTn id="6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3" end="3"/>
                                            </p:txEl>
                                          </p:spTgt>
                                        </p:tgtEl>
                                        <p:attrNameLst>
                                          <p:attrName>style.visibility</p:attrName>
                                        </p:attrNameLst>
                                      </p:cBhvr>
                                      <p:to>
                                        <p:strVal val="visible"/>
                                      </p:to>
                                    </p:set>
                                    <p:anim calcmode="lin" valueType="num">
                                      <p:cBhvr additive="base">
                                        <p:cTn id="7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 calcmode="lin" valueType="num">
                                      <p:cBhvr additive="base">
                                        <p:cTn id="7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5" end="5"/>
                                            </p:txEl>
                                          </p:spTgt>
                                        </p:tgtEl>
                                        <p:attrNameLst>
                                          <p:attrName>style.visibility</p:attrName>
                                        </p:attrNameLst>
                                      </p:cBhvr>
                                      <p:to>
                                        <p:strVal val="visible"/>
                                      </p:to>
                                    </p:set>
                                    <p:anim calcmode="lin" valueType="num">
                                      <p:cBhvr additive="base">
                                        <p:cTn id="8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6" end="6"/>
                                            </p:txEl>
                                          </p:spTgt>
                                        </p:tgtEl>
                                        <p:attrNameLst>
                                          <p:attrName>style.visibility</p:attrName>
                                        </p:attrNameLst>
                                      </p:cBhvr>
                                      <p:to>
                                        <p:strVal val="visible"/>
                                      </p:to>
                                    </p:set>
                                    <p:anim calcmode="lin" valueType="num">
                                      <p:cBhvr additive="base">
                                        <p:cTn id="9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7" end="7"/>
                                            </p:txEl>
                                          </p:spTgt>
                                        </p:tgtEl>
                                        <p:attrNameLst>
                                          <p:attrName>style.visibility</p:attrName>
                                        </p:attrNameLst>
                                      </p:cBhvr>
                                      <p:to>
                                        <p:strVal val="visible"/>
                                      </p:to>
                                    </p:set>
                                    <p:anim calcmode="lin" valueType="num">
                                      <p:cBhvr additive="base">
                                        <p:cTn id="9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34881"/>
          </a:xfrm>
        </p:spPr>
        <p:txBody>
          <a:bodyPr/>
          <a:lstStyle/>
          <a:p>
            <a:r>
              <a:rPr lang="en-US" sz="4400" dirty="0">
                <a:latin typeface="Palatino"/>
                <a:cs typeface="Palatino"/>
              </a:rPr>
              <a:t>Les Expressions </a:t>
            </a:r>
            <a:r>
              <a:rPr lang="en-US" sz="4400" dirty="0" err="1">
                <a:latin typeface="Palatino"/>
                <a:cs typeface="Palatino"/>
              </a:rPr>
              <a:t>Idiomatiques</a:t>
            </a:r>
            <a:endParaRPr lang="en-US" sz="4400" dirty="0"/>
          </a:p>
        </p:txBody>
      </p:sp>
      <p:sp>
        <p:nvSpPr>
          <p:cNvPr id="3" name="Content Placeholder 2"/>
          <p:cNvSpPr>
            <a:spLocks noGrp="1"/>
          </p:cNvSpPr>
          <p:nvPr>
            <p:ph idx="1"/>
          </p:nvPr>
        </p:nvSpPr>
        <p:spPr>
          <a:xfrm>
            <a:off x="336612" y="1975668"/>
            <a:ext cx="8507114" cy="4557218"/>
          </a:xfrm>
        </p:spPr>
        <p:txBody>
          <a:bodyPr>
            <a:normAutofit/>
          </a:bodyPr>
          <a:lstStyle/>
          <a:p>
            <a:pPr marL="0" indent="0">
              <a:spcBef>
                <a:spcPts val="1200"/>
              </a:spcBef>
              <a:spcAft>
                <a:spcPts val="600"/>
              </a:spcAft>
              <a:buNone/>
            </a:pPr>
            <a:r>
              <a:rPr lang="en-US" sz="2400" b="1" dirty="0" smtClean="0">
                <a:solidFill>
                  <a:schemeClr val="tx1"/>
                </a:solidFill>
                <a:latin typeface="Palatino"/>
                <a:cs typeface="Palatino"/>
              </a:rPr>
              <a:t>On </a:t>
            </a:r>
            <a:r>
              <a:rPr lang="en-US" sz="2400" b="1" dirty="0" err="1" smtClean="0">
                <a:solidFill>
                  <a:schemeClr val="tx1"/>
                </a:solidFill>
                <a:latin typeface="Palatino"/>
                <a:cs typeface="Palatino"/>
              </a:rPr>
              <a:t>dirait</a:t>
            </a:r>
            <a:r>
              <a:rPr lang="en-US" sz="2400" b="1" dirty="0" smtClean="0">
                <a:solidFill>
                  <a:schemeClr val="tx1"/>
                </a:solidFill>
                <a:latin typeface="Palatino"/>
                <a:cs typeface="Palatino"/>
              </a:rPr>
              <a:t> </a:t>
            </a:r>
            <a:r>
              <a:rPr lang="en-US" sz="2400" dirty="0" smtClean="0">
                <a:solidFill>
                  <a:schemeClr val="tx1"/>
                </a:solidFill>
                <a:latin typeface="Palatino"/>
                <a:cs typeface="Palatino"/>
              </a:rPr>
              <a:t>+ </a:t>
            </a:r>
            <a:r>
              <a:rPr lang="en-US" sz="2400" i="1" dirty="0" smtClean="0">
                <a:solidFill>
                  <a:schemeClr val="tx1"/>
                </a:solidFill>
                <a:latin typeface="Palatino"/>
                <a:cs typeface="Palatino"/>
              </a:rPr>
              <a:t>noun</a:t>
            </a:r>
            <a:r>
              <a:rPr lang="en-US" sz="2400" dirty="0" smtClean="0">
                <a:solidFill>
                  <a:schemeClr val="tx1"/>
                </a:solidFill>
                <a:latin typeface="Palatino"/>
                <a:cs typeface="Palatino"/>
              </a:rPr>
              <a:t> = </a:t>
            </a:r>
            <a:r>
              <a:rPr lang="en-US" sz="2400" i="1" dirty="0" smtClean="0">
                <a:solidFill>
                  <a:schemeClr val="tx1"/>
                </a:solidFill>
                <a:latin typeface="Palatino"/>
                <a:cs typeface="Palatino"/>
              </a:rPr>
              <a:t>subject</a:t>
            </a:r>
            <a:r>
              <a:rPr lang="en-US" sz="2400" dirty="0" smtClean="0">
                <a:solidFill>
                  <a:schemeClr val="tx1"/>
                </a:solidFill>
                <a:latin typeface="Palatino"/>
                <a:cs typeface="Palatino"/>
              </a:rPr>
              <a:t> + </a:t>
            </a:r>
            <a:r>
              <a:rPr lang="en-US" sz="2400" dirty="0" smtClean="0">
                <a:solidFill>
                  <a:srgbClr val="0000FF"/>
                </a:solidFill>
                <a:latin typeface="Palatino"/>
                <a:cs typeface="Palatino"/>
              </a:rPr>
              <a:t>looks like </a:t>
            </a:r>
            <a:r>
              <a:rPr lang="en-US" sz="2400" dirty="0" smtClean="0">
                <a:solidFill>
                  <a:schemeClr val="tx1"/>
                </a:solidFill>
                <a:latin typeface="Palatino"/>
                <a:cs typeface="Palatino"/>
              </a:rPr>
              <a:t>+ </a:t>
            </a:r>
            <a:r>
              <a:rPr lang="en-US" sz="2400" i="1" dirty="0" smtClean="0">
                <a:solidFill>
                  <a:schemeClr val="tx1"/>
                </a:solidFill>
                <a:latin typeface="Palatino"/>
                <a:cs typeface="Palatino"/>
              </a:rPr>
              <a:t>noun </a:t>
            </a:r>
            <a:r>
              <a:rPr lang="en-US" sz="2400" i="1" dirty="0" smtClean="0">
                <a:solidFill>
                  <a:srgbClr val="0000FF"/>
                </a:solidFill>
                <a:latin typeface="Palatino"/>
                <a:cs typeface="Palatino"/>
              </a:rPr>
              <a:t>(One would say a</a:t>
            </a:r>
            <a:r>
              <a:rPr lang="is-IS" sz="2400" i="1" dirty="0" smtClean="0">
                <a:solidFill>
                  <a:srgbClr val="0000FF"/>
                </a:solidFill>
                <a:latin typeface="Palatino"/>
                <a:cs typeface="Palatino"/>
              </a:rPr>
              <a:t>…</a:t>
            </a:r>
            <a:r>
              <a:rPr lang="en-US" sz="2400" i="1" dirty="0" smtClean="0">
                <a:solidFill>
                  <a:srgbClr val="0000FF"/>
                </a:solidFill>
                <a:latin typeface="Palatino"/>
                <a:cs typeface="Palatino"/>
              </a:rPr>
              <a:t>)</a:t>
            </a:r>
          </a:p>
          <a:p>
            <a:pPr marL="0" indent="0">
              <a:spcBef>
                <a:spcPts val="1200"/>
              </a:spcBef>
              <a:spcAft>
                <a:spcPts val="600"/>
              </a:spcAft>
              <a:buNone/>
            </a:pPr>
            <a:r>
              <a:rPr lang="en-US" sz="2400" dirty="0" smtClean="0">
                <a:solidFill>
                  <a:schemeClr val="tx1"/>
                </a:solidFill>
                <a:latin typeface="Palatino"/>
                <a:cs typeface="Palatino"/>
              </a:rPr>
              <a:t>On </a:t>
            </a:r>
            <a:r>
              <a:rPr lang="en-US" sz="2400" dirty="0" err="1" smtClean="0">
                <a:solidFill>
                  <a:schemeClr val="tx1"/>
                </a:solidFill>
                <a:latin typeface="Palatino"/>
                <a:cs typeface="Palatino"/>
              </a:rPr>
              <a:t>dirait</a:t>
            </a:r>
            <a:r>
              <a:rPr lang="en-US" sz="2400" dirty="0" smtClean="0">
                <a:solidFill>
                  <a:schemeClr val="tx1"/>
                </a:solidFill>
                <a:latin typeface="Palatino"/>
                <a:cs typeface="Palatino"/>
              </a:rPr>
              <a:t> un SDF (sans </a:t>
            </a:r>
            <a:r>
              <a:rPr lang="en-US" sz="2400" dirty="0" err="1" smtClean="0">
                <a:solidFill>
                  <a:schemeClr val="tx1"/>
                </a:solidFill>
                <a:latin typeface="Palatino"/>
                <a:cs typeface="Palatino"/>
              </a:rPr>
              <a:t>domecile</a:t>
            </a:r>
            <a:r>
              <a:rPr lang="en-US" sz="2400" dirty="0" smtClean="0">
                <a:solidFill>
                  <a:schemeClr val="tx1"/>
                </a:solidFill>
                <a:latin typeface="Palatino"/>
                <a:cs typeface="Palatino"/>
              </a:rPr>
              <a:t> fixe).	</a:t>
            </a:r>
            <a:r>
              <a:rPr lang="en-US" sz="2400" i="1" dirty="0" smtClean="0">
                <a:solidFill>
                  <a:srgbClr val="0000FF"/>
                </a:solidFill>
                <a:latin typeface="Palatino"/>
                <a:cs typeface="Palatino"/>
              </a:rPr>
              <a:t>You (or I) look like a 						homeless person.</a:t>
            </a:r>
          </a:p>
          <a:p>
            <a:pPr marL="0" indent="0">
              <a:spcBef>
                <a:spcPts val="1200"/>
              </a:spcBef>
              <a:spcAft>
                <a:spcPts val="600"/>
              </a:spcAft>
              <a:buNone/>
            </a:pPr>
            <a:r>
              <a:rPr lang="en-US" sz="2400" dirty="0" smtClean="0">
                <a:solidFill>
                  <a:schemeClr val="tx1"/>
                </a:solidFill>
                <a:latin typeface="Palatino"/>
                <a:cs typeface="Palatino"/>
              </a:rPr>
              <a:t>On </a:t>
            </a:r>
            <a:r>
              <a:rPr lang="en-US" sz="2400" dirty="0" err="1" smtClean="0">
                <a:solidFill>
                  <a:schemeClr val="tx1"/>
                </a:solidFill>
                <a:latin typeface="Palatino"/>
                <a:cs typeface="Palatino"/>
              </a:rPr>
              <a:t>dirait</a:t>
            </a:r>
            <a:r>
              <a:rPr lang="en-US" sz="2400" dirty="0" smtClean="0">
                <a:solidFill>
                  <a:schemeClr val="tx1"/>
                </a:solidFill>
                <a:latin typeface="Palatino"/>
                <a:cs typeface="Palatino"/>
              </a:rPr>
              <a:t> un </a:t>
            </a:r>
            <a:r>
              <a:rPr lang="en-US" sz="2400" dirty="0" err="1" smtClean="0">
                <a:solidFill>
                  <a:schemeClr val="tx1"/>
                </a:solidFill>
                <a:latin typeface="Palatino"/>
                <a:cs typeface="Palatino"/>
              </a:rPr>
              <a:t>berger</a:t>
            </a:r>
            <a:r>
              <a:rPr lang="en-US" sz="2400" dirty="0" smtClean="0">
                <a:solidFill>
                  <a:schemeClr val="tx1"/>
                </a:solidFill>
                <a:latin typeface="Palatino"/>
                <a:cs typeface="Palatino"/>
              </a:rPr>
              <a:t> </a:t>
            </a:r>
            <a:r>
              <a:rPr lang="en-US" sz="2400" dirty="0" err="1" smtClean="0">
                <a:solidFill>
                  <a:schemeClr val="tx1"/>
                </a:solidFill>
                <a:latin typeface="Palatino"/>
                <a:cs typeface="Palatino"/>
              </a:rPr>
              <a:t>allemand</a:t>
            </a:r>
            <a:r>
              <a:rPr lang="en-US" sz="2400" dirty="0" smtClean="0">
                <a:solidFill>
                  <a:schemeClr val="tx1"/>
                </a:solidFill>
                <a:latin typeface="Palatino"/>
                <a:cs typeface="Palatino"/>
              </a:rPr>
              <a:t>.		</a:t>
            </a:r>
            <a:r>
              <a:rPr lang="en-US" sz="2400" i="1" dirty="0" smtClean="0">
                <a:solidFill>
                  <a:srgbClr val="0000FF"/>
                </a:solidFill>
                <a:latin typeface="Palatino"/>
                <a:cs typeface="Palatino"/>
              </a:rPr>
              <a:t>It looks like a German 						Shepherd.</a:t>
            </a:r>
          </a:p>
          <a:p>
            <a:pPr marL="0" indent="0">
              <a:spcBef>
                <a:spcPts val="1200"/>
              </a:spcBef>
              <a:spcAft>
                <a:spcPts val="600"/>
              </a:spcAft>
              <a:buNone/>
            </a:pPr>
            <a:r>
              <a:rPr lang="en-US" sz="2400" dirty="0" smtClean="0">
                <a:solidFill>
                  <a:schemeClr val="tx1"/>
                </a:solidFill>
                <a:latin typeface="Palatino"/>
                <a:cs typeface="Palatino"/>
              </a:rPr>
              <a:t>On </a:t>
            </a:r>
            <a:r>
              <a:rPr lang="en-US" sz="2400" dirty="0" err="1" smtClean="0">
                <a:solidFill>
                  <a:schemeClr val="tx1"/>
                </a:solidFill>
                <a:latin typeface="Palatino"/>
                <a:cs typeface="Palatino"/>
              </a:rPr>
              <a:t>dirait</a:t>
            </a:r>
            <a:r>
              <a:rPr lang="en-US" sz="2400" dirty="0" smtClean="0">
                <a:solidFill>
                  <a:schemeClr val="tx1"/>
                </a:solidFill>
                <a:latin typeface="Palatino"/>
                <a:cs typeface="Palatino"/>
              </a:rPr>
              <a:t> un </a:t>
            </a:r>
            <a:r>
              <a:rPr lang="en-US" sz="2400" dirty="0" err="1" smtClean="0">
                <a:solidFill>
                  <a:schemeClr val="tx1"/>
                </a:solidFill>
                <a:latin typeface="Palatino"/>
                <a:cs typeface="Palatino"/>
              </a:rPr>
              <a:t>ange</a:t>
            </a:r>
            <a:r>
              <a:rPr lang="en-US" sz="2400" dirty="0" smtClean="0">
                <a:solidFill>
                  <a:schemeClr val="tx1"/>
                </a:solidFill>
                <a:latin typeface="Palatino"/>
                <a:cs typeface="Palatino"/>
              </a:rPr>
              <a:t>.	              		</a:t>
            </a:r>
            <a:r>
              <a:rPr lang="en-US" sz="2400" i="1" dirty="0" smtClean="0">
                <a:solidFill>
                  <a:srgbClr val="0000FF"/>
                </a:solidFill>
                <a:latin typeface="Palatino"/>
                <a:cs typeface="Palatino"/>
              </a:rPr>
              <a:t>She looks like an angel.</a:t>
            </a:r>
          </a:p>
          <a:p>
            <a:pPr marL="0" indent="0">
              <a:spcBef>
                <a:spcPts val="1200"/>
              </a:spcBef>
              <a:spcAft>
                <a:spcPts val="600"/>
              </a:spcAft>
              <a:buNone/>
            </a:pPr>
            <a:r>
              <a:rPr lang="en-US" sz="2400" dirty="0" smtClean="0">
                <a:solidFill>
                  <a:schemeClr val="tx1"/>
                </a:solidFill>
                <a:latin typeface="Palatino"/>
                <a:cs typeface="Palatino"/>
              </a:rPr>
              <a:t>Regard </a:t>
            </a:r>
            <a:r>
              <a:rPr lang="en-US" sz="2400" dirty="0" err="1" smtClean="0">
                <a:solidFill>
                  <a:schemeClr val="tx1"/>
                </a:solidFill>
                <a:latin typeface="Palatino"/>
                <a:cs typeface="Palatino"/>
              </a:rPr>
              <a:t>moi</a:t>
            </a:r>
            <a:r>
              <a:rPr lang="en-US" sz="2400" dirty="0" smtClean="0">
                <a:solidFill>
                  <a:schemeClr val="tx1"/>
                </a:solidFill>
                <a:latin typeface="Palatino"/>
                <a:cs typeface="Palatino"/>
              </a:rPr>
              <a:t>, on </a:t>
            </a:r>
            <a:r>
              <a:rPr lang="en-US" sz="2400" dirty="0" err="1" smtClean="0">
                <a:solidFill>
                  <a:schemeClr val="tx1"/>
                </a:solidFill>
                <a:latin typeface="Palatino"/>
                <a:cs typeface="Palatino"/>
              </a:rPr>
              <a:t>dirait</a:t>
            </a:r>
            <a:r>
              <a:rPr lang="en-US" sz="2400" dirty="0" smtClean="0">
                <a:solidFill>
                  <a:schemeClr val="tx1"/>
                </a:solidFill>
                <a:latin typeface="Palatino"/>
                <a:cs typeface="Palatino"/>
              </a:rPr>
              <a:t> un </a:t>
            </a:r>
            <a:r>
              <a:rPr lang="en-US" sz="2400" dirty="0" err="1" smtClean="0">
                <a:solidFill>
                  <a:schemeClr val="tx1"/>
                </a:solidFill>
                <a:latin typeface="Palatino"/>
                <a:cs typeface="Palatino"/>
              </a:rPr>
              <a:t>voleur</a:t>
            </a:r>
            <a:r>
              <a:rPr lang="en-US" sz="2400" dirty="0" smtClean="0">
                <a:solidFill>
                  <a:schemeClr val="tx1"/>
                </a:solidFill>
                <a:latin typeface="Palatino"/>
                <a:cs typeface="Palatino"/>
              </a:rPr>
              <a:t>!	  </a:t>
            </a:r>
            <a:r>
              <a:rPr lang="en-US" sz="2400" i="1" dirty="0" smtClean="0">
                <a:solidFill>
                  <a:srgbClr val="0000FF"/>
                </a:solidFill>
                <a:latin typeface="Palatino"/>
                <a:cs typeface="Palatino"/>
              </a:rPr>
              <a:t>Look at me, I look like a thief!</a:t>
            </a:r>
            <a:endParaRPr lang="en-US" sz="2400" i="1" dirty="0">
              <a:solidFill>
                <a:srgbClr val="0000FF"/>
              </a:solidFill>
              <a:latin typeface="Palatino"/>
              <a:cs typeface="Palatino"/>
            </a:endParaRPr>
          </a:p>
        </p:txBody>
      </p:sp>
    </p:spTree>
    <p:extLst>
      <p:ext uri="{BB962C8B-B14F-4D97-AF65-F5344CB8AC3E}">
        <p14:creationId xmlns:p14="http://schemas.microsoft.com/office/powerpoint/2010/main" val="67735904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0"/>
            <a:ext cx="8763000" cy="1254125"/>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onze</a:t>
            </a:r>
            <a:r>
              <a:rPr lang="en-US" sz="2400" dirty="0">
                <a:latin typeface="Palatino"/>
                <a:cs typeface="Palatino"/>
              </a:rPr>
              <a:t>:  16/10 – 20/10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mercredi</a:t>
            </a:r>
            <a:r>
              <a:rPr lang="en-US" sz="2400" dirty="0">
                <a:latin typeface="Palatino"/>
                <a:cs typeface="Palatino"/>
              </a:rPr>
              <a:t>, le dix-</a:t>
            </a:r>
            <a:r>
              <a:rPr lang="en-US" sz="2400" dirty="0" err="1">
                <a:latin typeface="Palatino"/>
                <a:cs typeface="Palatino"/>
              </a:rPr>
              <a:t>huit</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a:xfrm>
            <a:off x="4648200" y="1600200"/>
            <a:ext cx="4038600" cy="4902086"/>
          </a:xfrm>
        </p:spPr>
        <p:txBody>
          <a:bodyPr/>
          <a:lstStyle/>
          <a:p>
            <a:endParaRPr lang="en-US" dirty="0"/>
          </a:p>
        </p:txBody>
      </p:sp>
      <p:sp>
        <p:nvSpPr>
          <p:cNvPr id="4" name="Content Placeholder 3"/>
          <p:cNvSpPr>
            <a:spLocks noGrp="1"/>
          </p:cNvSpPr>
          <p:nvPr>
            <p:ph sz="quarter" idx="13"/>
          </p:nvPr>
        </p:nvSpPr>
        <p:spPr>
          <a:xfrm>
            <a:off x="365760" y="1600199"/>
            <a:ext cx="4041648" cy="4902087"/>
          </a:xfrm>
        </p:spPr>
        <p:txBody>
          <a:bodyPr/>
          <a:lstStyle/>
          <a:p>
            <a:endParaRPr lang="en-US" dirty="0"/>
          </a:p>
        </p:txBody>
      </p:sp>
    </p:spTree>
    <p:extLst>
      <p:ext uri="{BB962C8B-B14F-4D97-AF65-F5344CB8AC3E}">
        <p14:creationId xmlns:p14="http://schemas.microsoft.com/office/powerpoint/2010/main" val="303161210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3625"/>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onze</a:t>
            </a:r>
            <a:r>
              <a:rPr lang="en-US" sz="2400" dirty="0">
                <a:latin typeface="Palatino"/>
                <a:cs typeface="Palatino"/>
              </a:rPr>
              <a:t>:  16/10 – 20/10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jeudi</a:t>
            </a:r>
            <a:r>
              <a:rPr lang="en-US" sz="2400" dirty="0">
                <a:latin typeface="Palatino"/>
                <a:cs typeface="Palatino"/>
              </a:rPr>
              <a:t>, le </a:t>
            </a:r>
            <a:r>
              <a:rPr lang="en-US" sz="2400" dirty="0" smtClean="0">
                <a:latin typeface="Palatino"/>
                <a:cs typeface="Palatino"/>
              </a:rPr>
              <a:t>dix-</a:t>
            </a:r>
            <a:r>
              <a:rPr lang="en-US" sz="2400" dirty="0" err="1">
                <a:latin typeface="Palatino"/>
                <a:cs typeface="Palatino"/>
              </a:rPr>
              <a:t>neuf</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a:xfrm>
            <a:off x="4648199" y="1285875"/>
            <a:ext cx="4289425" cy="5262309"/>
          </a:xfrm>
        </p:spPr>
        <p:txBody>
          <a:bodyPr>
            <a:normAutofit/>
          </a:bodyPr>
          <a:lstStyle/>
          <a:p>
            <a:pPr>
              <a:lnSpc>
                <a:spcPct val="110000"/>
              </a:lnSpc>
              <a:spcBef>
                <a:spcPts val="0"/>
              </a:spcBef>
              <a:spcAft>
                <a:spcPts val="600"/>
              </a:spcAft>
            </a:pPr>
            <a:r>
              <a:rPr lang="fr-FR" dirty="0">
                <a:solidFill>
                  <a:srgbClr val="000000"/>
                </a:solidFill>
                <a:latin typeface="Palatino"/>
                <a:cs typeface="Palatino"/>
              </a:rPr>
              <a:t>mou/</a:t>
            </a:r>
            <a:r>
              <a:rPr lang="fr-FR" dirty="0" smtClean="0">
                <a:solidFill>
                  <a:srgbClr val="000000"/>
                </a:solidFill>
                <a:latin typeface="Palatino"/>
                <a:cs typeface="Palatino"/>
              </a:rPr>
              <a:t>molle</a:t>
            </a:r>
            <a:r>
              <a:rPr lang="fr-FR" dirty="0">
                <a:solidFill>
                  <a:srgbClr val="000000"/>
                </a:solidFill>
                <a:latin typeface="Palatino"/>
                <a:cs typeface="Palatino"/>
              </a:rPr>
              <a:t>	</a:t>
            </a:r>
            <a:r>
              <a:rPr lang="fr-FR" dirty="0" smtClean="0">
                <a:solidFill>
                  <a:srgbClr val="000000"/>
                </a:solidFill>
                <a:latin typeface="Palatino"/>
                <a:cs typeface="Palatino"/>
              </a:rPr>
              <a:t>      </a:t>
            </a:r>
            <a:r>
              <a:rPr lang="en-US" i="1" dirty="0" smtClean="0">
                <a:solidFill>
                  <a:srgbClr val="0000FF"/>
                </a:solidFill>
                <a:latin typeface="Palatino"/>
                <a:cs typeface="Palatino"/>
              </a:rPr>
              <a:t>soft</a:t>
            </a:r>
            <a:endParaRPr lang="en-US" dirty="0">
              <a:solidFill>
                <a:srgbClr val="0000FF"/>
              </a:solidFill>
              <a:latin typeface="Palatino"/>
              <a:cs typeface="Palatino"/>
            </a:endParaRPr>
          </a:p>
          <a:p>
            <a:pPr>
              <a:lnSpc>
                <a:spcPct val="110000"/>
              </a:lnSpc>
              <a:spcBef>
                <a:spcPts val="0"/>
              </a:spcBef>
              <a:spcAft>
                <a:spcPts val="600"/>
              </a:spcAft>
            </a:pPr>
            <a:r>
              <a:rPr lang="fr-FR" dirty="0">
                <a:solidFill>
                  <a:srgbClr val="000000"/>
                </a:solidFill>
                <a:latin typeface="Palatino"/>
                <a:cs typeface="Palatino"/>
              </a:rPr>
              <a:t>cru/crue		</a:t>
            </a:r>
            <a:r>
              <a:rPr lang="fr-FR" dirty="0" smtClean="0">
                <a:solidFill>
                  <a:srgbClr val="000000"/>
                </a:solidFill>
                <a:latin typeface="Palatino"/>
                <a:cs typeface="Palatino"/>
              </a:rPr>
              <a:t>     </a:t>
            </a:r>
            <a:r>
              <a:rPr lang="en-US" i="1" dirty="0" smtClean="0">
                <a:solidFill>
                  <a:srgbClr val="0000FF"/>
                </a:solidFill>
                <a:latin typeface="Palatino"/>
                <a:cs typeface="Palatino"/>
              </a:rPr>
              <a:t>raw</a:t>
            </a:r>
            <a:endParaRPr lang="en-US" dirty="0">
              <a:solidFill>
                <a:srgbClr val="0000FF"/>
              </a:solidFill>
              <a:latin typeface="Palatino"/>
              <a:cs typeface="Palatino"/>
            </a:endParaRPr>
          </a:p>
          <a:p>
            <a:pPr>
              <a:lnSpc>
                <a:spcPct val="110000"/>
              </a:lnSpc>
              <a:spcBef>
                <a:spcPts val="0"/>
              </a:spcBef>
              <a:spcAft>
                <a:spcPts val="600"/>
              </a:spcAft>
            </a:pPr>
            <a:r>
              <a:rPr lang="fr-FR" dirty="0">
                <a:solidFill>
                  <a:srgbClr val="000000"/>
                </a:solidFill>
                <a:latin typeface="Palatino"/>
                <a:cs typeface="Palatino"/>
              </a:rPr>
              <a:t>cuit/cuite		</a:t>
            </a:r>
            <a:r>
              <a:rPr lang="fr-FR" dirty="0" smtClean="0">
                <a:solidFill>
                  <a:srgbClr val="000000"/>
                </a:solidFill>
                <a:latin typeface="Palatino"/>
                <a:cs typeface="Palatino"/>
              </a:rPr>
              <a:t>    </a:t>
            </a:r>
            <a:r>
              <a:rPr lang="en-US" i="1" dirty="0" smtClean="0">
                <a:solidFill>
                  <a:srgbClr val="0000FF"/>
                </a:solidFill>
                <a:latin typeface="Palatino"/>
                <a:cs typeface="Palatino"/>
              </a:rPr>
              <a:t>cooked</a:t>
            </a:r>
            <a:endParaRPr lang="en-US" dirty="0">
              <a:solidFill>
                <a:srgbClr val="0000FF"/>
              </a:solidFill>
              <a:latin typeface="Palatino"/>
              <a:cs typeface="Palatino"/>
            </a:endParaRPr>
          </a:p>
          <a:p>
            <a:pPr>
              <a:lnSpc>
                <a:spcPct val="110000"/>
              </a:lnSpc>
              <a:spcBef>
                <a:spcPts val="0"/>
              </a:spcBef>
              <a:spcAft>
                <a:spcPts val="600"/>
              </a:spcAft>
            </a:pPr>
            <a:r>
              <a:rPr lang="fr-FR" dirty="0">
                <a:solidFill>
                  <a:srgbClr val="000000"/>
                </a:solidFill>
                <a:latin typeface="Palatino"/>
                <a:cs typeface="Palatino"/>
              </a:rPr>
              <a:t>bien cuit 		</a:t>
            </a:r>
            <a:r>
              <a:rPr lang="fr-FR" dirty="0" smtClean="0">
                <a:solidFill>
                  <a:srgbClr val="000000"/>
                </a:solidFill>
                <a:latin typeface="Palatino"/>
                <a:cs typeface="Palatino"/>
              </a:rPr>
              <a:t> </a:t>
            </a:r>
            <a:r>
              <a:rPr lang="en-US" i="1" dirty="0" smtClean="0">
                <a:solidFill>
                  <a:srgbClr val="0000FF"/>
                </a:solidFill>
                <a:latin typeface="Palatino"/>
                <a:cs typeface="Palatino"/>
              </a:rPr>
              <a:t>well</a:t>
            </a:r>
            <a:r>
              <a:rPr lang="en-US" i="1" dirty="0">
                <a:solidFill>
                  <a:srgbClr val="0000FF"/>
                </a:solidFill>
                <a:latin typeface="Palatino"/>
                <a:cs typeface="Palatino"/>
              </a:rPr>
              <a:t>-done</a:t>
            </a:r>
            <a:endParaRPr lang="en-US" dirty="0">
              <a:solidFill>
                <a:srgbClr val="0000FF"/>
              </a:solidFill>
              <a:latin typeface="Palatino"/>
              <a:cs typeface="Palatino"/>
            </a:endParaRPr>
          </a:p>
          <a:p>
            <a:pPr>
              <a:lnSpc>
                <a:spcPct val="110000"/>
              </a:lnSpc>
              <a:spcBef>
                <a:spcPts val="0"/>
              </a:spcBef>
              <a:spcAft>
                <a:spcPts val="600"/>
              </a:spcAft>
            </a:pPr>
            <a:r>
              <a:rPr lang="fr-FR" dirty="0">
                <a:solidFill>
                  <a:srgbClr val="000000"/>
                </a:solidFill>
                <a:latin typeface="Palatino"/>
                <a:cs typeface="Palatino"/>
              </a:rPr>
              <a:t>à point 	        </a:t>
            </a:r>
            <a:r>
              <a:rPr lang="en-US" i="1" dirty="0">
                <a:solidFill>
                  <a:srgbClr val="0000FF"/>
                </a:solidFill>
                <a:latin typeface="Palatino"/>
                <a:cs typeface="Palatino"/>
              </a:rPr>
              <a:t>medium rare</a:t>
            </a:r>
            <a:endParaRPr lang="en-US" dirty="0">
              <a:solidFill>
                <a:srgbClr val="0000FF"/>
              </a:solidFill>
              <a:latin typeface="Palatino"/>
              <a:cs typeface="Palatino"/>
            </a:endParaRPr>
          </a:p>
          <a:p>
            <a:pPr>
              <a:lnSpc>
                <a:spcPct val="110000"/>
              </a:lnSpc>
              <a:spcBef>
                <a:spcPts val="0"/>
              </a:spcBef>
              <a:spcAft>
                <a:spcPts val="600"/>
              </a:spcAft>
            </a:pPr>
            <a:r>
              <a:rPr lang="fr-FR" dirty="0">
                <a:solidFill>
                  <a:srgbClr val="000000"/>
                </a:solidFill>
                <a:latin typeface="Palatino"/>
                <a:cs typeface="Palatino"/>
              </a:rPr>
              <a:t>saignant/saignante </a:t>
            </a:r>
            <a:r>
              <a:rPr lang="fr-FR" dirty="0" smtClean="0">
                <a:solidFill>
                  <a:srgbClr val="000000"/>
                </a:solidFill>
                <a:latin typeface="Palatino"/>
                <a:cs typeface="Palatino"/>
              </a:rPr>
              <a:t>    </a:t>
            </a:r>
            <a:r>
              <a:rPr lang="en-US" i="1" dirty="0" smtClean="0">
                <a:solidFill>
                  <a:srgbClr val="0000FF"/>
                </a:solidFill>
                <a:latin typeface="Palatino"/>
                <a:cs typeface="Palatino"/>
              </a:rPr>
              <a:t>rare</a:t>
            </a:r>
            <a:endParaRPr lang="en-US" dirty="0">
              <a:solidFill>
                <a:srgbClr val="0000FF"/>
              </a:solidFill>
              <a:latin typeface="Palatino"/>
              <a:cs typeface="Palatino"/>
            </a:endParaRPr>
          </a:p>
          <a:p>
            <a:pPr>
              <a:lnSpc>
                <a:spcPct val="110000"/>
              </a:lnSpc>
              <a:spcBef>
                <a:spcPts val="0"/>
              </a:spcBef>
              <a:spcAft>
                <a:spcPts val="600"/>
              </a:spcAft>
            </a:pPr>
            <a:r>
              <a:rPr lang="fr-FR" dirty="0">
                <a:solidFill>
                  <a:srgbClr val="000000"/>
                </a:solidFill>
                <a:latin typeface="Palatino"/>
                <a:cs typeface="Palatino"/>
              </a:rPr>
              <a:t>gras/grasse </a:t>
            </a:r>
            <a:r>
              <a:rPr lang="fr-FR" dirty="0" smtClean="0">
                <a:solidFill>
                  <a:srgbClr val="000000"/>
                </a:solidFill>
                <a:latin typeface="Palatino"/>
                <a:cs typeface="Palatino"/>
              </a:rPr>
              <a:t>       </a:t>
            </a:r>
            <a:r>
              <a:rPr lang="en-US" i="1" dirty="0" smtClean="0">
                <a:solidFill>
                  <a:srgbClr val="0000FF"/>
                </a:solidFill>
                <a:latin typeface="Palatino"/>
                <a:cs typeface="Palatino"/>
              </a:rPr>
              <a:t>greasy</a:t>
            </a:r>
            <a:r>
              <a:rPr lang="en-US" i="1" dirty="0">
                <a:solidFill>
                  <a:srgbClr val="0000FF"/>
                </a:solidFill>
                <a:latin typeface="Palatino"/>
                <a:cs typeface="Palatino"/>
              </a:rPr>
              <a:t>, fatty </a:t>
            </a:r>
          </a:p>
          <a:p>
            <a:pPr>
              <a:lnSpc>
                <a:spcPct val="110000"/>
              </a:lnSpc>
              <a:spcBef>
                <a:spcPts val="0"/>
              </a:spcBef>
              <a:spcAft>
                <a:spcPts val="600"/>
              </a:spcAft>
            </a:pPr>
            <a:r>
              <a:rPr lang="fr-FR" dirty="0">
                <a:solidFill>
                  <a:srgbClr val="000000"/>
                </a:solidFill>
                <a:latin typeface="Palatino"/>
                <a:cs typeface="Palatino"/>
              </a:rPr>
              <a:t>mettre le couvert       </a:t>
            </a:r>
            <a:r>
              <a:rPr lang="en-US" i="1" dirty="0">
                <a:solidFill>
                  <a:srgbClr val="0000FF"/>
                </a:solidFill>
                <a:latin typeface="Palatino"/>
                <a:cs typeface="Palatino"/>
              </a:rPr>
              <a:t>to set </a:t>
            </a:r>
            <a:r>
              <a:rPr lang="en-US" i="1" dirty="0" smtClean="0">
                <a:solidFill>
                  <a:srgbClr val="0000FF"/>
                </a:solidFill>
                <a:latin typeface="Palatino"/>
                <a:cs typeface="Palatino"/>
              </a:rPr>
              <a:t>		            the table</a:t>
            </a:r>
            <a:endParaRPr lang="en-US" dirty="0">
              <a:solidFill>
                <a:srgbClr val="0000FF"/>
              </a:solidFill>
              <a:latin typeface="Palatino"/>
              <a:cs typeface="Palatino"/>
            </a:endParaRPr>
          </a:p>
          <a:p>
            <a:pPr>
              <a:lnSpc>
                <a:spcPct val="110000"/>
              </a:lnSpc>
              <a:spcBef>
                <a:spcPts val="0"/>
              </a:spcBef>
              <a:spcAft>
                <a:spcPts val="600"/>
              </a:spcAft>
            </a:pPr>
            <a:r>
              <a:rPr lang="fr-FR" dirty="0">
                <a:solidFill>
                  <a:srgbClr val="000000"/>
                </a:solidFill>
                <a:latin typeface="Palatino"/>
                <a:cs typeface="Palatino"/>
              </a:rPr>
              <a:t>débarrasser la table   </a:t>
            </a:r>
            <a:r>
              <a:rPr lang="en-US" i="1" dirty="0">
                <a:solidFill>
                  <a:srgbClr val="0000FF"/>
                </a:solidFill>
                <a:latin typeface="Palatino"/>
                <a:cs typeface="Palatino"/>
              </a:rPr>
              <a:t>to clear 			the </a:t>
            </a:r>
            <a:r>
              <a:rPr lang="en-US" i="1" dirty="0" smtClean="0">
                <a:solidFill>
                  <a:srgbClr val="0000FF"/>
                </a:solidFill>
                <a:latin typeface="Palatino"/>
                <a:cs typeface="Palatino"/>
              </a:rPr>
              <a:t>table</a:t>
            </a:r>
            <a:endParaRPr lang="en-US" dirty="0">
              <a:solidFill>
                <a:srgbClr val="0000FF"/>
              </a:solidFill>
              <a:latin typeface="Palatino"/>
              <a:cs typeface="Palatino"/>
            </a:endParaRPr>
          </a:p>
        </p:txBody>
      </p:sp>
      <p:sp>
        <p:nvSpPr>
          <p:cNvPr id="4" name="Content Placeholder 3"/>
          <p:cNvSpPr>
            <a:spLocks noGrp="1"/>
          </p:cNvSpPr>
          <p:nvPr>
            <p:ph sz="quarter" idx="13"/>
          </p:nvPr>
        </p:nvSpPr>
        <p:spPr>
          <a:xfrm>
            <a:off x="238125" y="1285875"/>
            <a:ext cx="4286250" cy="5262309"/>
          </a:xfrm>
        </p:spPr>
        <p:txBody>
          <a:bodyPr>
            <a:noAutofit/>
          </a:bodyPr>
          <a:lstStyle/>
          <a:p>
            <a:pPr marL="0" indent="0">
              <a:spcBef>
                <a:spcPts val="600"/>
              </a:spcBef>
              <a:spcAft>
                <a:spcPts val="1200"/>
              </a:spcAft>
              <a:buNone/>
            </a:pPr>
            <a:r>
              <a:rPr lang="en-US" b="1" dirty="0" smtClean="0">
                <a:solidFill>
                  <a:srgbClr val="0000FF"/>
                </a:solidFill>
                <a:latin typeface="Palatino"/>
                <a:cs typeface="Palatino"/>
              </a:rPr>
              <a:t>“</a:t>
            </a:r>
            <a:r>
              <a:rPr lang="en-US" b="1" i="1" dirty="0">
                <a:solidFill>
                  <a:srgbClr val="0000FF"/>
                </a:solidFill>
                <a:latin typeface="Palatino"/>
                <a:cs typeface="Palatino"/>
              </a:rPr>
              <a:t>Les mots du </a:t>
            </a:r>
            <a:r>
              <a:rPr lang="en-US" b="1" i="1" dirty="0" smtClean="0">
                <a:solidFill>
                  <a:srgbClr val="0000FF"/>
                </a:solidFill>
                <a:latin typeface="Palatino"/>
                <a:cs typeface="Palatino"/>
              </a:rPr>
              <a:t>jour</a:t>
            </a:r>
            <a:r>
              <a:rPr lang="en-US" b="1" dirty="0" smtClean="0">
                <a:solidFill>
                  <a:srgbClr val="0000FF"/>
                </a:solidFill>
                <a:latin typeface="Palatino"/>
                <a:cs typeface="Palatino"/>
              </a:rPr>
              <a:t>”</a:t>
            </a:r>
            <a:endParaRPr lang="en-US" b="1" dirty="0">
              <a:solidFill>
                <a:srgbClr val="0000FF"/>
              </a:solidFill>
              <a:latin typeface="Palatino"/>
              <a:cs typeface="Palatino"/>
            </a:endParaRPr>
          </a:p>
          <a:p>
            <a:pPr>
              <a:spcBef>
                <a:spcPts val="600"/>
              </a:spcBef>
              <a:spcAft>
                <a:spcPts val="600"/>
              </a:spcAft>
            </a:pPr>
            <a:r>
              <a:rPr lang="fr-FR" dirty="0">
                <a:solidFill>
                  <a:schemeClr val="tx1"/>
                </a:solidFill>
                <a:latin typeface="Palatino"/>
                <a:cs typeface="Palatino"/>
              </a:rPr>
              <a:t>une assiette 	</a:t>
            </a:r>
            <a:r>
              <a:rPr lang="en-US" i="1" dirty="0" smtClean="0">
                <a:solidFill>
                  <a:srgbClr val="0000FF"/>
                </a:solidFill>
                <a:latin typeface="Palatino"/>
                <a:cs typeface="Palatino"/>
              </a:rPr>
              <a:t>plate </a:t>
            </a:r>
            <a:endParaRPr lang="en-US" dirty="0">
              <a:solidFill>
                <a:srgbClr val="0000FF"/>
              </a:solidFill>
              <a:latin typeface="Palatino"/>
              <a:cs typeface="Palatino"/>
            </a:endParaRPr>
          </a:p>
          <a:p>
            <a:pPr>
              <a:spcBef>
                <a:spcPts val="600"/>
              </a:spcBef>
              <a:spcAft>
                <a:spcPts val="600"/>
              </a:spcAft>
            </a:pPr>
            <a:r>
              <a:rPr lang="fr-FR" dirty="0">
                <a:solidFill>
                  <a:schemeClr val="tx1"/>
                </a:solidFill>
                <a:latin typeface="Palatino"/>
                <a:cs typeface="Palatino"/>
              </a:rPr>
              <a:t>le verre	</a:t>
            </a:r>
            <a:r>
              <a:rPr lang="en-US" i="1" dirty="0">
                <a:solidFill>
                  <a:srgbClr val="000090"/>
                </a:solidFill>
                <a:latin typeface="Palatino"/>
                <a:cs typeface="Palatino"/>
              </a:rPr>
              <a:t>	</a:t>
            </a:r>
            <a:r>
              <a:rPr lang="en-US" i="1" dirty="0">
                <a:solidFill>
                  <a:srgbClr val="0000FF"/>
                </a:solidFill>
                <a:latin typeface="Palatino"/>
                <a:cs typeface="Palatino"/>
              </a:rPr>
              <a:t>glass</a:t>
            </a:r>
            <a:endParaRPr lang="en-US" dirty="0">
              <a:solidFill>
                <a:srgbClr val="0000FF"/>
              </a:solidFill>
              <a:latin typeface="Palatino"/>
              <a:cs typeface="Palatino"/>
            </a:endParaRPr>
          </a:p>
          <a:p>
            <a:pPr>
              <a:spcBef>
                <a:spcPts val="600"/>
              </a:spcBef>
              <a:spcAft>
                <a:spcPts val="600"/>
              </a:spcAft>
            </a:pPr>
            <a:r>
              <a:rPr lang="fr-FR" dirty="0">
                <a:solidFill>
                  <a:schemeClr val="tx1"/>
                </a:solidFill>
                <a:latin typeface="Palatino"/>
                <a:cs typeface="Palatino"/>
              </a:rPr>
              <a:t>remplir 		</a:t>
            </a:r>
            <a:r>
              <a:rPr lang="en-US" i="1" dirty="0">
                <a:solidFill>
                  <a:srgbClr val="0000FF"/>
                </a:solidFill>
                <a:latin typeface="Palatino"/>
                <a:cs typeface="Palatino"/>
              </a:rPr>
              <a:t>to fill</a:t>
            </a:r>
            <a:endParaRPr lang="en-US" dirty="0">
              <a:solidFill>
                <a:srgbClr val="0000FF"/>
              </a:solidFill>
              <a:latin typeface="Palatino"/>
              <a:cs typeface="Palatino"/>
            </a:endParaRPr>
          </a:p>
          <a:p>
            <a:pPr>
              <a:spcBef>
                <a:spcPts val="600"/>
              </a:spcBef>
              <a:spcAft>
                <a:spcPts val="600"/>
              </a:spcAft>
            </a:pPr>
            <a:r>
              <a:rPr lang="fr-FR" dirty="0">
                <a:solidFill>
                  <a:schemeClr val="tx1"/>
                </a:solidFill>
                <a:latin typeface="Palatino"/>
                <a:cs typeface="Palatino"/>
              </a:rPr>
              <a:t>servir		</a:t>
            </a:r>
            <a:r>
              <a:rPr lang="en-US" i="1" dirty="0">
                <a:solidFill>
                  <a:srgbClr val="0000FF"/>
                </a:solidFill>
                <a:latin typeface="Palatino"/>
                <a:cs typeface="Palatino"/>
              </a:rPr>
              <a:t>to serve</a:t>
            </a:r>
            <a:endParaRPr lang="en-US" dirty="0">
              <a:solidFill>
                <a:srgbClr val="0000FF"/>
              </a:solidFill>
              <a:latin typeface="Palatino"/>
              <a:cs typeface="Palatino"/>
            </a:endParaRPr>
          </a:p>
          <a:p>
            <a:pPr>
              <a:spcBef>
                <a:spcPts val="600"/>
              </a:spcBef>
              <a:spcAft>
                <a:spcPts val="600"/>
              </a:spcAft>
            </a:pPr>
            <a:r>
              <a:rPr lang="fr-FR" dirty="0">
                <a:solidFill>
                  <a:schemeClr val="tx1"/>
                </a:solidFill>
                <a:latin typeface="Palatino"/>
                <a:cs typeface="Palatino"/>
              </a:rPr>
              <a:t>se servir (de</a:t>
            </a:r>
            <a:r>
              <a:rPr lang="fr-FR" dirty="0" smtClean="0">
                <a:solidFill>
                  <a:schemeClr val="tx1"/>
                </a:solidFill>
                <a:latin typeface="Palatino"/>
                <a:cs typeface="Palatino"/>
              </a:rPr>
              <a:t>)  </a:t>
            </a:r>
            <a:r>
              <a:rPr lang="en-US" i="1" dirty="0">
                <a:solidFill>
                  <a:srgbClr val="0000FF"/>
                </a:solidFill>
                <a:latin typeface="Palatino"/>
                <a:cs typeface="Palatino"/>
              </a:rPr>
              <a:t>to serve oneself </a:t>
            </a:r>
            <a:endParaRPr lang="en-US" dirty="0">
              <a:solidFill>
                <a:srgbClr val="0000FF"/>
              </a:solidFill>
              <a:latin typeface="Palatino"/>
              <a:cs typeface="Palatino"/>
            </a:endParaRPr>
          </a:p>
          <a:p>
            <a:pPr>
              <a:spcBef>
                <a:spcPts val="600"/>
              </a:spcBef>
              <a:spcAft>
                <a:spcPts val="600"/>
              </a:spcAft>
            </a:pPr>
            <a:r>
              <a:rPr lang="fr-FR" dirty="0">
                <a:solidFill>
                  <a:schemeClr val="tx1"/>
                </a:solidFill>
                <a:latin typeface="Palatino"/>
                <a:cs typeface="Palatino"/>
              </a:rPr>
              <a:t>régler/payer l’addition 	  	   </a:t>
            </a:r>
            <a:r>
              <a:rPr lang="fr-FR" dirty="0" smtClean="0">
                <a:solidFill>
                  <a:schemeClr val="tx1"/>
                </a:solidFill>
                <a:latin typeface="Palatino"/>
                <a:cs typeface="Palatino"/>
              </a:rPr>
              <a:t>             </a:t>
            </a:r>
            <a:r>
              <a:rPr lang="en-US" i="1" dirty="0">
                <a:solidFill>
                  <a:srgbClr val="0000FF"/>
                </a:solidFill>
                <a:latin typeface="Palatino"/>
                <a:cs typeface="Palatino"/>
              </a:rPr>
              <a:t>to pay the check </a:t>
            </a:r>
            <a:endParaRPr lang="en-US" dirty="0">
              <a:solidFill>
                <a:srgbClr val="0000FF"/>
              </a:solidFill>
              <a:latin typeface="Palatino"/>
              <a:cs typeface="Palatino"/>
            </a:endParaRPr>
          </a:p>
          <a:p>
            <a:pPr>
              <a:spcBef>
                <a:spcPts val="600"/>
              </a:spcBef>
              <a:spcAft>
                <a:spcPts val="600"/>
              </a:spcAft>
            </a:pPr>
            <a:r>
              <a:rPr lang="fr-FR" dirty="0">
                <a:solidFill>
                  <a:schemeClr val="tx1"/>
                </a:solidFill>
                <a:latin typeface="Palatino"/>
                <a:cs typeface="Palatino"/>
              </a:rPr>
              <a:t>emporter	     </a:t>
            </a:r>
            <a:r>
              <a:rPr lang="fr-FR" dirty="0" smtClean="0">
                <a:solidFill>
                  <a:schemeClr val="tx1"/>
                </a:solidFill>
                <a:latin typeface="Palatino"/>
                <a:cs typeface="Palatino"/>
              </a:rPr>
              <a:t> </a:t>
            </a:r>
            <a:r>
              <a:rPr lang="en-US" i="1" dirty="0">
                <a:solidFill>
                  <a:srgbClr val="0000FF"/>
                </a:solidFill>
                <a:latin typeface="Palatino"/>
                <a:cs typeface="Palatino"/>
              </a:rPr>
              <a:t>to take away</a:t>
            </a:r>
            <a:r>
              <a:rPr lang="en-US" dirty="0">
                <a:solidFill>
                  <a:srgbClr val="0000FF"/>
                </a:solidFill>
                <a:latin typeface="Palatino"/>
                <a:cs typeface="Palatino"/>
              </a:rPr>
              <a:t> </a:t>
            </a:r>
            <a:endParaRPr lang="fr-FR" dirty="0">
              <a:solidFill>
                <a:srgbClr val="0000FF"/>
              </a:solidFill>
              <a:latin typeface="Palatino"/>
              <a:cs typeface="Palatino"/>
            </a:endParaRPr>
          </a:p>
          <a:p>
            <a:pPr>
              <a:spcBef>
                <a:spcPts val="600"/>
              </a:spcBef>
              <a:spcAft>
                <a:spcPts val="600"/>
              </a:spcAft>
            </a:pPr>
            <a:r>
              <a:rPr lang="fr-FR" dirty="0">
                <a:solidFill>
                  <a:srgbClr val="000000"/>
                </a:solidFill>
                <a:latin typeface="Palatino"/>
                <a:cs typeface="Palatino"/>
              </a:rPr>
              <a:t>apporter </a:t>
            </a:r>
            <a:r>
              <a:rPr lang="fr-FR" dirty="0">
                <a:solidFill>
                  <a:schemeClr val="tx1"/>
                </a:solidFill>
                <a:latin typeface="Palatino"/>
                <a:cs typeface="Palatino"/>
              </a:rPr>
              <a:t>		</a:t>
            </a:r>
            <a:r>
              <a:rPr lang="en-US" i="1" dirty="0">
                <a:solidFill>
                  <a:srgbClr val="0000FF"/>
                </a:solidFill>
                <a:latin typeface="Palatino"/>
                <a:cs typeface="Palatino"/>
              </a:rPr>
              <a:t>to bring </a:t>
            </a:r>
            <a:endParaRPr lang="en-US" dirty="0">
              <a:solidFill>
                <a:srgbClr val="0000FF"/>
              </a:solidFill>
              <a:latin typeface="Palatino"/>
              <a:cs typeface="Palatino"/>
            </a:endParaRPr>
          </a:p>
        </p:txBody>
      </p:sp>
    </p:spTree>
    <p:extLst>
      <p:ext uri="{BB962C8B-B14F-4D97-AF65-F5344CB8AC3E}">
        <p14:creationId xmlns:p14="http://schemas.microsoft.com/office/powerpoint/2010/main" val="407879768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arn(inVertic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arn(inVertic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arn(inVertic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arn(inVertical)">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0" end="0"/>
                                            </p:txEl>
                                          </p:spTgt>
                                        </p:tgtEl>
                                        <p:attrNameLst>
                                          <p:attrName>style.visibility</p:attrName>
                                        </p:attrNameLst>
                                      </p:cBhvr>
                                      <p:to>
                                        <p:strVal val="visible"/>
                                      </p:to>
                                    </p:set>
                                    <p:animEffect transition="in" filter="barn(inVertical)">
                                      <p:cBhvr>
                                        <p:cTn id="52" dur="500"/>
                                        <p:tgtEl>
                                          <p:spTgt spid="3">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xEl>
                                              <p:pRg st="1" end="1"/>
                                            </p:txEl>
                                          </p:spTgt>
                                        </p:tgtEl>
                                        <p:attrNameLst>
                                          <p:attrName>style.visibility</p:attrName>
                                        </p:attrNameLst>
                                      </p:cBhvr>
                                      <p:to>
                                        <p:strVal val="visible"/>
                                      </p:to>
                                    </p:set>
                                    <p:animEffect transition="in" filter="barn(inVertical)">
                                      <p:cBhvr>
                                        <p:cTn id="57" dur="500"/>
                                        <p:tgtEl>
                                          <p:spTgt spid="3">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3">
                                            <p:txEl>
                                              <p:pRg st="2" end="2"/>
                                            </p:txEl>
                                          </p:spTgt>
                                        </p:tgtEl>
                                        <p:attrNameLst>
                                          <p:attrName>style.visibility</p:attrName>
                                        </p:attrNameLst>
                                      </p:cBhvr>
                                      <p:to>
                                        <p:strVal val="visible"/>
                                      </p:to>
                                    </p:set>
                                    <p:animEffect transition="in" filter="barn(inVertical)">
                                      <p:cBhvr>
                                        <p:cTn id="62" dur="500"/>
                                        <p:tgtEl>
                                          <p:spTgt spid="3">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3">
                                            <p:txEl>
                                              <p:pRg st="3" end="3"/>
                                            </p:txEl>
                                          </p:spTgt>
                                        </p:tgtEl>
                                        <p:attrNameLst>
                                          <p:attrName>style.visibility</p:attrName>
                                        </p:attrNameLst>
                                      </p:cBhvr>
                                      <p:to>
                                        <p:strVal val="visible"/>
                                      </p:to>
                                    </p:set>
                                    <p:animEffect transition="in" filter="barn(inVertical)">
                                      <p:cBhvr>
                                        <p:cTn id="67" dur="500"/>
                                        <p:tgtEl>
                                          <p:spTgt spid="3">
                                            <p:txEl>
                                              <p:pRg st="3" end="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3">
                                            <p:txEl>
                                              <p:pRg st="4" end="4"/>
                                            </p:txEl>
                                          </p:spTgt>
                                        </p:tgtEl>
                                        <p:attrNameLst>
                                          <p:attrName>style.visibility</p:attrName>
                                        </p:attrNameLst>
                                      </p:cBhvr>
                                      <p:to>
                                        <p:strVal val="visible"/>
                                      </p:to>
                                    </p:set>
                                    <p:animEffect transition="in" filter="barn(inVertical)">
                                      <p:cBhvr>
                                        <p:cTn id="72" dur="500"/>
                                        <p:tgtEl>
                                          <p:spTgt spid="3">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3">
                                            <p:txEl>
                                              <p:pRg st="5" end="5"/>
                                            </p:txEl>
                                          </p:spTgt>
                                        </p:tgtEl>
                                        <p:attrNameLst>
                                          <p:attrName>style.visibility</p:attrName>
                                        </p:attrNameLst>
                                      </p:cBhvr>
                                      <p:to>
                                        <p:strVal val="visible"/>
                                      </p:to>
                                    </p:set>
                                    <p:animEffect transition="in" filter="barn(inVertical)">
                                      <p:cBhvr>
                                        <p:cTn id="77" dur="500"/>
                                        <p:tgtEl>
                                          <p:spTgt spid="3">
                                            <p:txEl>
                                              <p:pRg st="5" end="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3">
                                            <p:txEl>
                                              <p:pRg st="6" end="6"/>
                                            </p:txEl>
                                          </p:spTgt>
                                        </p:tgtEl>
                                        <p:attrNameLst>
                                          <p:attrName>style.visibility</p:attrName>
                                        </p:attrNameLst>
                                      </p:cBhvr>
                                      <p:to>
                                        <p:strVal val="visible"/>
                                      </p:to>
                                    </p:set>
                                    <p:animEffect transition="in" filter="barn(inVertical)">
                                      <p:cBhvr>
                                        <p:cTn id="82" dur="500"/>
                                        <p:tgtEl>
                                          <p:spTgt spid="3">
                                            <p:txEl>
                                              <p:pRg st="6" end="6"/>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3">
                                            <p:txEl>
                                              <p:pRg st="7" end="7"/>
                                            </p:txEl>
                                          </p:spTgt>
                                        </p:tgtEl>
                                        <p:attrNameLst>
                                          <p:attrName>style.visibility</p:attrName>
                                        </p:attrNameLst>
                                      </p:cBhvr>
                                      <p:to>
                                        <p:strVal val="visible"/>
                                      </p:to>
                                    </p:set>
                                    <p:animEffect transition="in" filter="barn(inVertical)">
                                      <p:cBhvr>
                                        <p:cTn id="87" dur="500"/>
                                        <p:tgtEl>
                                          <p:spTgt spid="3">
                                            <p:txEl>
                                              <p:pRg st="7" end="7"/>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3">
                                            <p:txEl>
                                              <p:pRg st="8" end="8"/>
                                            </p:txEl>
                                          </p:spTgt>
                                        </p:tgtEl>
                                        <p:attrNameLst>
                                          <p:attrName>style.visibility</p:attrName>
                                        </p:attrNameLst>
                                      </p:cBhvr>
                                      <p:to>
                                        <p:strVal val="visible"/>
                                      </p:to>
                                    </p:set>
                                    <p:animEffect transition="in" filter="barn(inVertical)">
                                      <p:cBhvr>
                                        <p:cTn id="9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70000"/>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onze</a:t>
            </a:r>
            <a:r>
              <a:rPr lang="en-US" sz="2400" dirty="0">
                <a:latin typeface="Palatino"/>
                <a:cs typeface="Palatino"/>
              </a:rPr>
              <a:t>:  16/10 – 20/10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jeudi</a:t>
            </a:r>
            <a:r>
              <a:rPr lang="en-US" sz="2400" dirty="0">
                <a:latin typeface="Palatino"/>
                <a:cs typeface="Palatino"/>
              </a:rPr>
              <a:t>, le dix-</a:t>
            </a:r>
            <a:r>
              <a:rPr lang="en-US" sz="2400" dirty="0" err="1">
                <a:latin typeface="Palatino"/>
                <a:cs typeface="Palatino"/>
              </a:rPr>
              <a:t>neuf</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a:xfrm>
            <a:off x="4648200" y="1600200"/>
            <a:ext cx="4038600" cy="4932686"/>
          </a:xfrm>
        </p:spPr>
        <p:txBody>
          <a:bodyPr/>
          <a:lstStyle/>
          <a:p>
            <a:endParaRPr lang="en-US" dirty="0"/>
          </a:p>
        </p:txBody>
      </p:sp>
      <p:sp>
        <p:nvSpPr>
          <p:cNvPr id="4" name="Content Placeholder 3"/>
          <p:cNvSpPr>
            <a:spLocks noGrp="1"/>
          </p:cNvSpPr>
          <p:nvPr>
            <p:ph sz="quarter" idx="13"/>
          </p:nvPr>
        </p:nvSpPr>
        <p:spPr>
          <a:xfrm>
            <a:off x="365760" y="1600200"/>
            <a:ext cx="4041648" cy="4932686"/>
          </a:xfrm>
        </p:spPr>
        <p:txBody>
          <a:bodyPr/>
          <a:lstStyle/>
          <a:p>
            <a:endParaRPr lang="en-US" dirty="0"/>
          </a:p>
        </p:txBody>
      </p:sp>
    </p:spTree>
    <p:extLst>
      <p:ext uri="{BB962C8B-B14F-4D97-AF65-F5344CB8AC3E}">
        <p14:creationId xmlns:p14="http://schemas.microsoft.com/office/powerpoint/2010/main" val="191552442"/>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625" y="0"/>
            <a:ext cx="8778875" cy="1079500"/>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onze</a:t>
            </a:r>
            <a:r>
              <a:rPr lang="en-US" sz="2400" dirty="0">
                <a:latin typeface="Palatino"/>
                <a:cs typeface="Palatino"/>
              </a:rPr>
              <a:t>:  16/10 – 20/10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vendredi</a:t>
            </a:r>
            <a:r>
              <a:rPr lang="en-US" sz="2400" dirty="0">
                <a:latin typeface="Palatino"/>
                <a:cs typeface="Palatino"/>
              </a:rPr>
              <a:t>, le </a:t>
            </a:r>
            <a:r>
              <a:rPr lang="en-US" sz="2400" dirty="0" err="1">
                <a:latin typeface="Palatino"/>
                <a:cs typeface="Palatino"/>
              </a:rPr>
              <a:t>vingt</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a:xfrm>
            <a:off x="4648200" y="1365250"/>
            <a:ext cx="4305300" cy="5213534"/>
          </a:xfrm>
        </p:spPr>
        <p:txBody>
          <a:bodyPr>
            <a:normAutofit lnSpcReduction="10000"/>
          </a:bodyPr>
          <a:lstStyle/>
          <a:p>
            <a:pPr>
              <a:spcBef>
                <a:spcPts val="600"/>
              </a:spcBef>
              <a:spcAft>
                <a:spcPts val="600"/>
              </a:spcAft>
            </a:pPr>
            <a:r>
              <a:rPr lang="en-US" dirty="0">
                <a:solidFill>
                  <a:srgbClr val="000000"/>
                </a:solidFill>
                <a:latin typeface="Palatino"/>
                <a:cs typeface="Palatino"/>
              </a:rPr>
              <a:t>siècle		</a:t>
            </a:r>
            <a:r>
              <a:rPr lang="en-US" i="1" dirty="0">
                <a:solidFill>
                  <a:srgbClr val="0000FF"/>
                </a:solidFill>
                <a:latin typeface="Palatino"/>
                <a:cs typeface="Palatino"/>
              </a:rPr>
              <a:t>century</a:t>
            </a:r>
          </a:p>
          <a:p>
            <a:pPr>
              <a:spcBef>
                <a:spcPts val="600"/>
              </a:spcBef>
              <a:spcAft>
                <a:spcPts val="600"/>
              </a:spcAft>
            </a:pPr>
            <a:r>
              <a:rPr lang="en-US" dirty="0">
                <a:solidFill>
                  <a:srgbClr val="000000"/>
                </a:solidFill>
                <a:latin typeface="Palatino"/>
                <a:cs typeface="Palatino"/>
              </a:rPr>
              <a:t>par </a:t>
            </a:r>
            <a:r>
              <a:rPr lang="en-US" dirty="0" err="1">
                <a:solidFill>
                  <a:srgbClr val="000000"/>
                </a:solidFill>
                <a:latin typeface="Palatino"/>
                <a:cs typeface="Palatino"/>
              </a:rPr>
              <a:t>lequel</a:t>
            </a:r>
            <a:r>
              <a:rPr lang="en-US" dirty="0">
                <a:solidFill>
                  <a:srgbClr val="000000"/>
                </a:solidFill>
                <a:latin typeface="Palatino"/>
                <a:cs typeface="Palatino"/>
              </a:rPr>
              <a:t>	</a:t>
            </a:r>
            <a:r>
              <a:rPr lang="en-US" dirty="0" smtClean="0">
                <a:solidFill>
                  <a:srgbClr val="000000"/>
                </a:solidFill>
                <a:latin typeface="Palatino"/>
                <a:cs typeface="Palatino"/>
              </a:rPr>
              <a:t>	</a:t>
            </a:r>
            <a:r>
              <a:rPr lang="en-US" i="1" dirty="0" smtClean="0">
                <a:solidFill>
                  <a:srgbClr val="0000FF"/>
                </a:solidFill>
                <a:latin typeface="Palatino"/>
                <a:cs typeface="Palatino"/>
              </a:rPr>
              <a:t>by </a:t>
            </a:r>
            <a:r>
              <a:rPr lang="en-US" i="1" dirty="0">
                <a:solidFill>
                  <a:srgbClr val="0000FF"/>
                </a:solidFill>
                <a:latin typeface="Palatino"/>
                <a:cs typeface="Palatino"/>
              </a:rPr>
              <a:t>which</a:t>
            </a:r>
          </a:p>
          <a:p>
            <a:pPr>
              <a:spcBef>
                <a:spcPts val="600"/>
              </a:spcBef>
              <a:spcAft>
                <a:spcPts val="600"/>
              </a:spcAft>
            </a:pPr>
            <a:r>
              <a:rPr lang="en-US" dirty="0">
                <a:solidFill>
                  <a:srgbClr val="000000"/>
                </a:solidFill>
                <a:latin typeface="Palatino"/>
                <a:cs typeface="Palatino"/>
              </a:rPr>
              <a:t>le long	</a:t>
            </a:r>
            <a:r>
              <a:rPr lang="en-US" dirty="0" smtClean="0">
                <a:solidFill>
                  <a:srgbClr val="000000"/>
                </a:solidFill>
                <a:latin typeface="Palatino"/>
                <a:cs typeface="Palatino"/>
              </a:rPr>
              <a:t>	</a:t>
            </a:r>
            <a:r>
              <a:rPr lang="en-US" i="1" dirty="0" smtClean="0">
                <a:solidFill>
                  <a:srgbClr val="0000FF"/>
                </a:solidFill>
                <a:latin typeface="Palatino"/>
                <a:cs typeface="Palatino"/>
              </a:rPr>
              <a:t>the </a:t>
            </a:r>
            <a:r>
              <a:rPr lang="en-US" i="1" dirty="0">
                <a:solidFill>
                  <a:srgbClr val="0000FF"/>
                </a:solidFill>
                <a:latin typeface="Palatino"/>
                <a:cs typeface="Palatino"/>
              </a:rPr>
              <a:t>length</a:t>
            </a:r>
          </a:p>
          <a:p>
            <a:pPr>
              <a:spcBef>
                <a:spcPts val="600"/>
              </a:spcBef>
              <a:spcAft>
                <a:spcPts val="600"/>
              </a:spcAft>
            </a:pPr>
            <a:r>
              <a:rPr lang="en-US" dirty="0" err="1">
                <a:solidFill>
                  <a:srgbClr val="000000"/>
                </a:solidFill>
                <a:latin typeface="Palatino"/>
                <a:cs typeface="Palatino"/>
              </a:rPr>
              <a:t>devenu</a:t>
            </a:r>
            <a:r>
              <a:rPr lang="en-US" dirty="0">
                <a:solidFill>
                  <a:srgbClr val="000000"/>
                </a:solidFill>
                <a:latin typeface="Palatino"/>
                <a:cs typeface="Palatino"/>
              </a:rPr>
              <a:t>(e)(s)	</a:t>
            </a:r>
            <a:r>
              <a:rPr lang="en-US" i="1" dirty="0">
                <a:solidFill>
                  <a:srgbClr val="0000FF"/>
                </a:solidFill>
                <a:latin typeface="Palatino"/>
                <a:cs typeface="Palatino"/>
              </a:rPr>
              <a:t>become</a:t>
            </a:r>
          </a:p>
          <a:p>
            <a:pPr>
              <a:spcBef>
                <a:spcPts val="600"/>
              </a:spcBef>
              <a:spcAft>
                <a:spcPts val="600"/>
              </a:spcAft>
            </a:pPr>
            <a:r>
              <a:rPr lang="en-US" dirty="0">
                <a:solidFill>
                  <a:srgbClr val="000000"/>
                </a:solidFill>
                <a:latin typeface="Palatino"/>
                <a:cs typeface="Palatino"/>
              </a:rPr>
              <a:t>riposte	</a:t>
            </a:r>
            <a:r>
              <a:rPr lang="en-US" dirty="0" smtClean="0">
                <a:solidFill>
                  <a:srgbClr val="000000"/>
                </a:solidFill>
                <a:latin typeface="Palatino"/>
                <a:cs typeface="Palatino"/>
              </a:rPr>
              <a:t>	</a:t>
            </a:r>
            <a:r>
              <a:rPr lang="en-US" i="1" dirty="0" smtClean="0">
                <a:solidFill>
                  <a:srgbClr val="0000FF"/>
                </a:solidFill>
                <a:latin typeface="Palatino"/>
                <a:cs typeface="Palatino"/>
              </a:rPr>
              <a:t>response</a:t>
            </a:r>
            <a:endParaRPr lang="en-US" i="1" dirty="0">
              <a:solidFill>
                <a:srgbClr val="0000FF"/>
              </a:solidFill>
              <a:latin typeface="Palatino"/>
              <a:cs typeface="Palatino"/>
            </a:endParaRPr>
          </a:p>
          <a:p>
            <a:pPr>
              <a:spcBef>
                <a:spcPts val="600"/>
              </a:spcBef>
              <a:spcAft>
                <a:spcPts val="600"/>
              </a:spcAft>
            </a:pPr>
            <a:r>
              <a:rPr lang="en-US" dirty="0" err="1">
                <a:solidFill>
                  <a:srgbClr val="000000"/>
                </a:solidFill>
                <a:latin typeface="Palatino"/>
                <a:cs typeface="Palatino"/>
              </a:rPr>
              <a:t>prendre</a:t>
            </a:r>
            <a:r>
              <a:rPr lang="en-US" dirty="0">
                <a:solidFill>
                  <a:srgbClr val="000000"/>
                </a:solidFill>
                <a:latin typeface="Palatino"/>
                <a:cs typeface="Palatino"/>
              </a:rPr>
              <a:t>	</a:t>
            </a:r>
            <a:r>
              <a:rPr lang="en-US" dirty="0" smtClean="0">
                <a:solidFill>
                  <a:srgbClr val="000000"/>
                </a:solidFill>
                <a:latin typeface="Palatino"/>
                <a:cs typeface="Palatino"/>
              </a:rPr>
              <a:t>	</a:t>
            </a:r>
            <a:r>
              <a:rPr lang="en-US" i="1" dirty="0" smtClean="0">
                <a:solidFill>
                  <a:srgbClr val="0000FF"/>
                </a:solidFill>
                <a:latin typeface="Palatino"/>
                <a:cs typeface="Palatino"/>
              </a:rPr>
              <a:t>to </a:t>
            </a:r>
            <a:r>
              <a:rPr lang="en-US" i="1" dirty="0">
                <a:solidFill>
                  <a:srgbClr val="0000FF"/>
                </a:solidFill>
                <a:latin typeface="Palatino"/>
                <a:cs typeface="Palatino"/>
              </a:rPr>
              <a:t>take</a:t>
            </a:r>
          </a:p>
          <a:p>
            <a:pPr>
              <a:spcBef>
                <a:spcPts val="600"/>
              </a:spcBef>
              <a:spcAft>
                <a:spcPts val="600"/>
              </a:spcAft>
            </a:pPr>
            <a:r>
              <a:rPr lang="en-US" dirty="0" err="1">
                <a:solidFill>
                  <a:srgbClr val="000000"/>
                </a:solidFill>
                <a:latin typeface="Palatino"/>
                <a:cs typeface="Palatino"/>
              </a:rPr>
              <a:t>tenter</a:t>
            </a:r>
            <a:r>
              <a:rPr lang="en-US" dirty="0">
                <a:solidFill>
                  <a:srgbClr val="000000"/>
                </a:solidFill>
                <a:latin typeface="Palatino"/>
                <a:cs typeface="Palatino"/>
              </a:rPr>
              <a:t>		</a:t>
            </a:r>
            <a:r>
              <a:rPr lang="en-US" i="1" dirty="0">
                <a:solidFill>
                  <a:srgbClr val="0000FF"/>
                </a:solidFill>
                <a:latin typeface="Palatino"/>
                <a:cs typeface="Palatino"/>
              </a:rPr>
              <a:t>to tempt</a:t>
            </a:r>
          </a:p>
          <a:p>
            <a:pPr>
              <a:spcBef>
                <a:spcPts val="600"/>
              </a:spcBef>
              <a:spcAft>
                <a:spcPts val="600"/>
              </a:spcAft>
            </a:pPr>
            <a:r>
              <a:rPr lang="en-US" dirty="0">
                <a:solidFill>
                  <a:srgbClr val="000000"/>
                </a:solidFill>
                <a:latin typeface="Palatino"/>
                <a:cs typeface="Palatino"/>
              </a:rPr>
              <a:t>faire </a:t>
            </a:r>
            <a:r>
              <a:rPr lang="en-US" dirty="0" err="1">
                <a:solidFill>
                  <a:srgbClr val="000000"/>
                </a:solidFill>
                <a:latin typeface="Palatino"/>
                <a:cs typeface="Palatino"/>
              </a:rPr>
              <a:t>appel</a:t>
            </a:r>
            <a:r>
              <a:rPr lang="en-US" dirty="0">
                <a:solidFill>
                  <a:srgbClr val="000000"/>
                </a:solidFill>
                <a:latin typeface="Palatino"/>
                <a:cs typeface="Palatino"/>
              </a:rPr>
              <a:t>	</a:t>
            </a:r>
            <a:r>
              <a:rPr lang="en-US" dirty="0" smtClean="0">
                <a:solidFill>
                  <a:srgbClr val="000000"/>
                </a:solidFill>
                <a:latin typeface="Palatino"/>
                <a:cs typeface="Palatino"/>
              </a:rPr>
              <a:t>       </a:t>
            </a:r>
            <a:r>
              <a:rPr lang="en-US" i="1" dirty="0" smtClean="0">
                <a:solidFill>
                  <a:srgbClr val="0000FF"/>
                </a:solidFill>
                <a:latin typeface="Palatino"/>
                <a:cs typeface="Palatino"/>
              </a:rPr>
              <a:t>appeal </a:t>
            </a:r>
            <a:r>
              <a:rPr lang="en-US" i="1" dirty="0">
                <a:solidFill>
                  <a:srgbClr val="0000FF"/>
                </a:solidFill>
                <a:latin typeface="Palatino"/>
                <a:cs typeface="Palatino"/>
              </a:rPr>
              <a:t>to, call </a:t>
            </a:r>
            <a:r>
              <a:rPr lang="en-US" i="1" dirty="0" smtClean="0">
                <a:solidFill>
                  <a:srgbClr val="0000FF"/>
                </a:solidFill>
                <a:latin typeface="Palatino"/>
                <a:cs typeface="Palatino"/>
              </a:rPr>
              <a:t>			upon</a:t>
            </a:r>
            <a:endParaRPr lang="en-US" i="1" dirty="0">
              <a:solidFill>
                <a:srgbClr val="0000FF"/>
              </a:solidFill>
              <a:latin typeface="Palatino"/>
              <a:cs typeface="Palatino"/>
            </a:endParaRPr>
          </a:p>
          <a:p>
            <a:pPr>
              <a:spcBef>
                <a:spcPts val="600"/>
              </a:spcBef>
              <a:spcAft>
                <a:spcPts val="600"/>
              </a:spcAft>
            </a:pPr>
            <a:r>
              <a:rPr lang="en-US" dirty="0">
                <a:solidFill>
                  <a:srgbClr val="000000"/>
                </a:solidFill>
                <a:latin typeface="Palatino"/>
                <a:cs typeface="Palatino"/>
              </a:rPr>
              <a:t>plus </a:t>
            </a:r>
            <a:r>
              <a:rPr lang="en-US" dirty="0" err="1">
                <a:solidFill>
                  <a:srgbClr val="000000"/>
                </a:solidFill>
                <a:latin typeface="Palatino"/>
                <a:cs typeface="Palatino"/>
              </a:rPr>
              <a:t>tard</a:t>
            </a:r>
            <a:r>
              <a:rPr lang="en-US" dirty="0">
                <a:solidFill>
                  <a:srgbClr val="000000"/>
                </a:solidFill>
                <a:latin typeface="Palatino"/>
                <a:cs typeface="Palatino"/>
              </a:rPr>
              <a:t>	</a:t>
            </a:r>
            <a:r>
              <a:rPr lang="en-US" dirty="0" smtClean="0">
                <a:solidFill>
                  <a:srgbClr val="000000"/>
                </a:solidFill>
                <a:latin typeface="Palatino"/>
                <a:cs typeface="Palatino"/>
              </a:rPr>
              <a:t>	</a:t>
            </a:r>
            <a:r>
              <a:rPr lang="en-US" i="1" dirty="0" smtClean="0">
                <a:solidFill>
                  <a:srgbClr val="0000FF"/>
                </a:solidFill>
                <a:latin typeface="Palatino"/>
                <a:cs typeface="Palatino"/>
              </a:rPr>
              <a:t>later</a:t>
            </a:r>
            <a:endParaRPr lang="en-US" i="1" dirty="0">
              <a:solidFill>
                <a:srgbClr val="0000FF"/>
              </a:solidFill>
              <a:latin typeface="Palatino"/>
              <a:cs typeface="Palatino"/>
            </a:endParaRPr>
          </a:p>
          <a:p>
            <a:pPr>
              <a:spcBef>
                <a:spcPts val="600"/>
              </a:spcBef>
              <a:spcAft>
                <a:spcPts val="600"/>
              </a:spcAft>
            </a:pPr>
            <a:r>
              <a:rPr lang="en-US" dirty="0">
                <a:solidFill>
                  <a:srgbClr val="000000"/>
                </a:solidFill>
                <a:latin typeface="Palatino"/>
                <a:cs typeface="Palatino"/>
              </a:rPr>
              <a:t>non </a:t>
            </a:r>
            <a:r>
              <a:rPr lang="en-US" dirty="0" err="1">
                <a:solidFill>
                  <a:srgbClr val="000000"/>
                </a:solidFill>
                <a:latin typeface="Palatino"/>
                <a:cs typeface="Palatino"/>
              </a:rPr>
              <a:t>seulement</a:t>
            </a:r>
            <a:r>
              <a:rPr lang="en-US" dirty="0">
                <a:solidFill>
                  <a:srgbClr val="000000"/>
                </a:solidFill>
                <a:latin typeface="Palatino"/>
                <a:cs typeface="Palatino"/>
              </a:rPr>
              <a:t>	</a:t>
            </a:r>
            <a:r>
              <a:rPr lang="en-US" i="1" dirty="0">
                <a:solidFill>
                  <a:srgbClr val="0000FF"/>
                </a:solidFill>
                <a:latin typeface="Palatino"/>
                <a:cs typeface="Palatino"/>
              </a:rPr>
              <a:t>not </a:t>
            </a:r>
            <a:r>
              <a:rPr lang="en-US" i="1" dirty="0" smtClean="0">
                <a:solidFill>
                  <a:srgbClr val="0000FF"/>
                </a:solidFill>
                <a:latin typeface="Palatino"/>
                <a:cs typeface="Palatino"/>
              </a:rPr>
              <a:t>only</a:t>
            </a:r>
            <a:endParaRPr lang="en-US" i="1" dirty="0">
              <a:solidFill>
                <a:srgbClr val="0000FF"/>
              </a:solidFill>
              <a:latin typeface="Palatino"/>
              <a:cs typeface="Palatino"/>
            </a:endParaRPr>
          </a:p>
        </p:txBody>
      </p:sp>
      <p:sp>
        <p:nvSpPr>
          <p:cNvPr id="4" name="Content Placeholder 3"/>
          <p:cNvSpPr>
            <a:spLocks noGrp="1"/>
          </p:cNvSpPr>
          <p:nvPr>
            <p:ph sz="quarter" idx="13"/>
          </p:nvPr>
        </p:nvSpPr>
        <p:spPr>
          <a:xfrm>
            <a:off x="174625" y="1254125"/>
            <a:ext cx="4349749" cy="5324659"/>
          </a:xfrm>
        </p:spPr>
        <p:txBody>
          <a:bodyPr>
            <a:normAutofit fontScale="92500" lnSpcReduction="10000"/>
          </a:bodyPr>
          <a:lstStyle/>
          <a:p>
            <a:pPr marL="0" indent="0">
              <a:lnSpc>
                <a:spcPct val="110000"/>
              </a:lnSpc>
              <a:spcBef>
                <a:spcPts val="600"/>
              </a:spcBef>
              <a:spcAft>
                <a:spcPts val="600"/>
              </a:spcAft>
              <a:buNone/>
            </a:pPr>
            <a:r>
              <a:rPr lang="en-US" b="1" dirty="0" smtClean="0">
                <a:solidFill>
                  <a:srgbClr val="0000FF"/>
                </a:solidFill>
                <a:latin typeface="Palatino"/>
                <a:cs typeface="Palatino"/>
              </a:rPr>
              <a:t>“</a:t>
            </a:r>
            <a:r>
              <a:rPr lang="en-US" b="1" i="1" dirty="0">
                <a:solidFill>
                  <a:srgbClr val="0000FF"/>
                </a:solidFill>
                <a:latin typeface="Palatino"/>
                <a:cs typeface="Palatino"/>
              </a:rPr>
              <a:t>Les mots du </a:t>
            </a:r>
            <a:r>
              <a:rPr lang="en-US" b="1" i="1" dirty="0" smtClean="0">
                <a:solidFill>
                  <a:srgbClr val="0000FF"/>
                </a:solidFill>
                <a:latin typeface="Palatino"/>
                <a:cs typeface="Palatino"/>
              </a:rPr>
              <a:t>jour</a:t>
            </a:r>
            <a:r>
              <a:rPr lang="en-US" b="1" dirty="0" smtClean="0">
                <a:solidFill>
                  <a:srgbClr val="0000FF"/>
                </a:solidFill>
                <a:latin typeface="Palatino"/>
                <a:cs typeface="Palatino"/>
              </a:rPr>
              <a:t>”</a:t>
            </a:r>
            <a:endParaRPr lang="en-US" b="1" dirty="0">
              <a:solidFill>
                <a:srgbClr val="0000FF"/>
              </a:solidFill>
              <a:latin typeface="Palatino"/>
              <a:cs typeface="Palatino"/>
            </a:endParaRPr>
          </a:p>
          <a:p>
            <a:pPr>
              <a:lnSpc>
                <a:spcPct val="120000"/>
              </a:lnSpc>
              <a:spcBef>
                <a:spcPts val="600"/>
              </a:spcBef>
            </a:pPr>
            <a:r>
              <a:rPr lang="en-US" dirty="0" err="1">
                <a:solidFill>
                  <a:schemeClr val="tx1"/>
                </a:solidFill>
                <a:latin typeface="Palatino"/>
                <a:cs typeface="Palatino"/>
              </a:rPr>
              <a:t>à</a:t>
            </a:r>
            <a:r>
              <a:rPr lang="en-US" dirty="0">
                <a:solidFill>
                  <a:schemeClr val="tx1"/>
                </a:solidFill>
                <a:latin typeface="Palatino"/>
                <a:cs typeface="Palatino"/>
              </a:rPr>
              <a:t> </a:t>
            </a:r>
            <a:r>
              <a:rPr lang="en-US" dirty="0" err="1">
                <a:solidFill>
                  <a:schemeClr val="tx1"/>
                </a:solidFill>
                <a:latin typeface="Palatino"/>
                <a:cs typeface="Palatino"/>
              </a:rPr>
              <a:t>l'origine</a:t>
            </a:r>
            <a:r>
              <a:rPr lang="en-US" dirty="0">
                <a:solidFill>
                  <a:srgbClr val="000090"/>
                </a:solidFill>
                <a:latin typeface="Palatino"/>
                <a:cs typeface="Palatino"/>
              </a:rPr>
              <a:t>	</a:t>
            </a:r>
            <a:r>
              <a:rPr lang="en-US" i="1" dirty="0">
                <a:solidFill>
                  <a:srgbClr val="0000FF"/>
                </a:solidFill>
                <a:latin typeface="Palatino"/>
                <a:cs typeface="Palatino"/>
              </a:rPr>
              <a:t>originally/in the 		</a:t>
            </a:r>
            <a:r>
              <a:rPr lang="en-US" i="1" dirty="0" smtClean="0">
                <a:solidFill>
                  <a:srgbClr val="0000FF"/>
                </a:solidFill>
                <a:latin typeface="Palatino"/>
                <a:cs typeface="Palatino"/>
              </a:rPr>
              <a:t>beginning</a:t>
            </a:r>
            <a:endParaRPr lang="en-US" dirty="0">
              <a:solidFill>
                <a:srgbClr val="0000FF"/>
              </a:solidFill>
              <a:latin typeface="Palatino"/>
              <a:cs typeface="Palatino"/>
            </a:endParaRPr>
          </a:p>
          <a:p>
            <a:pPr>
              <a:lnSpc>
                <a:spcPct val="120000"/>
              </a:lnSpc>
              <a:spcBef>
                <a:spcPts val="600"/>
              </a:spcBef>
            </a:pPr>
            <a:r>
              <a:rPr lang="en-US" dirty="0" err="1">
                <a:solidFill>
                  <a:srgbClr val="000000"/>
                </a:solidFill>
                <a:latin typeface="Palatino"/>
                <a:cs typeface="Palatino"/>
              </a:rPr>
              <a:t>il</a:t>
            </a:r>
            <a:r>
              <a:rPr lang="en-US" dirty="0">
                <a:solidFill>
                  <a:srgbClr val="000000"/>
                </a:solidFill>
                <a:latin typeface="Palatino"/>
                <a:cs typeface="Palatino"/>
              </a:rPr>
              <a:t> y </a:t>
            </a:r>
            <a:r>
              <a:rPr lang="en-US" dirty="0" err="1">
                <a:solidFill>
                  <a:srgbClr val="000000"/>
                </a:solidFill>
                <a:latin typeface="Palatino"/>
                <a:cs typeface="Palatino"/>
              </a:rPr>
              <a:t>avait</a:t>
            </a:r>
            <a:r>
              <a:rPr lang="en-US" dirty="0">
                <a:solidFill>
                  <a:srgbClr val="000090"/>
                </a:solidFill>
                <a:latin typeface="Palatino"/>
                <a:cs typeface="Palatino"/>
              </a:rPr>
              <a:t>	</a:t>
            </a:r>
            <a:r>
              <a:rPr lang="en-US" i="1" dirty="0">
                <a:solidFill>
                  <a:srgbClr val="0000FF"/>
                </a:solidFill>
                <a:latin typeface="Palatino"/>
                <a:cs typeface="Palatino"/>
              </a:rPr>
              <a:t>there were</a:t>
            </a:r>
            <a:endParaRPr lang="en-US" dirty="0">
              <a:solidFill>
                <a:srgbClr val="0000FF"/>
              </a:solidFill>
              <a:latin typeface="Palatino"/>
              <a:cs typeface="Palatino"/>
            </a:endParaRPr>
          </a:p>
          <a:p>
            <a:pPr>
              <a:lnSpc>
                <a:spcPct val="120000"/>
              </a:lnSpc>
              <a:spcBef>
                <a:spcPts val="600"/>
              </a:spcBef>
            </a:pPr>
            <a:r>
              <a:rPr lang="en-US" dirty="0" err="1">
                <a:solidFill>
                  <a:srgbClr val="000000"/>
                </a:solidFill>
                <a:latin typeface="Palatino"/>
                <a:cs typeface="Palatino"/>
              </a:rPr>
              <a:t>il</a:t>
            </a:r>
            <a:r>
              <a:rPr lang="en-US" dirty="0">
                <a:solidFill>
                  <a:srgbClr val="000000"/>
                </a:solidFill>
                <a:latin typeface="Palatino"/>
                <a:cs typeface="Palatino"/>
              </a:rPr>
              <a:t> y en a</a:t>
            </a:r>
            <a:r>
              <a:rPr lang="en-US" dirty="0">
                <a:solidFill>
                  <a:srgbClr val="000090"/>
                </a:solidFill>
                <a:latin typeface="Palatino"/>
                <a:cs typeface="Palatino"/>
              </a:rPr>
              <a:t>	</a:t>
            </a:r>
            <a:r>
              <a:rPr lang="en-US" i="1" dirty="0">
                <a:solidFill>
                  <a:srgbClr val="0000FF"/>
                </a:solidFill>
                <a:latin typeface="Palatino"/>
                <a:cs typeface="Palatino"/>
              </a:rPr>
              <a:t>there are (of them)</a:t>
            </a:r>
            <a:endParaRPr lang="en-US" dirty="0">
              <a:solidFill>
                <a:srgbClr val="0000FF"/>
              </a:solidFill>
              <a:latin typeface="Palatino"/>
              <a:cs typeface="Palatino"/>
            </a:endParaRPr>
          </a:p>
          <a:p>
            <a:pPr>
              <a:lnSpc>
                <a:spcPct val="120000"/>
              </a:lnSpc>
              <a:spcBef>
                <a:spcPts val="600"/>
              </a:spcBef>
            </a:pPr>
            <a:r>
              <a:rPr lang="en-US" dirty="0" err="1">
                <a:solidFill>
                  <a:srgbClr val="000000"/>
                </a:solidFill>
                <a:latin typeface="Palatino"/>
                <a:cs typeface="Palatino"/>
              </a:rPr>
              <a:t>c'est</a:t>
            </a:r>
            <a:r>
              <a:rPr lang="en-US" dirty="0">
                <a:solidFill>
                  <a:srgbClr val="000000"/>
                </a:solidFill>
                <a:latin typeface="Palatino"/>
                <a:cs typeface="Palatino"/>
              </a:rPr>
              <a:t>-</a:t>
            </a:r>
            <a:r>
              <a:rPr lang="en-US" dirty="0" err="1">
                <a:solidFill>
                  <a:srgbClr val="000000"/>
                </a:solidFill>
                <a:latin typeface="Palatino"/>
                <a:cs typeface="Palatino"/>
              </a:rPr>
              <a:t>à</a:t>
            </a:r>
            <a:r>
              <a:rPr lang="en-US" dirty="0">
                <a:solidFill>
                  <a:srgbClr val="000000"/>
                </a:solidFill>
                <a:latin typeface="Palatino"/>
                <a:cs typeface="Palatino"/>
              </a:rPr>
              <a:t>-dire</a:t>
            </a:r>
            <a:r>
              <a:rPr lang="en-US" dirty="0">
                <a:solidFill>
                  <a:srgbClr val="000090"/>
                </a:solidFill>
                <a:latin typeface="Palatino"/>
                <a:cs typeface="Palatino"/>
              </a:rPr>
              <a:t>	</a:t>
            </a:r>
            <a:r>
              <a:rPr lang="en-US" i="1" dirty="0">
                <a:solidFill>
                  <a:srgbClr val="0000FF"/>
                </a:solidFill>
                <a:latin typeface="Palatino"/>
                <a:cs typeface="Palatino"/>
              </a:rPr>
              <a:t>that is to say/in </a:t>
            </a:r>
            <a:r>
              <a:rPr lang="en-US" i="1" dirty="0" smtClean="0">
                <a:solidFill>
                  <a:srgbClr val="0000FF"/>
                </a:solidFill>
                <a:latin typeface="Palatino"/>
                <a:cs typeface="Palatino"/>
              </a:rPr>
              <a:t>		 	other words</a:t>
            </a:r>
            <a:endParaRPr lang="en-US" dirty="0">
              <a:solidFill>
                <a:srgbClr val="0000FF"/>
              </a:solidFill>
              <a:latin typeface="Palatino"/>
              <a:cs typeface="Palatino"/>
            </a:endParaRPr>
          </a:p>
          <a:p>
            <a:pPr>
              <a:lnSpc>
                <a:spcPct val="120000"/>
              </a:lnSpc>
              <a:spcBef>
                <a:spcPts val="600"/>
              </a:spcBef>
            </a:pPr>
            <a:r>
              <a:rPr lang="en-US" dirty="0">
                <a:solidFill>
                  <a:srgbClr val="000000"/>
                </a:solidFill>
                <a:latin typeface="Palatino"/>
                <a:cs typeface="Palatino"/>
              </a:rPr>
              <a:t>de </a:t>
            </a:r>
            <a:r>
              <a:rPr lang="en-US" dirty="0" err="1">
                <a:solidFill>
                  <a:srgbClr val="000000"/>
                </a:solidFill>
                <a:latin typeface="Palatino"/>
                <a:cs typeface="Palatino"/>
              </a:rPr>
              <a:t>nos</a:t>
            </a:r>
            <a:r>
              <a:rPr lang="en-US" dirty="0">
                <a:solidFill>
                  <a:srgbClr val="000000"/>
                </a:solidFill>
                <a:latin typeface="Palatino"/>
                <a:cs typeface="Palatino"/>
              </a:rPr>
              <a:t> </a:t>
            </a:r>
            <a:r>
              <a:rPr lang="en-US" dirty="0" err="1" smtClean="0">
                <a:solidFill>
                  <a:srgbClr val="000000"/>
                </a:solidFill>
                <a:latin typeface="Palatino"/>
                <a:cs typeface="Palatino"/>
              </a:rPr>
              <a:t>jours</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smtClean="0">
                <a:solidFill>
                  <a:srgbClr val="0000FF"/>
                </a:solidFill>
                <a:latin typeface="Palatino"/>
                <a:cs typeface="Palatino"/>
              </a:rPr>
              <a:t>in </a:t>
            </a:r>
            <a:r>
              <a:rPr lang="en-US" i="1" dirty="0">
                <a:solidFill>
                  <a:srgbClr val="0000FF"/>
                </a:solidFill>
                <a:latin typeface="Palatino"/>
                <a:cs typeface="Palatino"/>
              </a:rPr>
              <a:t>our time</a:t>
            </a:r>
            <a:endParaRPr lang="en-US" dirty="0">
              <a:solidFill>
                <a:srgbClr val="0000FF"/>
              </a:solidFill>
              <a:latin typeface="Palatino"/>
              <a:cs typeface="Palatino"/>
            </a:endParaRPr>
          </a:p>
          <a:p>
            <a:pPr>
              <a:lnSpc>
                <a:spcPct val="120000"/>
              </a:lnSpc>
              <a:spcBef>
                <a:spcPts val="600"/>
              </a:spcBef>
            </a:pPr>
            <a:r>
              <a:rPr lang="en-US" dirty="0">
                <a:solidFill>
                  <a:srgbClr val="000000"/>
                </a:solidFill>
                <a:latin typeface="Palatino"/>
                <a:cs typeface="Palatino"/>
              </a:rPr>
              <a:t>de nouveau</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smtClean="0">
                <a:solidFill>
                  <a:srgbClr val="0000FF"/>
                </a:solidFill>
                <a:latin typeface="Palatino"/>
                <a:cs typeface="Palatino"/>
              </a:rPr>
              <a:t>once </a:t>
            </a:r>
            <a:r>
              <a:rPr lang="en-US" i="1" dirty="0">
                <a:solidFill>
                  <a:srgbClr val="0000FF"/>
                </a:solidFill>
                <a:latin typeface="Palatino"/>
                <a:cs typeface="Palatino"/>
              </a:rPr>
              <a:t>again</a:t>
            </a:r>
            <a:endParaRPr lang="en-US" dirty="0">
              <a:solidFill>
                <a:srgbClr val="0000FF"/>
              </a:solidFill>
              <a:latin typeface="Palatino"/>
              <a:cs typeface="Palatino"/>
            </a:endParaRPr>
          </a:p>
          <a:p>
            <a:pPr>
              <a:lnSpc>
                <a:spcPct val="120000"/>
              </a:lnSpc>
              <a:spcBef>
                <a:spcPts val="600"/>
              </a:spcBef>
            </a:pPr>
            <a:r>
              <a:rPr lang="en-US" dirty="0">
                <a:solidFill>
                  <a:srgbClr val="000000"/>
                </a:solidFill>
                <a:latin typeface="Palatino"/>
                <a:cs typeface="Palatino"/>
              </a:rPr>
              <a:t>un retour </a:t>
            </a:r>
            <a:r>
              <a:rPr lang="en-US" dirty="0" err="1">
                <a:solidFill>
                  <a:srgbClr val="000000"/>
                </a:solidFill>
                <a:latin typeface="Palatino"/>
                <a:cs typeface="Palatino"/>
              </a:rPr>
              <a:t>vers</a:t>
            </a:r>
            <a:r>
              <a:rPr lang="en-US" dirty="0">
                <a:solidFill>
                  <a:srgbClr val="000000"/>
                </a:solidFill>
                <a:latin typeface="Palatino"/>
                <a:cs typeface="Palatino"/>
              </a:rPr>
              <a:t> le passé</a:t>
            </a:r>
            <a:r>
              <a:rPr lang="en-US" dirty="0">
                <a:solidFill>
                  <a:srgbClr val="000090"/>
                </a:solidFill>
                <a:latin typeface="Palatino"/>
                <a:cs typeface="Palatino"/>
              </a:rPr>
              <a:t>	</a:t>
            </a:r>
            <a:r>
              <a:rPr lang="en-US" i="1" dirty="0">
                <a:solidFill>
                  <a:srgbClr val="0000FF"/>
                </a:solidFill>
                <a:latin typeface="Palatino"/>
                <a:cs typeface="Palatino"/>
              </a:rPr>
              <a:t>a </a:t>
            </a:r>
            <a:r>
              <a:rPr lang="en-US" i="1" dirty="0" smtClean="0">
                <a:solidFill>
                  <a:srgbClr val="0000FF"/>
                </a:solidFill>
                <a:latin typeface="Palatino"/>
                <a:cs typeface="Palatino"/>
              </a:rPr>
              <a:t>	 	return </a:t>
            </a:r>
            <a:r>
              <a:rPr lang="en-US" i="1" dirty="0">
                <a:solidFill>
                  <a:srgbClr val="0000FF"/>
                </a:solidFill>
                <a:latin typeface="Palatino"/>
                <a:cs typeface="Palatino"/>
              </a:rPr>
              <a:t>to </a:t>
            </a:r>
            <a:r>
              <a:rPr lang="en-US" i="1" dirty="0" smtClean="0">
                <a:solidFill>
                  <a:srgbClr val="0000FF"/>
                </a:solidFill>
                <a:latin typeface="Palatino"/>
                <a:cs typeface="Palatino"/>
              </a:rPr>
              <a:t>the </a:t>
            </a:r>
            <a:r>
              <a:rPr lang="en-US" i="1" dirty="0">
                <a:solidFill>
                  <a:srgbClr val="0000FF"/>
                </a:solidFill>
                <a:latin typeface="Palatino"/>
                <a:cs typeface="Palatino"/>
              </a:rPr>
              <a:t>past</a:t>
            </a:r>
            <a:endParaRPr lang="en-US" dirty="0">
              <a:solidFill>
                <a:srgbClr val="0000FF"/>
              </a:solidFill>
              <a:latin typeface="Palatino"/>
              <a:cs typeface="Palatino"/>
            </a:endParaRPr>
          </a:p>
          <a:p>
            <a:pPr>
              <a:lnSpc>
                <a:spcPct val="120000"/>
              </a:lnSpc>
              <a:spcBef>
                <a:spcPts val="600"/>
              </a:spcBef>
            </a:pPr>
            <a:r>
              <a:rPr lang="en-US" dirty="0" err="1">
                <a:solidFill>
                  <a:srgbClr val="000000"/>
                </a:solidFill>
                <a:latin typeface="Palatino"/>
                <a:cs typeface="Palatino"/>
              </a:rPr>
              <a:t>plusieurs</a:t>
            </a:r>
            <a:r>
              <a:rPr lang="en-US" dirty="0">
                <a:solidFill>
                  <a:srgbClr val="000090"/>
                </a:solidFill>
                <a:latin typeface="Palatino"/>
                <a:cs typeface="Palatino"/>
              </a:rPr>
              <a:t>	</a:t>
            </a:r>
            <a:r>
              <a:rPr lang="en-US" i="1" dirty="0">
                <a:solidFill>
                  <a:srgbClr val="0000FF"/>
                </a:solidFill>
                <a:latin typeface="Palatino"/>
                <a:cs typeface="Palatino"/>
              </a:rPr>
              <a:t>many/</a:t>
            </a:r>
            <a:r>
              <a:rPr lang="en-US" i="1" dirty="0" smtClean="0">
                <a:solidFill>
                  <a:srgbClr val="0000FF"/>
                </a:solidFill>
                <a:latin typeface="Palatino"/>
                <a:cs typeface="Palatino"/>
              </a:rPr>
              <a:t>several</a:t>
            </a:r>
            <a:endParaRPr lang="en-US" dirty="0">
              <a:solidFill>
                <a:srgbClr val="0000FF"/>
              </a:solidFill>
              <a:latin typeface="Palatino"/>
              <a:cs typeface="Palatino"/>
            </a:endParaRPr>
          </a:p>
        </p:txBody>
      </p:sp>
    </p:spTree>
    <p:extLst>
      <p:ext uri="{BB962C8B-B14F-4D97-AF65-F5344CB8AC3E}">
        <p14:creationId xmlns:p14="http://schemas.microsoft.com/office/powerpoint/2010/main" val="95065406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heel(1)">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heel(1)">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heel(1)">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heel(1)">
                                      <p:cBhvr>
                                        <p:cTn id="27" dur="2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heel(1)">
                                      <p:cBhvr>
                                        <p:cTn id="32" dur="2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heel(1)">
                                      <p:cBhvr>
                                        <p:cTn id="37" dur="20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heel(1)">
                                      <p:cBhvr>
                                        <p:cTn id="42" dur="20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wheel(1)">
                                      <p:cBhvr>
                                        <p:cTn id="47" dur="20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3">
                                            <p:txEl>
                                              <p:pRg st="0" end="0"/>
                                            </p:txEl>
                                          </p:spTgt>
                                        </p:tgtEl>
                                        <p:attrNameLst>
                                          <p:attrName>style.visibility</p:attrName>
                                        </p:attrNameLst>
                                      </p:cBhvr>
                                      <p:to>
                                        <p:strVal val="visible"/>
                                      </p:to>
                                    </p:set>
                                    <p:animEffect transition="in" filter="wheel(1)">
                                      <p:cBhvr>
                                        <p:cTn id="52" dur="2000"/>
                                        <p:tgtEl>
                                          <p:spTgt spid="3">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3">
                                            <p:txEl>
                                              <p:pRg st="1" end="1"/>
                                            </p:txEl>
                                          </p:spTgt>
                                        </p:tgtEl>
                                        <p:attrNameLst>
                                          <p:attrName>style.visibility</p:attrName>
                                        </p:attrNameLst>
                                      </p:cBhvr>
                                      <p:to>
                                        <p:strVal val="visible"/>
                                      </p:to>
                                    </p:set>
                                    <p:animEffect transition="in" filter="wheel(1)">
                                      <p:cBhvr>
                                        <p:cTn id="57" dur="2000"/>
                                        <p:tgtEl>
                                          <p:spTgt spid="3">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1" fill="hold" grpId="0" nodeType="clickEffect">
                                  <p:stCondLst>
                                    <p:cond delay="0"/>
                                  </p:stCondLst>
                                  <p:childTnLst>
                                    <p:set>
                                      <p:cBhvr>
                                        <p:cTn id="61" dur="1" fill="hold">
                                          <p:stCondLst>
                                            <p:cond delay="0"/>
                                          </p:stCondLst>
                                        </p:cTn>
                                        <p:tgtEl>
                                          <p:spTgt spid="3">
                                            <p:txEl>
                                              <p:pRg st="2" end="2"/>
                                            </p:txEl>
                                          </p:spTgt>
                                        </p:tgtEl>
                                        <p:attrNameLst>
                                          <p:attrName>style.visibility</p:attrName>
                                        </p:attrNameLst>
                                      </p:cBhvr>
                                      <p:to>
                                        <p:strVal val="visible"/>
                                      </p:to>
                                    </p:set>
                                    <p:animEffect transition="in" filter="wheel(1)">
                                      <p:cBhvr>
                                        <p:cTn id="62" dur="2000"/>
                                        <p:tgtEl>
                                          <p:spTgt spid="3">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1" presetClass="entr" presetSubtype="1" fill="hold" grpId="0" nodeType="clickEffect">
                                  <p:stCondLst>
                                    <p:cond delay="0"/>
                                  </p:stCondLst>
                                  <p:childTnLst>
                                    <p:set>
                                      <p:cBhvr>
                                        <p:cTn id="66" dur="1" fill="hold">
                                          <p:stCondLst>
                                            <p:cond delay="0"/>
                                          </p:stCondLst>
                                        </p:cTn>
                                        <p:tgtEl>
                                          <p:spTgt spid="3">
                                            <p:txEl>
                                              <p:pRg st="3" end="3"/>
                                            </p:txEl>
                                          </p:spTgt>
                                        </p:tgtEl>
                                        <p:attrNameLst>
                                          <p:attrName>style.visibility</p:attrName>
                                        </p:attrNameLst>
                                      </p:cBhvr>
                                      <p:to>
                                        <p:strVal val="visible"/>
                                      </p:to>
                                    </p:set>
                                    <p:animEffect transition="in" filter="wheel(1)">
                                      <p:cBhvr>
                                        <p:cTn id="67" dur="2000"/>
                                        <p:tgtEl>
                                          <p:spTgt spid="3">
                                            <p:txEl>
                                              <p:pRg st="3" end="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1" presetClass="entr" presetSubtype="1" fill="hold" grpId="0" nodeType="clickEffect">
                                  <p:stCondLst>
                                    <p:cond delay="0"/>
                                  </p:stCondLst>
                                  <p:childTnLst>
                                    <p:set>
                                      <p:cBhvr>
                                        <p:cTn id="71" dur="1" fill="hold">
                                          <p:stCondLst>
                                            <p:cond delay="0"/>
                                          </p:stCondLst>
                                        </p:cTn>
                                        <p:tgtEl>
                                          <p:spTgt spid="3">
                                            <p:txEl>
                                              <p:pRg st="4" end="4"/>
                                            </p:txEl>
                                          </p:spTgt>
                                        </p:tgtEl>
                                        <p:attrNameLst>
                                          <p:attrName>style.visibility</p:attrName>
                                        </p:attrNameLst>
                                      </p:cBhvr>
                                      <p:to>
                                        <p:strVal val="visible"/>
                                      </p:to>
                                    </p:set>
                                    <p:animEffect transition="in" filter="wheel(1)">
                                      <p:cBhvr>
                                        <p:cTn id="72" dur="2000"/>
                                        <p:tgtEl>
                                          <p:spTgt spid="3">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1" presetClass="entr" presetSubtype="1" fill="hold" grpId="0" nodeType="clickEffect">
                                  <p:stCondLst>
                                    <p:cond delay="0"/>
                                  </p:stCondLst>
                                  <p:childTnLst>
                                    <p:set>
                                      <p:cBhvr>
                                        <p:cTn id="76" dur="1" fill="hold">
                                          <p:stCondLst>
                                            <p:cond delay="0"/>
                                          </p:stCondLst>
                                        </p:cTn>
                                        <p:tgtEl>
                                          <p:spTgt spid="3">
                                            <p:txEl>
                                              <p:pRg st="5" end="5"/>
                                            </p:txEl>
                                          </p:spTgt>
                                        </p:tgtEl>
                                        <p:attrNameLst>
                                          <p:attrName>style.visibility</p:attrName>
                                        </p:attrNameLst>
                                      </p:cBhvr>
                                      <p:to>
                                        <p:strVal val="visible"/>
                                      </p:to>
                                    </p:set>
                                    <p:animEffect transition="in" filter="wheel(1)">
                                      <p:cBhvr>
                                        <p:cTn id="77" dur="2000"/>
                                        <p:tgtEl>
                                          <p:spTgt spid="3">
                                            <p:txEl>
                                              <p:pRg st="5" end="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1" presetClass="entr" presetSubtype="1" fill="hold" grpId="0" nodeType="clickEffect">
                                  <p:stCondLst>
                                    <p:cond delay="0"/>
                                  </p:stCondLst>
                                  <p:childTnLst>
                                    <p:set>
                                      <p:cBhvr>
                                        <p:cTn id="81" dur="1" fill="hold">
                                          <p:stCondLst>
                                            <p:cond delay="0"/>
                                          </p:stCondLst>
                                        </p:cTn>
                                        <p:tgtEl>
                                          <p:spTgt spid="3">
                                            <p:txEl>
                                              <p:pRg st="6" end="6"/>
                                            </p:txEl>
                                          </p:spTgt>
                                        </p:tgtEl>
                                        <p:attrNameLst>
                                          <p:attrName>style.visibility</p:attrName>
                                        </p:attrNameLst>
                                      </p:cBhvr>
                                      <p:to>
                                        <p:strVal val="visible"/>
                                      </p:to>
                                    </p:set>
                                    <p:animEffect transition="in" filter="wheel(1)">
                                      <p:cBhvr>
                                        <p:cTn id="82" dur="2000"/>
                                        <p:tgtEl>
                                          <p:spTgt spid="3">
                                            <p:txEl>
                                              <p:pRg st="6" end="6"/>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1" presetClass="entr" presetSubtype="1" fill="hold" grpId="0" nodeType="clickEffect">
                                  <p:stCondLst>
                                    <p:cond delay="0"/>
                                  </p:stCondLst>
                                  <p:childTnLst>
                                    <p:set>
                                      <p:cBhvr>
                                        <p:cTn id="86" dur="1" fill="hold">
                                          <p:stCondLst>
                                            <p:cond delay="0"/>
                                          </p:stCondLst>
                                        </p:cTn>
                                        <p:tgtEl>
                                          <p:spTgt spid="3">
                                            <p:txEl>
                                              <p:pRg st="7" end="7"/>
                                            </p:txEl>
                                          </p:spTgt>
                                        </p:tgtEl>
                                        <p:attrNameLst>
                                          <p:attrName>style.visibility</p:attrName>
                                        </p:attrNameLst>
                                      </p:cBhvr>
                                      <p:to>
                                        <p:strVal val="visible"/>
                                      </p:to>
                                    </p:set>
                                    <p:animEffect transition="in" filter="wheel(1)">
                                      <p:cBhvr>
                                        <p:cTn id="87" dur="2000"/>
                                        <p:tgtEl>
                                          <p:spTgt spid="3">
                                            <p:txEl>
                                              <p:pRg st="7" end="7"/>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1" presetClass="entr" presetSubtype="1" fill="hold" grpId="0" nodeType="clickEffect">
                                  <p:stCondLst>
                                    <p:cond delay="0"/>
                                  </p:stCondLst>
                                  <p:childTnLst>
                                    <p:set>
                                      <p:cBhvr>
                                        <p:cTn id="91" dur="1" fill="hold">
                                          <p:stCondLst>
                                            <p:cond delay="0"/>
                                          </p:stCondLst>
                                        </p:cTn>
                                        <p:tgtEl>
                                          <p:spTgt spid="3">
                                            <p:txEl>
                                              <p:pRg st="8" end="8"/>
                                            </p:txEl>
                                          </p:spTgt>
                                        </p:tgtEl>
                                        <p:attrNameLst>
                                          <p:attrName>style.visibility</p:attrName>
                                        </p:attrNameLst>
                                      </p:cBhvr>
                                      <p:to>
                                        <p:strVal val="visible"/>
                                      </p:to>
                                    </p:set>
                                    <p:animEffect transition="in" filter="wheel(1)">
                                      <p:cBhvr>
                                        <p:cTn id="92" dur="2000"/>
                                        <p:tgtEl>
                                          <p:spTgt spid="3">
                                            <p:txEl>
                                              <p:pRg st="8" end="8"/>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1" presetClass="entr" presetSubtype="1" fill="hold" grpId="0" nodeType="clickEffect">
                                  <p:stCondLst>
                                    <p:cond delay="0"/>
                                  </p:stCondLst>
                                  <p:childTnLst>
                                    <p:set>
                                      <p:cBhvr>
                                        <p:cTn id="96" dur="1" fill="hold">
                                          <p:stCondLst>
                                            <p:cond delay="0"/>
                                          </p:stCondLst>
                                        </p:cTn>
                                        <p:tgtEl>
                                          <p:spTgt spid="3">
                                            <p:txEl>
                                              <p:pRg st="9" end="9"/>
                                            </p:txEl>
                                          </p:spTgt>
                                        </p:tgtEl>
                                        <p:attrNameLst>
                                          <p:attrName>style.visibility</p:attrName>
                                        </p:attrNameLst>
                                      </p:cBhvr>
                                      <p:to>
                                        <p:strVal val="visible"/>
                                      </p:to>
                                    </p:set>
                                    <p:animEffect transition="in" filter="wheel(1)">
                                      <p:cBhvr>
                                        <p:cTn id="97"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50" y="0"/>
            <a:ext cx="8699500" cy="1285875"/>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onze</a:t>
            </a:r>
            <a:r>
              <a:rPr lang="en-US" sz="2400" dirty="0">
                <a:latin typeface="Palatino"/>
                <a:cs typeface="Palatino"/>
              </a:rPr>
              <a:t>:  16/10 – 20/10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vendredi</a:t>
            </a:r>
            <a:r>
              <a:rPr lang="en-US" sz="2400" dirty="0">
                <a:latin typeface="Palatino"/>
                <a:cs typeface="Palatino"/>
              </a:rPr>
              <a:t>, le </a:t>
            </a:r>
            <a:r>
              <a:rPr lang="en-US" sz="2400" dirty="0" err="1">
                <a:latin typeface="Palatino"/>
                <a:cs typeface="Palatino"/>
              </a:rPr>
              <a:t>vingt</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a:xfrm>
            <a:off x="4648200" y="1600200"/>
            <a:ext cx="4038600" cy="4917386"/>
          </a:xfrm>
        </p:spPr>
        <p:txBody>
          <a:bodyPr/>
          <a:lstStyle/>
          <a:p>
            <a:endParaRPr lang="en-US" dirty="0"/>
          </a:p>
        </p:txBody>
      </p:sp>
      <p:sp>
        <p:nvSpPr>
          <p:cNvPr id="4" name="Content Placeholder 3"/>
          <p:cNvSpPr>
            <a:spLocks noGrp="1"/>
          </p:cNvSpPr>
          <p:nvPr>
            <p:ph sz="quarter" idx="13"/>
          </p:nvPr>
        </p:nvSpPr>
        <p:spPr>
          <a:xfrm>
            <a:off x="365760" y="1600200"/>
            <a:ext cx="4041648" cy="4917386"/>
          </a:xfrm>
        </p:spPr>
        <p:txBody>
          <a:bodyPr/>
          <a:lstStyle/>
          <a:p>
            <a:endParaRPr lang="en-US" dirty="0"/>
          </a:p>
        </p:txBody>
      </p:sp>
    </p:spTree>
    <p:extLst>
      <p:ext uri="{BB962C8B-B14F-4D97-AF65-F5344CB8AC3E}">
        <p14:creationId xmlns:p14="http://schemas.microsoft.com/office/powerpoint/2010/main" val="372383263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25" y="0"/>
            <a:ext cx="8667750" cy="1190625"/>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douze</a:t>
            </a:r>
            <a:r>
              <a:rPr lang="en-US" sz="2400" dirty="0">
                <a:latin typeface="Palatino"/>
                <a:cs typeface="Palatino"/>
              </a:rPr>
              <a:t>:  23/10 – 27/10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lundi</a:t>
            </a:r>
            <a:r>
              <a:rPr lang="en-US" sz="2400" dirty="0">
                <a:latin typeface="Palatino"/>
                <a:cs typeface="Palatino"/>
              </a:rPr>
              <a:t>, le </a:t>
            </a:r>
            <a:r>
              <a:rPr lang="en-US" sz="2400" dirty="0" err="1">
                <a:latin typeface="Palatino"/>
                <a:cs typeface="Palatino"/>
              </a:rPr>
              <a:t>vingt-trois</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a:xfrm>
            <a:off x="4648199" y="1476375"/>
            <a:ext cx="4257675" cy="5222875"/>
          </a:xfrm>
        </p:spPr>
        <p:txBody>
          <a:bodyPr>
            <a:normAutofit/>
          </a:bodyPr>
          <a:lstStyle/>
          <a:p>
            <a:pPr>
              <a:spcBef>
                <a:spcPts val="1800"/>
              </a:spcBef>
            </a:pPr>
            <a:r>
              <a:rPr lang="en-US" dirty="0" err="1">
                <a:solidFill>
                  <a:srgbClr val="000000"/>
                </a:solidFill>
                <a:latin typeface="Palatino"/>
                <a:cs typeface="Palatino"/>
              </a:rPr>
              <a:t>maintenant</a:t>
            </a:r>
            <a:r>
              <a:rPr lang="en-US" dirty="0">
                <a:solidFill>
                  <a:srgbClr val="000090"/>
                </a:solidFill>
                <a:latin typeface="Palatino"/>
                <a:cs typeface="Palatino"/>
              </a:rPr>
              <a:t>	   </a:t>
            </a:r>
            <a:r>
              <a:rPr lang="en-US" i="1" dirty="0">
                <a:solidFill>
                  <a:srgbClr val="0000FF"/>
                </a:solidFill>
                <a:latin typeface="Palatino"/>
                <a:cs typeface="Palatino"/>
              </a:rPr>
              <a:t>now</a:t>
            </a:r>
          </a:p>
          <a:p>
            <a:pPr>
              <a:spcBef>
                <a:spcPts val="1800"/>
              </a:spcBef>
            </a:pPr>
            <a:r>
              <a:rPr lang="en-US" dirty="0" err="1">
                <a:solidFill>
                  <a:srgbClr val="000000"/>
                </a:solidFill>
                <a:latin typeface="Palatino"/>
                <a:cs typeface="Palatino"/>
              </a:rPr>
              <a:t>une</a:t>
            </a:r>
            <a:r>
              <a:rPr lang="en-US" dirty="0">
                <a:solidFill>
                  <a:srgbClr val="000000"/>
                </a:solidFill>
                <a:latin typeface="Palatino"/>
                <a:cs typeface="Palatino"/>
              </a:rPr>
              <a:t> </a:t>
            </a:r>
            <a:r>
              <a:rPr lang="en-US" dirty="0" err="1">
                <a:solidFill>
                  <a:srgbClr val="000000"/>
                </a:solidFill>
                <a:latin typeface="Palatino"/>
                <a:cs typeface="Palatino"/>
              </a:rPr>
              <a:t>façon</a:t>
            </a:r>
            <a:r>
              <a:rPr lang="en-US" dirty="0">
                <a:solidFill>
                  <a:srgbClr val="000000"/>
                </a:solidFill>
                <a:latin typeface="Palatino"/>
                <a:cs typeface="Palatino"/>
              </a:rPr>
              <a:t> de </a:t>
            </a:r>
            <a:r>
              <a:rPr lang="en-US" dirty="0" smtClean="0">
                <a:solidFill>
                  <a:srgbClr val="000000"/>
                </a:solidFill>
                <a:latin typeface="Palatino"/>
                <a:cs typeface="Palatino"/>
              </a:rPr>
              <a:t>vivre</a:t>
            </a:r>
            <a:r>
              <a:rPr lang="en-US" dirty="0" smtClean="0">
                <a:solidFill>
                  <a:srgbClr val="000090"/>
                </a:solidFill>
                <a:latin typeface="Palatino"/>
                <a:cs typeface="Palatino"/>
              </a:rPr>
              <a:t>     </a:t>
            </a:r>
            <a:r>
              <a:rPr lang="en-US" i="1" dirty="0" smtClean="0">
                <a:solidFill>
                  <a:srgbClr val="0000FF"/>
                </a:solidFill>
                <a:latin typeface="Palatino"/>
                <a:cs typeface="Palatino"/>
              </a:rPr>
              <a:t>way </a:t>
            </a:r>
            <a:r>
              <a:rPr lang="en-US" i="1" dirty="0">
                <a:solidFill>
                  <a:srgbClr val="0000FF"/>
                </a:solidFill>
                <a:latin typeface="Palatino"/>
                <a:cs typeface="Palatino"/>
              </a:rPr>
              <a:t>of </a:t>
            </a:r>
            <a:r>
              <a:rPr lang="en-US" i="1" dirty="0" smtClean="0">
                <a:solidFill>
                  <a:srgbClr val="0000FF"/>
                </a:solidFill>
                <a:latin typeface="Palatino"/>
                <a:cs typeface="Palatino"/>
              </a:rPr>
              <a:t>			      life</a:t>
            </a:r>
            <a:endParaRPr lang="en-US" i="1" dirty="0">
              <a:solidFill>
                <a:srgbClr val="0000FF"/>
              </a:solidFill>
              <a:latin typeface="Palatino"/>
              <a:cs typeface="Palatino"/>
            </a:endParaRPr>
          </a:p>
          <a:p>
            <a:pPr>
              <a:spcBef>
                <a:spcPts val="1800"/>
              </a:spcBef>
            </a:pPr>
            <a:r>
              <a:rPr lang="en-US" dirty="0" err="1">
                <a:solidFill>
                  <a:srgbClr val="000000"/>
                </a:solidFill>
                <a:latin typeface="Palatino"/>
                <a:cs typeface="Palatino"/>
              </a:rPr>
              <a:t>apporter</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smtClean="0">
                <a:solidFill>
                  <a:srgbClr val="0000FF"/>
                </a:solidFill>
                <a:latin typeface="Palatino"/>
                <a:cs typeface="Palatino"/>
              </a:rPr>
              <a:t>to </a:t>
            </a:r>
            <a:r>
              <a:rPr lang="en-US" i="1" dirty="0">
                <a:solidFill>
                  <a:srgbClr val="0000FF"/>
                </a:solidFill>
                <a:latin typeface="Palatino"/>
                <a:cs typeface="Palatino"/>
              </a:rPr>
              <a:t>bring (objects)</a:t>
            </a:r>
          </a:p>
          <a:p>
            <a:pPr>
              <a:spcBef>
                <a:spcPts val="1800"/>
              </a:spcBef>
            </a:pPr>
            <a:r>
              <a:rPr lang="en-US" dirty="0">
                <a:solidFill>
                  <a:srgbClr val="000000"/>
                </a:solidFill>
                <a:latin typeface="Palatino"/>
                <a:cs typeface="Palatino"/>
              </a:rPr>
              <a:t>en </a:t>
            </a:r>
            <a:r>
              <a:rPr lang="en-US" dirty="0" err="1">
                <a:solidFill>
                  <a:srgbClr val="000000"/>
                </a:solidFill>
                <a:latin typeface="Palatino"/>
                <a:cs typeface="Palatino"/>
              </a:rPr>
              <a:t>effet</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smtClean="0">
                <a:solidFill>
                  <a:srgbClr val="0000FF"/>
                </a:solidFill>
                <a:latin typeface="Palatino"/>
                <a:cs typeface="Palatino"/>
              </a:rPr>
              <a:t>in </a:t>
            </a:r>
            <a:r>
              <a:rPr lang="en-US" i="1" dirty="0">
                <a:solidFill>
                  <a:srgbClr val="0000FF"/>
                </a:solidFill>
                <a:latin typeface="Palatino"/>
                <a:cs typeface="Palatino"/>
              </a:rPr>
              <a:t>fact</a:t>
            </a:r>
          </a:p>
          <a:p>
            <a:pPr>
              <a:spcBef>
                <a:spcPts val="1800"/>
              </a:spcBef>
            </a:pPr>
            <a:r>
              <a:rPr lang="en-US" dirty="0" err="1">
                <a:solidFill>
                  <a:srgbClr val="000000"/>
                </a:solidFill>
                <a:latin typeface="Palatino"/>
                <a:cs typeface="Palatino"/>
              </a:rPr>
              <a:t>une</a:t>
            </a:r>
            <a:r>
              <a:rPr lang="en-US" dirty="0">
                <a:solidFill>
                  <a:srgbClr val="000000"/>
                </a:solidFill>
                <a:latin typeface="Palatino"/>
                <a:cs typeface="Palatino"/>
              </a:rPr>
              <a:t> </a:t>
            </a:r>
            <a:r>
              <a:rPr lang="en-US" dirty="0" err="1">
                <a:solidFill>
                  <a:srgbClr val="000000"/>
                </a:solidFill>
                <a:latin typeface="Palatino"/>
                <a:cs typeface="Palatino"/>
              </a:rPr>
              <a:t>pierre</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smtClean="0">
                <a:solidFill>
                  <a:srgbClr val="0000FF"/>
                </a:solidFill>
                <a:latin typeface="Palatino"/>
                <a:cs typeface="Palatino"/>
              </a:rPr>
              <a:t>stone</a:t>
            </a:r>
            <a:endParaRPr lang="en-US" i="1" dirty="0">
              <a:solidFill>
                <a:srgbClr val="0000FF"/>
              </a:solidFill>
              <a:latin typeface="Palatino"/>
              <a:cs typeface="Palatino"/>
            </a:endParaRPr>
          </a:p>
          <a:p>
            <a:pPr>
              <a:spcBef>
                <a:spcPts val="1800"/>
              </a:spcBef>
            </a:pPr>
            <a:r>
              <a:rPr lang="en-US" dirty="0" err="1">
                <a:solidFill>
                  <a:srgbClr val="000000"/>
                </a:solidFill>
                <a:latin typeface="Palatino"/>
                <a:cs typeface="Palatino"/>
              </a:rPr>
              <a:t>durer</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smtClean="0">
                <a:solidFill>
                  <a:srgbClr val="0000FF"/>
                </a:solidFill>
                <a:latin typeface="Palatino"/>
                <a:cs typeface="Palatino"/>
              </a:rPr>
              <a:t>to </a:t>
            </a:r>
            <a:r>
              <a:rPr lang="en-US" i="1" dirty="0">
                <a:solidFill>
                  <a:srgbClr val="0000FF"/>
                </a:solidFill>
                <a:latin typeface="Palatino"/>
                <a:cs typeface="Palatino"/>
              </a:rPr>
              <a:t>last (endure)</a:t>
            </a:r>
          </a:p>
          <a:p>
            <a:pPr>
              <a:spcBef>
                <a:spcPts val="1800"/>
              </a:spcBef>
            </a:pPr>
            <a:r>
              <a:rPr lang="en-US" dirty="0">
                <a:solidFill>
                  <a:srgbClr val="000000"/>
                </a:solidFill>
                <a:latin typeface="Palatino"/>
                <a:cs typeface="Palatino"/>
              </a:rPr>
              <a:t>encore</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smtClean="0">
                <a:solidFill>
                  <a:srgbClr val="0000FF"/>
                </a:solidFill>
                <a:latin typeface="Palatino"/>
                <a:cs typeface="Palatino"/>
              </a:rPr>
              <a:t>still</a:t>
            </a:r>
            <a:r>
              <a:rPr lang="en-US" i="1" dirty="0">
                <a:solidFill>
                  <a:srgbClr val="0000FF"/>
                </a:solidFill>
                <a:latin typeface="Palatino"/>
                <a:cs typeface="Palatino"/>
              </a:rPr>
              <a:t>, again</a:t>
            </a:r>
          </a:p>
          <a:p>
            <a:pPr>
              <a:spcBef>
                <a:spcPts val="1800"/>
              </a:spcBef>
            </a:pPr>
            <a:r>
              <a:rPr lang="en-US" dirty="0" err="1">
                <a:solidFill>
                  <a:srgbClr val="000000"/>
                </a:solidFill>
                <a:latin typeface="Palatino"/>
                <a:cs typeface="Palatino"/>
              </a:rPr>
              <a:t>amener</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smtClean="0">
                <a:solidFill>
                  <a:srgbClr val="0000FF"/>
                </a:solidFill>
                <a:latin typeface="Palatino"/>
                <a:cs typeface="Palatino"/>
              </a:rPr>
              <a:t>to </a:t>
            </a:r>
            <a:r>
              <a:rPr lang="en-US" i="1" dirty="0">
                <a:solidFill>
                  <a:srgbClr val="0000FF"/>
                </a:solidFill>
                <a:latin typeface="Palatino"/>
                <a:cs typeface="Palatino"/>
              </a:rPr>
              <a:t>bring (people</a:t>
            </a:r>
            <a:r>
              <a:rPr lang="en-US" i="1" dirty="0" smtClean="0">
                <a:solidFill>
                  <a:srgbClr val="0000FF"/>
                </a:solidFill>
                <a:latin typeface="Palatino"/>
                <a:cs typeface="Palatino"/>
              </a:rPr>
              <a:t>)</a:t>
            </a:r>
            <a:endParaRPr lang="en-US" i="1" dirty="0">
              <a:solidFill>
                <a:srgbClr val="0000FF"/>
              </a:solidFill>
              <a:latin typeface="Palatino"/>
              <a:cs typeface="Palatino"/>
            </a:endParaRPr>
          </a:p>
        </p:txBody>
      </p:sp>
      <p:sp>
        <p:nvSpPr>
          <p:cNvPr id="4" name="Content Placeholder 3"/>
          <p:cNvSpPr>
            <a:spLocks noGrp="1"/>
          </p:cNvSpPr>
          <p:nvPr>
            <p:ph sz="quarter" idx="13"/>
          </p:nvPr>
        </p:nvSpPr>
        <p:spPr>
          <a:xfrm>
            <a:off x="238125" y="1476375"/>
            <a:ext cx="4169283" cy="5222875"/>
          </a:xfrm>
        </p:spPr>
        <p:txBody>
          <a:bodyPr>
            <a:normAutofit/>
          </a:bodyPr>
          <a:lstStyle/>
          <a:p>
            <a:pPr marL="0" indent="0">
              <a:spcBef>
                <a:spcPts val="1200"/>
              </a:spcBef>
              <a:buNone/>
            </a:pPr>
            <a:r>
              <a:rPr lang="en-US" dirty="0" err="1">
                <a:solidFill>
                  <a:srgbClr val="000000"/>
                </a:solidFill>
                <a:latin typeface="Palatino"/>
                <a:cs typeface="Palatino"/>
              </a:rPr>
              <a:t>Écrivez</a:t>
            </a:r>
            <a:r>
              <a:rPr lang="en-US" dirty="0">
                <a:solidFill>
                  <a:srgbClr val="000000"/>
                </a:solidFill>
                <a:latin typeface="Palatino"/>
                <a:cs typeface="Palatino"/>
              </a:rPr>
              <a:t> “</a:t>
            </a:r>
            <a:r>
              <a:rPr lang="en-US" dirty="0" err="1">
                <a:solidFill>
                  <a:srgbClr val="000000"/>
                </a:solidFill>
                <a:latin typeface="Palatino"/>
                <a:cs typeface="Palatino"/>
              </a:rPr>
              <a:t>Semaine</a:t>
            </a:r>
            <a:r>
              <a:rPr lang="en-US" dirty="0">
                <a:solidFill>
                  <a:srgbClr val="000000"/>
                </a:solidFill>
                <a:latin typeface="Palatino"/>
                <a:cs typeface="Palatino"/>
              </a:rPr>
              <a:t> </a:t>
            </a:r>
            <a:r>
              <a:rPr lang="en-US" dirty="0" smtClean="0">
                <a:solidFill>
                  <a:srgbClr val="000000"/>
                </a:solidFill>
                <a:latin typeface="Palatino"/>
                <a:cs typeface="Palatino"/>
              </a:rPr>
              <a:t>12” </a:t>
            </a:r>
            <a:r>
              <a:rPr lang="en-US" dirty="0">
                <a:solidFill>
                  <a:srgbClr val="000000"/>
                </a:solidFill>
                <a:latin typeface="Palatino"/>
                <a:cs typeface="Palatino"/>
              </a:rPr>
              <a:t>et la date.</a:t>
            </a:r>
          </a:p>
          <a:p>
            <a:pPr marL="0" indent="0">
              <a:spcBef>
                <a:spcPts val="1200"/>
              </a:spcBef>
              <a:spcAft>
                <a:spcPts val="1200"/>
              </a:spcAft>
              <a:buNone/>
            </a:pPr>
            <a:r>
              <a:rPr lang="en-US" b="1" dirty="0">
                <a:solidFill>
                  <a:srgbClr val="0000FF"/>
                </a:solidFill>
                <a:latin typeface="Palatino"/>
                <a:cs typeface="Palatino"/>
              </a:rPr>
              <a:t>“</a:t>
            </a:r>
            <a:r>
              <a:rPr lang="en-US" b="1" i="1" dirty="0">
                <a:solidFill>
                  <a:srgbClr val="0000FF"/>
                </a:solidFill>
                <a:latin typeface="Palatino"/>
                <a:cs typeface="Palatino"/>
              </a:rPr>
              <a:t>Les mots du </a:t>
            </a:r>
            <a:r>
              <a:rPr lang="en-US" b="1" i="1" dirty="0" smtClean="0">
                <a:solidFill>
                  <a:srgbClr val="0000FF"/>
                </a:solidFill>
                <a:latin typeface="Palatino"/>
                <a:cs typeface="Palatino"/>
              </a:rPr>
              <a:t>jour</a:t>
            </a:r>
            <a:r>
              <a:rPr lang="en-US" b="1" dirty="0" smtClean="0">
                <a:solidFill>
                  <a:srgbClr val="0000FF"/>
                </a:solidFill>
                <a:latin typeface="Palatino"/>
                <a:cs typeface="Palatino"/>
              </a:rPr>
              <a:t>”</a:t>
            </a:r>
            <a:endParaRPr lang="en-US" b="1" dirty="0">
              <a:solidFill>
                <a:srgbClr val="0000FF"/>
              </a:solidFill>
              <a:latin typeface="Palatino"/>
              <a:cs typeface="Palatino"/>
            </a:endParaRPr>
          </a:p>
          <a:p>
            <a:pPr>
              <a:spcBef>
                <a:spcPts val="1200"/>
              </a:spcBef>
            </a:pPr>
            <a:r>
              <a:rPr lang="en-US" dirty="0" err="1">
                <a:solidFill>
                  <a:schemeClr val="tx1"/>
                </a:solidFill>
                <a:latin typeface="Palatino"/>
                <a:cs typeface="Palatino"/>
              </a:rPr>
              <a:t>s’arrêter</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smtClean="0">
                <a:solidFill>
                  <a:srgbClr val="0000FF"/>
                </a:solidFill>
                <a:latin typeface="Palatino"/>
                <a:cs typeface="Palatino"/>
              </a:rPr>
              <a:t>to </a:t>
            </a:r>
            <a:r>
              <a:rPr lang="en-US" i="1" dirty="0">
                <a:solidFill>
                  <a:srgbClr val="0000FF"/>
                </a:solidFill>
                <a:latin typeface="Palatino"/>
                <a:cs typeface="Palatino"/>
              </a:rPr>
              <a:t>stop oneself</a:t>
            </a:r>
          </a:p>
          <a:p>
            <a:pPr>
              <a:spcBef>
                <a:spcPts val="1200"/>
              </a:spcBef>
            </a:pPr>
            <a:r>
              <a:rPr lang="en-US" dirty="0" err="1">
                <a:solidFill>
                  <a:srgbClr val="000000"/>
                </a:solidFill>
                <a:latin typeface="Palatino"/>
                <a:cs typeface="Palatino"/>
              </a:rPr>
              <a:t>là</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smtClean="0">
                <a:solidFill>
                  <a:srgbClr val="0000FF"/>
                </a:solidFill>
                <a:latin typeface="Palatino"/>
                <a:cs typeface="Palatino"/>
              </a:rPr>
              <a:t>there</a:t>
            </a:r>
            <a:endParaRPr lang="en-US" i="1" dirty="0">
              <a:solidFill>
                <a:srgbClr val="0000FF"/>
              </a:solidFill>
              <a:latin typeface="Palatino"/>
              <a:cs typeface="Palatino"/>
            </a:endParaRPr>
          </a:p>
          <a:p>
            <a:pPr>
              <a:spcBef>
                <a:spcPts val="1200"/>
              </a:spcBef>
            </a:pPr>
            <a:r>
              <a:rPr lang="en-US" dirty="0" err="1">
                <a:solidFill>
                  <a:srgbClr val="000000"/>
                </a:solidFill>
                <a:latin typeface="Palatino"/>
                <a:cs typeface="Palatino"/>
              </a:rPr>
              <a:t>pourtant</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smtClean="0">
                <a:solidFill>
                  <a:srgbClr val="0000FF"/>
                </a:solidFill>
                <a:latin typeface="Palatino"/>
                <a:cs typeface="Palatino"/>
              </a:rPr>
              <a:t>however</a:t>
            </a:r>
            <a:endParaRPr lang="en-US" i="1" dirty="0">
              <a:solidFill>
                <a:srgbClr val="0000FF"/>
              </a:solidFill>
              <a:latin typeface="Palatino"/>
              <a:cs typeface="Palatino"/>
            </a:endParaRPr>
          </a:p>
          <a:p>
            <a:pPr>
              <a:spcBef>
                <a:spcPts val="1200"/>
              </a:spcBef>
            </a:pPr>
            <a:r>
              <a:rPr lang="en-US" dirty="0" err="1">
                <a:solidFill>
                  <a:srgbClr val="000000"/>
                </a:solidFill>
                <a:latin typeface="Palatino"/>
                <a:cs typeface="Palatino"/>
              </a:rPr>
              <a:t>mêner</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smtClean="0">
                <a:solidFill>
                  <a:srgbClr val="0000FF"/>
                </a:solidFill>
                <a:latin typeface="Palatino"/>
                <a:cs typeface="Palatino"/>
              </a:rPr>
              <a:t>to </a:t>
            </a:r>
            <a:r>
              <a:rPr lang="en-US" i="1" dirty="0">
                <a:solidFill>
                  <a:srgbClr val="0000FF"/>
                </a:solidFill>
                <a:latin typeface="Palatino"/>
                <a:cs typeface="Palatino"/>
              </a:rPr>
              <a:t>lead (people)</a:t>
            </a:r>
          </a:p>
          <a:p>
            <a:pPr>
              <a:spcBef>
                <a:spcPts val="1200"/>
              </a:spcBef>
            </a:pPr>
            <a:r>
              <a:rPr lang="en-US" dirty="0" err="1">
                <a:solidFill>
                  <a:srgbClr val="000000"/>
                </a:solidFill>
                <a:latin typeface="Palatino"/>
                <a:cs typeface="Palatino"/>
              </a:rPr>
              <a:t>malgré</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smtClean="0">
                <a:solidFill>
                  <a:srgbClr val="0000FF"/>
                </a:solidFill>
                <a:latin typeface="Palatino"/>
                <a:cs typeface="Palatino"/>
              </a:rPr>
              <a:t>despite</a:t>
            </a:r>
            <a:endParaRPr lang="en-US" i="1" dirty="0">
              <a:solidFill>
                <a:srgbClr val="0000FF"/>
              </a:solidFill>
              <a:latin typeface="Palatino"/>
              <a:cs typeface="Palatino"/>
            </a:endParaRPr>
          </a:p>
          <a:p>
            <a:pPr>
              <a:spcBef>
                <a:spcPts val="1200"/>
              </a:spcBef>
            </a:pPr>
            <a:r>
              <a:rPr lang="en-US" dirty="0" err="1">
                <a:solidFill>
                  <a:srgbClr val="000000"/>
                </a:solidFill>
                <a:latin typeface="Palatino"/>
                <a:cs typeface="Palatino"/>
              </a:rPr>
              <a:t>emmener</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dirty="0" smtClean="0">
                <a:solidFill>
                  <a:srgbClr val="0000FF"/>
                </a:solidFill>
                <a:latin typeface="Palatino"/>
                <a:cs typeface="Palatino"/>
              </a:rPr>
              <a:t> </a:t>
            </a:r>
            <a:r>
              <a:rPr lang="en-US" i="1" dirty="0" smtClean="0">
                <a:solidFill>
                  <a:srgbClr val="0000FF"/>
                </a:solidFill>
                <a:latin typeface="Palatino"/>
                <a:cs typeface="Palatino"/>
              </a:rPr>
              <a:t>to </a:t>
            </a:r>
            <a:r>
              <a:rPr lang="en-US" i="1" dirty="0">
                <a:solidFill>
                  <a:srgbClr val="0000FF"/>
                </a:solidFill>
                <a:latin typeface="Palatino"/>
                <a:cs typeface="Palatino"/>
              </a:rPr>
              <a:t>take (people)</a:t>
            </a:r>
          </a:p>
          <a:p>
            <a:pPr>
              <a:spcBef>
                <a:spcPts val="1200"/>
              </a:spcBef>
            </a:pPr>
            <a:r>
              <a:rPr lang="en-US" dirty="0">
                <a:solidFill>
                  <a:srgbClr val="000000"/>
                </a:solidFill>
                <a:latin typeface="Palatino"/>
                <a:cs typeface="Palatino"/>
              </a:rPr>
              <a:t>le cortège</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smtClean="0">
                <a:solidFill>
                  <a:srgbClr val="0000FF"/>
                </a:solidFill>
                <a:latin typeface="Palatino"/>
                <a:cs typeface="Palatino"/>
              </a:rPr>
              <a:t>procession</a:t>
            </a:r>
            <a:endParaRPr lang="en-US" i="1" dirty="0">
              <a:solidFill>
                <a:srgbClr val="0000FF"/>
              </a:solidFill>
              <a:latin typeface="Palatino"/>
              <a:cs typeface="Palatino"/>
            </a:endParaRPr>
          </a:p>
        </p:txBody>
      </p:sp>
    </p:spTree>
    <p:extLst>
      <p:ext uri="{BB962C8B-B14F-4D97-AF65-F5344CB8AC3E}">
        <p14:creationId xmlns:p14="http://schemas.microsoft.com/office/powerpoint/2010/main" val="22436874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 calcmode="lin" valueType="num">
                                      <p:cBhvr>
                                        <p:cTn id="39"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4">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 calcmode="lin" valueType="num">
                                      <p:cBhvr>
                                        <p:cTn id="47"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4">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anim calcmode="lin" valueType="num">
                                      <p:cBhvr>
                                        <p:cTn id="55"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4">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4">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4">
                                            <p:txEl>
                                              <p:pRg st="7" end="7"/>
                                            </p:txEl>
                                          </p:spTgt>
                                        </p:tgtEl>
                                        <p:attrNameLst>
                                          <p:attrName>style.visibility</p:attrName>
                                        </p:attrNameLst>
                                      </p:cBhvr>
                                      <p:to>
                                        <p:strVal val="visible"/>
                                      </p:to>
                                    </p:set>
                                    <p:anim calcmode="lin" valueType="num">
                                      <p:cBhvr>
                                        <p:cTn id="63" dur="1000" fill="hold"/>
                                        <p:tgtEl>
                                          <p:spTgt spid="4">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4">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4">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4">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4">
                                            <p:txEl>
                                              <p:pRg st="8" end="8"/>
                                            </p:txEl>
                                          </p:spTgt>
                                        </p:tgtEl>
                                        <p:attrNameLst>
                                          <p:attrName>style.visibility</p:attrName>
                                        </p:attrNameLst>
                                      </p:cBhvr>
                                      <p:to>
                                        <p:strVal val="visible"/>
                                      </p:to>
                                    </p:set>
                                    <p:anim calcmode="lin" valueType="num">
                                      <p:cBhvr>
                                        <p:cTn id="71" dur="1000" fill="hold"/>
                                        <p:tgtEl>
                                          <p:spTgt spid="4">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4">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4">
                                            <p:txEl>
                                              <p:pRg st="8" end="8"/>
                                            </p:txEl>
                                          </p:spTgt>
                                        </p:tgtEl>
                                        <p:attrNameLst>
                                          <p:attrName>style.rotation</p:attrName>
                                        </p:attrNameLst>
                                      </p:cBhvr>
                                      <p:tavLst>
                                        <p:tav tm="0">
                                          <p:val>
                                            <p:fltVal val="90"/>
                                          </p:val>
                                        </p:tav>
                                        <p:tav tm="100000">
                                          <p:val>
                                            <p:fltVal val="0"/>
                                          </p:val>
                                        </p:tav>
                                      </p:tavLst>
                                    </p:anim>
                                    <p:animEffect transition="in" filter="fade">
                                      <p:cBhvr>
                                        <p:cTn id="74" dur="1000"/>
                                        <p:tgtEl>
                                          <p:spTgt spid="4">
                                            <p:txEl>
                                              <p:pRg st="8" end="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3">
                                            <p:txEl>
                                              <p:pRg st="0" end="0"/>
                                            </p:txEl>
                                          </p:spTgt>
                                        </p:tgtEl>
                                        <p:attrNameLst>
                                          <p:attrName>style.visibility</p:attrName>
                                        </p:attrNameLst>
                                      </p:cBhvr>
                                      <p:to>
                                        <p:strVal val="visible"/>
                                      </p:to>
                                    </p:set>
                                    <p:anim calcmode="lin" valueType="num">
                                      <p:cBhvr>
                                        <p:cTn id="79"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82" dur="1000"/>
                                        <p:tgtEl>
                                          <p:spTgt spid="3">
                                            <p:txEl>
                                              <p:pRg st="0" end="0"/>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3">
                                            <p:txEl>
                                              <p:pRg st="1" end="1"/>
                                            </p:txEl>
                                          </p:spTgt>
                                        </p:tgtEl>
                                        <p:attrNameLst>
                                          <p:attrName>style.visibility</p:attrName>
                                        </p:attrNameLst>
                                      </p:cBhvr>
                                      <p:to>
                                        <p:strVal val="visible"/>
                                      </p:to>
                                    </p:set>
                                    <p:anim calcmode="lin" valueType="num">
                                      <p:cBhvr>
                                        <p:cTn id="8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8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90" dur="1000"/>
                                        <p:tgtEl>
                                          <p:spTgt spid="3">
                                            <p:txEl>
                                              <p:pRg st="1" end="1"/>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childTnLst>
                                    <p:set>
                                      <p:cBhvr>
                                        <p:cTn id="94" dur="1" fill="hold">
                                          <p:stCondLst>
                                            <p:cond delay="0"/>
                                          </p:stCondLst>
                                        </p:cTn>
                                        <p:tgtEl>
                                          <p:spTgt spid="3">
                                            <p:txEl>
                                              <p:pRg st="2" end="2"/>
                                            </p:txEl>
                                          </p:spTgt>
                                        </p:tgtEl>
                                        <p:attrNameLst>
                                          <p:attrName>style.visibility</p:attrName>
                                        </p:attrNameLst>
                                      </p:cBhvr>
                                      <p:to>
                                        <p:strVal val="visible"/>
                                      </p:to>
                                    </p:set>
                                    <p:anim calcmode="lin" valueType="num">
                                      <p:cBhvr>
                                        <p:cTn id="9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9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98" dur="1000"/>
                                        <p:tgtEl>
                                          <p:spTgt spid="3">
                                            <p:txEl>
                                              <p:pRg st="2" end="2"/>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31" presetClass="entr" presetSubtype="0" fill="hold" grpId="0" nodeType="clickEffect">
                                  <p:stCondLst>
                                    <p:cond delay="0"/>
                                  </p:stCondLst>
                                  <p:childTnLst>
                                    <p:set>
                                      <p:cBhvr>
                                        <p:cTn id="102" dur="1" fill="hold">
                                          <p:stCondLst>
                                            <p:cond delay="0"/>
                                          </p:stCondLst>
                                        </p:cTn>
                                        <p:tgtEl>
                                          <p:spTgt spid="3">
                                            <p:txEl>
                                              <p:pRg st="3" end="3"/>
                                            </p:txEl>
                                          </p:spTgt>
                                        </p:tgtEl>
                                        <p:attrNameLst>
                                          <p:attrName>style.visibility</p:attrName>
                                        </p:attrNameLst>
                                      </p:cBhvr>
                                      <p:to>
                                        <p:strVal val="visible"/>
                                      </p:to>
                                    </p:set>
                                    <p:anim calcmode="lin" valueType="num">
                                      <p:cBhvr>
                                        <p:cTn id="10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0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0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6" dur="1000"/>
                                        <p:tgtEl>
                                          <p:spTgt spid="3">
                                            <p:txEl>
                                              <p:pRg st="3" end="3"/>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31" presetClass="entr" presetSubtype="0" fill="hold" grpId="0" nodeType="clickEffect">
                                  <p:stCondLst>
                                    <p:cond delay="0"/>
                                  </p:stCondLst>
                                  <p:childTnLst>
                                    <p:set>
                                      <p:cBhvr>
                                        <p:cTn id="110" dur="1" fill="hold">
                                          <p:stCondLst>
                                            <p:cond delay="0"/>
                                          </p:stCondLst>
                                        </p:cTn>
                                        <p:tgtEl>
                                          <p:spTgt spid="3">
                                            <p:txEl>
                                              <p:pRg st="4" end="4"/>
                                            </p:txEl>
                                          </p:spTgt>
                                        </p:tgtEl>
                                        <p:attrNameLst>
                                          <p:attrName>style.visibility</p:attrName>
                                        </p:attrNameLst>
                                      </p:cBhvr>
                                      <p:to>
                                        <p:strVal val="visible"/>
                                      </p:to>
                                    </p:set>
                                    <p:anim calcmode="lin" valueType="num">
                                      <p:cBhvr>
                                        <p:cTn id="11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1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1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14" dur="1000"/>
                                        <p:tgtEl>
                                          <p:spTgt spid="3">
                                            <p:txEl>
                                              <p:pRg st="4" end="4"/>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31" presetClass="entr" presetSubtype="0" fill="hold" grpId="0" nodeType="clickEffect">
                                  <p:stCondLst>
                                    <p:cond delay="0"/>
                                  </p:stCondLst>
                                  <p:childTnLst>
                                    <p:set>
                                      <p:cBhvr>
                                        <p:cTn id="118" dur="1" fill="hold">
                                          <p:stCondLst>
                                            <p:cond delay="0"/>
                                          </p:stCondLst>
                                        </p:cTn>
                                        <p:tgtEl>
                                          <p:spTgt spid="3">
                                            <p:txEl>
                                              <p:pRg st="5" end="5"/>
                                            </p:txEl>
                                          </p:spTgt>
                                        </p:tgtEl>
                                        <p:attrNameLst>
                                          <p:attrName>style.visibility</p:attrName>
                                        </p:attrNameLst>
                                      </p:cBhvr>
                                      <p:to>
                                        <p:strVal val="visible"/>
                                      </p:to>
                                    </p:set>
                                    <p:anim calcmode="lin" valueType="num">
                                      <p:cBhvr>
                                        <p:cTn id="11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2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12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22" dur="1000"/>
                                        <p:tgtEl>
                                          <p:spTgt spid="3">
                                            <p:txEl>
                                              <p:pRg st="5" end="5"/>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31" presetClass="entr" presetSubtype="0" fill="hold" grpId="0" nodeType="clickEffect">
                                  <p:stCondLst>
                                    <p:cond delay="0"/>
                                  </p:stCondLst>
                                  <p:childTnLst>
                                    <p:set>
                                      <p:cBhvr>
                                        <p:cTn id="126" dur="1" fill="hold">
                                          <p:stCondLst>
                                            <p:cond delay="0"/>
                                          </p:stCondLst>
                                        </p:cTn>
                                        <p:tgtEl>
                                          <p:spTgt spid="3">
                                            <p:txEl>
                                              <p:pRg st="6" end="6"/>
                                            </p:txEl>
                                          </p:spTgt>
                                        </p:tgtEl>
                                        <p:attrNameLst>
                                          <p:attrName>style.visibility</p:attrName>
                                        </p:attrNameLst>
                                      </p:cBhvr>
                                      <p:to>
                                        <p:strVal val="visible"/>
                                      </p:to>
                                    </p:set>
                                    <p:anim calcmode="lin" valueType="num">
                                      <p:cBhvr>
                                        <p:cTn id="12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2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12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130" dur="1000"/>
                                        <p:tgtEl>
                                          <p:spTgt spid="3">
                                            <p:txEl>
                                              <p:pRg st="6" end="6"/>
                                            </p:txEl>
                                          </p:spTgt>
                                        </p:tgtEl>
                                      </p:cBhvr>
                                    </p:animEffect>
                                  </p:childTnLst>
                                </p:cTn>
                              </p:par>
                            </p:childTnLst>
                          </p:cTn>
                        </p:par>
                      </p:childTnLst>
                    </p:cTn>
                  </p:par>
                  <p:par>
                    <p:cTn id="131" fill="hold">
                      <p:stCondLst>
                        <p:cond delay="indefinite"/>
                      </p:stCondLst>
                      <p:childTnLst>
                        <p:par>
                          <p:cTn id="132" fill="hold">
                            <p:stCondLst>
                              <p:cond delay="0"/>
                            </p:stCondLst>
                            <p:childTnLst>
                              <p:par>
                                <p:cTn id="133" presetID="31" presetClass="entr" presetSubtype="0" fill="hold" grpId="0" nodeType="clickEffect">
                                  <p:stCondLst>
                                    <p:cond delay="0"/>
                                  </p:stCondLst>
                                  <p:childTnLst>
                                    <p:set>
                                      <p:cBhvr>
                                        <p:cTn id="134" dur="1" fill="hold">
                                          <p:stCondLst>
                                            <p:cond delay="0"/>
                                          </p:stCondLst>
                                        </p:cTn>
                                        <p:tgtEl>
                                          <p:spTgt spid="3">
                                            <p:txEl>
                                              <p:pRg st="7" end="7"/>
                                            </p:txEl>
                                          </p:spTgt>
                                        </p:tgtEl>
                                        <p:attrNameLst>
                                          <p:attrName>style.visibility</p:attrName>
                                        </p:attrNameLst>
                                      </p:cBhvr>
                                      <p:to>
                                        <p:strVal val="visible"/>
                                      </p:to>
                                    </p:set>
                                    <p:anim calcmode="lin" valueType="num">
                                      <p:cBhvr>
                                        <p:cTn id="13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13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13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13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50" y="0"/>
            <a:ext cx="8699500" cy="1111250"/>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douze</a:t>
            </a:r>
            <a:r>
              <a:rPr lang="en-US" sz="2400" dirty="0">
                <a:latin typeface="Palatino"/>
                <a:cs typeface="Palatino"/>
              </a:rPr>
              <a:t>:  23/10 – 27/10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lundi</a:t>
            </a:r>
            <a:r>
              <a:rPr lang="en-US" sz="2400" dirty="0">
                <a:latin typeface="Palatino"/>
                <a:cs typeface="Palatino"/>
              </a:rPr>
              <a:t>, le </a:t>
            </a:r>
            <a:r>
              <a:rPr lang="en-US" sz="2400" dirty="0" err="1">
                <a:latin typeface="Palatino"/>
                <a:cs typeface="Palatino"/>
              </a:rPr>
              <a:t>vingt-trois</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a:xfrm>
            <a:off x="4648200" y="1428749"/>
            <a:ext cx="4273550" cy="5254625"/>
          </a:xfrm>
        </p:spPr>
        <p:txBody>
          <a:bodyPr>
            <a:noAutofit/>
          </a:bodyPr>
          <a:lstStyle/>
          <a:p>
            <a:pPr marL="0" indent="0">
              <a:spcBef>
                <a:spcPts val="600"/>
              </a:spcBef>
              <a:spcAft>
                <a:spcPts val="600"/>
              </a:spcAft>
              <a:buNone/>
            </a:pPr>
            <a:r>
              <a:rPr lang="en-US" sz="2200" dirty="0">
                <a:solidFill>
                  <a:schemeClr val="tx1"/>
                </a:solidFill>
                <a:latin typeface="+mn-lt"/>
              </a:rPr>
              <a:t> </a:t>
            </a:r>
            <a:r>
              <a:rPr lang="en-US" sz="2200" dirty="0" smtClean="0">
                <a:solidFill>
                  <a:schemeClr val="tx1"/>
                </a:solidFill>
                <a:latin typeface="+mn-lt"/>
              </a:rPr>
              <a:t>3</a:t>
            </a:r>
            <a:r>
              <a:rPr lang="en-US" sz="2200" dirty="0">
                <a:solidFill>
                  <a:schemeClr val="tx1"/>
                </a:solidFill>
                <a:latin typeface="+mn-lt"/>
              </a:rPr>
              <a:t>.	</a:t>
            </a:r>
            <a:r>
              <a:rPr lang="en-US" sz="2200" dirty="0" err="1">
                <a:solidFill>
                  <a:schemeClr val="tx1"/>
                </a:solidFill>
                <a:latin typeface="+mn-lt"/>
              </a:rPr>
              <a:t>pleuvoir</a:t>
            </a:r>
            <a:r>
              <a:rPr lang="en-US" sz="2200" dirty="0">
                <a:solidFill>
                  <a:schemeClr val="tx1"/>
                </a:solidFill>
                <a:latin typeface="+mn-lt"/>
              </a:rPr>
              <a:t> / je (</a:t>
            </a:r>
            <a:r>
              <a:rPr lang="en-US" sz="2200" i="1" dirty="0">
                <a:solidFill>
                  <a:schemeClr val="tx1"/>
                </a:solidFill>
                <a:latin typeface="+mn-lt"/>
              </a:rPr>
              <a:t>f</a:t>
            </a:r>
            <a:r>
              <a:rPr lang="en-US" sz="2200" dirty="0">
                <a:solidFill>
                  <a:schemeClr val="tx1"/>
                </a:solidFill>
                <a:latin typeface="+mn-lt"/>
              </a:rPr>
              <a:t>) / </a:t>
            </a:r>
            <a:r>
              <a:rPr lang="en-US" sz="2200" dirty="0" err="1">
                <a:solidFill>
                  <a:schemeClr val="tx1"/>
                </a:solidFill>
                <a:latin typeface="+mn-lt"/>
              </a:rPr>
              <a:t>monter</a:t>
            </a:r>
            <a:r>
              <a:rPr lang="en-US" sz="2200" dirty="0">
                <a:solidFill>
                  <a:schemeClr val="tx1"/>
                </a:solidFill>
                <a:latin typeface="+mn-lt"/>
              </a:rPr>
              <a:t> </a:t>
            </a:r>
            <a:r>
              <a:rPr lang="en-US" sz="2200" dirty="0" err="1">
                <a:solidFill>
                  <a:schemeClr val="tx1"/>
                </a:solidFill>
                <a:latin typeface="+mn-lt"/>
              </a:rPr>
              <a:t>dans</a:t>
            </a:r>
            <a:r>
              <a:rPr lang="en-US" sz="2200" dirty="0">
                <a:solidFill>
                  <a:schemeClr val="tx1"/>
                </a:solidFill>
                <a:latin typeface="+mn-lt"/>
              </a:rPr>
              <a:t> </a:t>
            </a:r>
            <a:r>
              <a:rPr lang="en-US" sz="2200" dirty="0" err="1">
                <a:solidFill>
                  <a:schemeClr val="tx1"/>
                </a:solidFill>
                <a:latin typeface="+mn-lt"/>
              </a:rPr>
              <a:t>l'autobus</a:t>
            </a:r>
            <a:endParaRPr lang="en-US" sz="2200" dirty="0">
              <a:solidFill>
                <a:schemeClr val="tx1"/>
              </a:solidFill>
              <a:latin typeface="+mn-lt"/>
            </a:endParaRPr>
          </a:p>
          <a:p>
            <a:pPr marL="0" indent="0">
              <a:spcBef>
                <a:spcPts val="600"/>
              </a:spcBef>
              <a:spcAft>
                <a:spcPts val="600"/>
              </a:spcAft>
              <a:buNone/>
            </a:pPr>
            <a:r>
              <a:rPr lang="en-US" sz="2200" dirty="0">
                <a:solidFill>
                  <a:schemeClr val="tx1"/>
                </a:solidFill>
                <a:latin typeface="+mn-lt"/>
              </a:rPr>
              <a:t> </a:t>
            </a:r>
            <a:r>
              <a:rPr lang="en-US" sz="2200" dirty="0" smtClean="0">
                <a:solidFill>
                  <a:schemeClr val="tx1"/>
                </a:solidFill>
                <a:latin typeface="+mn-lt"/>
              </a:rPr>
              <a:t>4</a:t>
            </a:r>
            <a:r>
              <a:rPr lang="en-US" sz="2200" dirty="0">
                <a:solidFill>
                  <a:schemeClr val="tx1"/>
                </a:solidFill>
                <a:latin typeface="+mn-lt"/>
              </a:rPr>
              <a:t>.	faire </a:t>
            </a:r>
            <a:r>
              <a:rPr lang="en-US" sz="2200" dirty="0" err="1">
                <a:solidFill>
                  <a:schemeClr val="tx1"/>
                </a:solidFill>
                <a:latin typeface="+mn-lt"/>
              </a:rPr>
              <a:t>froid</a:t>
            </a:r>
            <a:r>
              <a:rPr lang="en-US" sz="2200" dirty="0">
                <a:solidFill>
                  <a:schemeClr val="tx1"/>
                </a:solidFill>
                <a:latin typeface="+mn-lt"/>
              </a:rPr>
              <a:t> / je (</a:t>
            </a:r>
            <a:r>
              <a:rPr lang="en-US" sz="2200" i="1" dirty="0">
                <a:solidFill>
                  <a:schemeClr val="tx1"/>
                </a:solidFill>
                <a:latin typeface="+mn-lt"/>
              </a:rPr>
              <a:t>f</a:t>
            </a:r>
            <a:r>
              <a:rPr lang="en-US" sz="2200" dirty="0">
                <a:solidFill>
                  <a:schemeClr val="tx1"/>
                </a:solidFill>
                <a:latin typeface="+mn-lt"/>
              </a:rPr>
              <a:t>) / arriver </a:t>
            </a:r>
            <a:r>
              <a:rPr lang="en-US" sz="2200" dirty="0" err="1">
                <a:solidFill>
                  <a:schemeClr val="tx1"/>
                </a:solidFill>
                <a:latin typeface="+mn-lt"/>
              </a:rPr>
              <a:t>à</a:t>
            </a:r>
            <a:r>
              <a:rPr lang="en-US" sz="2200" dirty="0">
                <a:solidFill>
                  <a:schemeClr val="tx1"/>
                </a:solidFill>
                <a:latin typeface="+mn-lt"/>
              </a:rPr>
              <a:t> la </a:t>
            </a:r>
            <a:r>
              <a:rPr lang="en-US" sz="2200" dirty="0" err="1">
                <a:solidFill>
                  <a:schemeClr val="tx1"/>
                </a:solidFill>
                <a:latin typeface="+mn-lt"/>
              </a:rPr>
              <a:t>faculté</a:t>
            </a:r>
            <a:r>
              <a:rPr lang="en-US" sz="2200" dirty="0">
                <a:solidFill>
                  <a:schemeClr val="tx1"/>
                </a:solidFill>
                <a:latin typeface="+mn-lt"/>
              </a:rPr>
              <a:t> (</a:t>
            </a:r>
            <a:r>
              <a:rPr lang="en-US" sz="2200" i="1" dirty="0">
                <a:solidFill>
                  <a:schemeClr val="tx1"/>
                </a:solidFill>
                <a:latin typeface="+mn-lt"/>
              </a:rPr>
              <a:t>university</a:t>
            </a:r>
            <a:r>
              <a:rPr lang="en-US" sz="2200" dirty="0">
                <a:solidFill>
                  <a:schemeClr val="tx1"/>
                </a:solidFill>
                <a:latin typeface="+mn-lt"/>
              </a:rPr>
              <a:t>)</a:t>
            </a:r>
          </a:p>
          <a:p>
            <a:pPr marL="0" indent="0">
              <a:spcBef>
                <a:spcPts val="600"/>
              </a:spcBef>
              <a:spcAft>
                <a:spcPts val="600"/>
              </a:spcAft>
              <a:buNone/>
            </a:pPr>
            <a:r>
              <a:rPr lang="en-US" sz="2200" dirty="0">
                <a:solidFill>
                  <a:schemeClr val="tx1"/>
                </a:solidFill>
                <a:latin typeface="+mn-lt"/>
              </a:rPr>
              <a:t> </a:t>
            </a:r>
            <a:r>
              <a:rPr lang="en-US" sz="2200" dirty="0" smtClean="0">
                <a:solidFill>
                  <a:schemeClr val="tx1"/>
                </a:solidFill>
                <a:latin typeface="+mn-lt"/>
              </a:rPr>
              <a:t>5</a:t>
            </a:r>
            <a:r>
              <a:rPr lang="en-US" sz="2200" dirty="0">
                <a:solidFill>
                  <a:schemeClr val="tx1"/>
                </a:solidFill>
                <a:latin typeface="+mn-lt"/>
              </a:rPr>
              <a:t>.	</a:t>
            </a:r>
            <a:r>
              <a:rPr lang="en-US" sz="2200" dirty="0" err="1">
                <a:solidFill>
                  <a:schemeClr val="tx1"/>
                </a:solidFill>
                <a:latin typeface="+mn-lt"/>
              </a:rPr>
              <a:t>geler</a:t>
            </a:r>
            <a:r>
              <a:rPr lang="en-US" sz="2200" dirty="0">
                <a:solidFill>
                  <a:schemeClr val="tx1"/>
                </a:solidFill>
                <a:latin typeface="+mn-lt"/>
              </a:rPr>
              <a:t> / je (</a:t>
            </a:r>
            <a:r>
              <a:rPr lang="en-US" sz="2200" i="1" dirty="0">
                <a:solidFill>
                  <a:schemeClr val="tx1"/>
                </a:solidFill>
                <a:latin typeface="+mn-lt"/>
              </a:rPr>
              <a:t>f</a:t>
            </a:r>
            <a:r>
              <a:rPr lang="en-US" sz="2200" dirty="0">
                <a:solidFill>
                  <a:schemeClr val="tx1"/>
                </a:solidFill>
                <a:latin typeface="+mn-lt"/>
              </a:rPr>
              <a:t>) / </a:t>
            </a:r>
            <a:r>
              <a:rPr lang="en-US" sz="2200" dirty="0" err="1">
                <a:solidFill>
                  <a:schemeClr val="tx1"/>
                </a:solidFill>
                <a:latin typeface="+mn-lt"/>
              </a:rPr>
              <a:t>retrouver</a:t>
            </a:r>
            <a:r>
              <a:rPr lang="en-US" sz="2200" dirty="0">
                <a:solidFill>
                  <a:schemeClr val="tx1"/>
                </a:solidFill>
                <a:latin typeface="+mn-lt"/>
              </a:rPr>
              <a:t> </a:t>
            </a:r>
            <a:r>
              <a:rPr lang="en-US" sz="2200" dirty="0" err="1">
                <a:solidFill>
                  <a:schemeClr val="tx1"/>
                </a:solidFill>
                <a:latin typeface="+mn-lt"/>
              </a:rPr>
              <a:t>mon</a:t>
            </a:r>
            <a:r>
              <a:rPr lang="en-US" sz="2200" dirty="0">
                <a:solidFill>
                  <a:schemeClr val="tx1"/>
                </a:solidFill>
                <a:latin typeface="+mn-lt"/>
              </a:rPr>
              <a:t> </a:t>
            </a:r>
            <a:r>
              <a:rPr lang="en-US" sz="2200" dirty="0" err="1">
                <a:solidFill>
                  <a:schemeClr val="tx1"/>
                </a:solidFill>
                <a:latin typeface="+mn-lt"/>
              </a:rPr>
              <a:t>amie</a:t>
            </a:r>
            <a:r>
              <a:rPr lang="en-US" sz="2200" dirty="0">
                <a:solidFill>
                  <a:schemeClr val="tx1"/>
                </a:solidFill>
                <a:latin typeface="+mn-lt"/>
              </a:rPr>
              <a:t> Hélène</a:t>
            </a:r>
          </a:p>
          <a:p>
            <a:pPr marL="0" indent="0">
              <a:spcBef>
                <a:spcPts val="600"/>
              </a:spcBef>
              <a:spcAft>
                <a:spcPts val="600"/>
              </a:spcAft>
              <a:buNone/>
            </a:pPr>
            <a:r>
              <a:rPr lang="en-US" sz="2200" dirty="0">
                <a:solidFill>
                  <a:schemeClr val="tx1"/>
                </a:solidFill>
                <a:latin typeface="+mn-lt"/>
              </a:rPr>
              <a:t> </a:t>
            </a:r>
            <a:r>
              <a:rPr lang="en-US" sz="2200" dirty="0" smtClean="0">
                <a:solidFill>
                  <a:schemeClr val="tx1"/>
                </a:solidFill>
                <a:latin typeface="+mn-lt"/>
              </a:rPr>
              <a:t>6</a:t>
            </a:r>
            <a:r>
              <a:rPr lang="en-US" sz="2200" dirty="0">
                <a:solidFill>
                  <a:schemeClr val="tx1"/>
                </a:solidFill>
                <a:latin typeface="+mn-lt"/>
              </a:rPr>
              <a:t>.	</a:t>
            </a:r>
            <a:r>
              <a:rPr lang="en-US" sz="2200" dirty="0" err="1">
                <a:solidFill>
                  <a:schemeClr val="tx1"/>
                </a:solidFill>
                <a:latin typeface="+mn-lt"/>
              </a:rPr>
              <a:t>neiger</a:t>
            </a:r>
            <a:r>
              <a:rPr lang="en-US" sz="2200" dirty="0">
                <a:solidFill>
                  <a:schemeClr val="tx1"/>
                </a:solidFill>
                <a:latin typeface="+mn-lt"/>
              </a:rPr>
              <a:t> / nous (</a:t>
            </a:r>
            <a:r>
              <a:rPr lang="en-US" sz="2200" i="1" dirty="0">
                <a:solidFill>
                  <a:schemeClr val="tx1"/>
                </a:solidFill>
                <a:latin typeface="+mn-lt"/>
              </a:rPr>
              <a:t>f</a:t>
            </a:r>
            <a:r>
              <a:rPr lang="en-US" sz="2200" dirty="0">
                <a:solidFill>
                  <a:schemeClr val="tx1"/>
                </a:solidFill>
                <a:latin typeface="+mn-lt"/>
              </a:rPr>
              <a:t>)/ </a:t>
            </a:r>
            <a:r>
              <a:rPr lang="en-US" sz="2200" dirty="0" err="1">
                <a:solidFill>
                  <a:schemeClr val="tx1"/>
                </a:solidFill>
                <a:latin typeface="+mn-lt"/>
              </a:rPr>
              <a:t>entrer</a:t>
            </a:r>
            <a:r>
              <a:rPr lang="en-US" sz="2200" dirty="0">
                <a:solidFill>
                  <a:schemeClr val="tx1"/>
                </a:solidFill>
                <a:latin typeface="+mn-lt"/>
              </a:rPr>
              <a:t> </a:t>
            </a:r>
            <a:r>
              <a:rPr lang="en-US" sz="2200" dirty="0" err="1">
                <a:solidFill>
                  <a:schemeClr val="tx1"/>
                </a:solidFill>
                <a:latin typeface="+mn-lt"/>
              </a:rPr>
              <a:t>dans</a:t>
            </a:r>
            <a:r>
              <a:rPr lang="en-US" sz="2200" dirty="0">
                <a:solidFill>
                  <a:schemeClr val="tx1"/>
                </a:solidFill>
                <a:latin typeface="+mn-lt"/>
              </a:rPr>
              <a:t> </a:t>
            </a:r>
            <a:r>
              <a:rPr lang="en-US" sz="2200" dirty="0" err="1">
                <a:solidFill>
                  <a:schemeClr val="tx1"/>
                </a:solidFill>
                <a:latin typeface="+mn-lt"/>
              </a:rPr>
              <a:t>l'amphithéâtre</a:t>
            </a:r>
            <a:endParaRPr lang="en-US" sz="2200" dirty="0">
              <a:solidFill>
                <a:schemeClr val="tx1"/>
              </a:solidFill>
              <a:latin typeface="+mn-lt"/>
            </a:endParaRPr>
          </a:p>
          <a:p>
            <a:pPr marL="0" indent="0">
              <a:spcBef>
                <a:spcPts val="600"/>
              </a:spcBef>
              <a:spcAft>
                <a:spcPts val="600"/>
              </a:spcAft>
              <a:buNone/>
            </a:pPr>
            <a:r>
              <a:rPr lang="en-US" sz="2200" dirty="0">
                <a:solidFill>
                  <a:schemeClr val="tx1"/>
                </a:solidFill>
                <a:latin typeface="+mn-lt"/>
              </a:rPr>
              <a:t> </a:t>
            </a:r>
            <a:r>
              <a:rPr lang="en-US" sz="2200" dirty="0" smtClean="0">
                <a:solidFill>
                  <a:schemeClr val="tx1"/>
                </a:solidFill>
                <a:latin typeface="+mn-lt"/>
              </a:rPr>
              <a:t>7</a:t>
            </a:r>
            <a:r>
              <a:rPr lang="en-US" sz="2200" dirty="0">
                <a:solidFill>
                  <a:schemeClr val="tx1"/>
                </a:solidFill>
                <a:latin typeface="+mn-lt"/>
              </a:rPr>
              <a:t>.	tonner (</a:t>
            </a:r>
            <a:r>
              <a:rPr lang="en-US" sz="2200" i="1" dirty="0">
                <a:solidFill>
                  <a:schemeClr val="tx1"/>
                </a:solidFill>
                <a:latin typeface="+mn-lt"/>
              </a:rPr>
              <a:t>to thunder</a:t>
            </a:r>
            <a:r>
              <a:rPr lang="en-US" sz="2200" dirty="0">
                <a:solidFill>
                  <a:schemeClr val="tx1"/>
                </a:solidFill>
                <a:latin typeface="+mn-lt"/>
              </a:rPr>
              <a:t>) / le </a:t>
            </a:r>
            <a:r>
              <a:rPr lang="en-US" sz="2200" dirty="0" err="1">
                <a:solidFill>
                  <a:schemeClr val="tx1"/>
                </a:solidFill>
                <a:latin typeface="+mn-lt"/>
              </a:rPr>
              <a:t>professeur</a:t>
            </a:r>
            <a:r>
              <a:rPr lang="en-US" sz="2200" dirty="0">
                <a:solidFill>
                  <a:schemeClr val="tx1"/>
                </a:solidFill>
                <a:latin typeface="+mn-lt"/>
              </a:rPr>
              <a:t> / commencer </a:t>
            </a:r>
            <a:r>
              <a:rPr lang="en-US" sz="2200" dirty="0" err="1">
                <a:solidFill>
                  <a:schemeClr val="tx1"/>
                </a:solidFill>
                <a:latin typeface="+mn-lt"/>
              </a:rPr>
              <a:t>sa</a:t>
            </a:r>
            <a:r>
              <a:rPr lang="en-US" sz="2200" dirty="0">
                <a:solidFill>
                  <a:schemeClr val="tx1"/>
                </a:solidFill>
                <a:latin typeface="+mn-lt"/>
              </a:rPr>
              <a:t> </a:t>
            </a:r>
            <a:r>
              <a:rPr lang="en-US" sz="2200" dirty="0" err="1">
                <a:solidFill>
                  <a:schemeClr val="tx1"/>
                </a:solidFill>
                <a:latin typeface="+mn-lt"/>
              </a:rPr>
              <a:t>conférence</a:t>
            </a:r>
            <a:endParaRPr lang="en-US" sz="2200" dirty="0">
              <a:solidFill>
                <a:schemeClr val="tx1"/>
              </a:solidFill>
              <a:latin typeface="+mn-lt"/>
            </a:endParaRPr>
          </a:p>
          <a:p>
            <a:pPr marL="0" indent="0">
              <a:spcBef>
                <a:spcPts val="600"/>
              </a:spcBef>
              <a:spcAft>
                <a:spcPts val="600"/>
              </a:spcAft>
              <a:buNone/>
            </a:pPr>
            <a:r>
              <a:rPr lang="en-US" sz="2200" dirty="0">
                <a:solidFill>
                  <a:schemeClr val="tx1"/>
                </a:solidFill>
                <a:latin typeface="+mn-lt"/>
              </a:rPr>
              <a:t> </a:t>
            </a:r>
            <a:r>
              <a:rPr lang="en-US" sz="2200" dirty="0" smtClean="0">
                <a:solidFill>
                  <a:schemeClr val="tx1"/>
                </a:solidFill>
                <a:latin typeface="+mn-lt"/>
              </a:rPr>
              <a:t>8</a:t>
            </a:r>
            <a:r>
              <a:rPr lang="en-US" sz="2200" dirty="0">
                <a:solidFill>
                  <a:schemeClr val="tx1"/>
                </a:solidFill>
                <a:latin typeface="+mn-lt"/>
              </a:rPr>
              <a:t>.	</a:t>
            </a:r>
            <a:r>
              <a:rPr lang="en-US" sz="2200" dirty="0" err="1">
                <a:solidFill>
                  <a:schemeClr val="tx1"/>
                </a:solidFill>
                <a:latin typeface="+mn-lt"/>
              </a:rPr>
              <a:t>grêler</a:t>
            </a:r>
            <a:r>
              <a:rPr lang="en-US" sz="2200" dirty="0">
                <a:solidFill>
                  <a:schemeClr val="tx1"/>
                </a:solidFill>
                <a:latin typeface="+mn-lt"/>
              </a:rPr>
              <a:t> (</a:t>
            </a:r>
            <a:r>
              <a:rPr lang="en-US" sz="2200" i="1" dirty="0">
                <a:solidFill>
                  <a:schemeClr val="tx1"/>
                </a:solidFill>
                <a:latin typeface="+mn-lt"/>
              </a:rPr>
              <a:t>to hail</a:t>
            </a:r>
            <a:r>
              <a:rPr lang="en-US" sz="2200" dirty="0">
                <a:solidFill>
                  <a:schemeClr val="tx1"/>
                </a:solidFill>
                <a:latin typeface="+mn-lt"/>
              </a:rPr>
              <a:t>) / nous / </a:t>
            </a:r>
            <a:r>
              <a:rPr lang="en-US" sz="2200" dirty="0" err="1">
                <a:solidFill>
                  <a:schemeClr val="tx1"/>
                </a:solidFill>
                <a:latin typeface="+mn-lt"/>
              </a:rPr>
              <a:t>sortir</a:t>
            </a:r>
            <a:r>
              <a:rPr lang="en-US" sz="2200" dirty="0">
                <a:solidFill>
                  <a:schemeClr val="tx1"/>
                </a:solidFill>
                <a:latin typeface="+mn-lt"/>
              </a:rPr>
              <a:t> de </a:t>
            </a:r>
            <a:r>
              <a:rPr lang="en-US" sz="2200" dirty="0" err="1">
                <a:solidFill>
                  <a:schemeClr val="tx1"/>
                </a:solidFill>
                <a:latin typeface="+mn-lt"/>
              </a:rPr>
              <a:t>l'amphithéâtre</a:t>
            </a:r>
            <a:endParaRPr lang="en-US" sz="2200" dirty="0">
              <a:solidFill>
                <a:schemeClr val="tx1"/>
              </a:solidFill>
              <a:latin typeface="+mn-lt"/>
            </a:endParaRPr>
          </a:p>
          <a:p>
            <a:pPr marL="0" indent="0">
              <a:spcBef>
                <a:spcPts val="600"/>
              </a:spcBef>
              <a:spcAft>
                <a:spcPts val="600"/>
              </a:spcAft>
              <a:buNone/>
            </a:pPr>
            <a:endParaRPr lang="en-US" sz="2200" dirty="0">
              <a:solidFill>
                <a:schemeClr val="tx1"/>
              </a:solidFill>
              <a:latin typeface="+mn-lt"/>
            </a:endParaRPr>
          </a:p>
        </p:txBody>
      </p:sp>
      <p:sp>
        <p:nvSpPr>
          <p:cNvPr id="4" name="Content Placeholder 3"/>
          <p:cNvSpPr>
            <a:spLocks noGrp="1"/>
          </p:cNvSpPr>
          <p:nvPr>
            <p:ph sz="quarter" idx="13"/>
          </p:nvPr>
        </p:nvSpPr>
        <p:spPr>
          <a:xfrm>
            <a:off x="222250" y="1428750"/>
            <a:ext cx="4185158" cy="5254624"/>
          </a:xfrm>
        </p:spPr>
        <p:txBody>
          <a:bodyPr>
            <a:noAutofit/>
          </a:bodyPr>
          <a:lstStyle/>
          <a:p>
            <a:pPr marL="0" indent="0">
              <a:spcBef>
                <a:spcPts val="0"/>
              </a:spcBef>
              <a:spcAft>
                <a:spcPts val="600"/>
              </a:spcAft>
              <a:buNone/>
            </a:pPr>
            <a:r>
              <a:rPr lang="en-US" sz="2000" i="1" dirty="0" err="1">
                <a:solidFill>
                  <a:schemeClr val="tx1"/>
                </a:solidFill>
                <a:latin typeface="+mn-lt"/>
              </a:rPr>
              <a:t>Dans</a:t>
            </a:r>
            <a:r>
              <a:rPr lang="en-US" sz="2000" i="1" dirty="0">
                <a:solidFill>
                  <a:schemeClr val="tx1"/>
                </a:solidFill>
                <a:latin typeface="+mn-lt"/>
              </a:rPr>
              <a:t> </a:t>
            </a:r>
            <a:r>
              <a:rPr lang="en-US" sz="2000" i="1" dirty="0" smtClean="0">
                <a:solidFill>
                  <a:schemeClr val="tx1"/>
                </a:solidFill>
                <a:latin typeface="+mn-lt"/>
              </a:rPr>
              <a:t>la section </a:t>
            </a:r>
            <a:r>
              <a:rPr lang="en-US" sz="2000" i="1" dirty="0" err="1" smtClean="0">
                <a:solidFill>
                  <a:schemeClr val="tx1"/>
                </a:solidFill>
                <a:latin typeface="+mn-lt"/>
              </a:rPr>
              <a:t>grammaire</a:t>
            </a:r>
            <a:r>
              <a:rPr lang="en-US" sz="2000" i="1" dirty="0" smtClean="0">
                <a:solidFill>
                  <a:schemeClr val="tx1"/>
                </a:solidFill>
                <a:latin typeface="+mn-lt"/>
              </a:rPr>
              <a:t>, </a:t>
            </a:r>
            <a:r>
              <a:rPr lang="en-US" sz="2000" i="1" dirty="0" err="1">
                <a:solidFill>
                  <a:schemeClr val="tx1"/>
                </a:solidFill>
                <a:latin typeface="+mn-lt"/>
              </a:rPr>
              <a:t>formez</a:t>
            </a:r>
            <a:r>
              <a:rPr lang="en-US" sz="2000" i="1" dirty="0">
                <a:solidFill>
                  <a:schemeClr val="tx1"/>
                </a:solidFill>
                <a:latin typeface="+mn-lt"/>
              </a:rPr>
              <a:t> des phrases avec les </a:t>
            </a:r>
            <a:r>
              <a:rPr lang="en-US" sz="2000" i="1" dirty="0" err="1">
                <a:solidFill>
                  <a:schemeClr val="tx1"/>
                </a:solidFill>
                <a:latin typeface="+mn-lt"/>
              </a:rPr>
              <a:t>éléments</a:t>
            </a:r>
            <a:r>
              <a:rPr lang="en-US" sz="2000" i="1" dirty="0">
                <a:solidFill>
                  <a:schemeClr val="tx1"/>
                </a:solidFill>
                <a:latin typeface="+mn-lt"/>
              </a:rPr>
              <a:t> </a:t>
            </a:r>
            <a:r>
              <a:rPr lang="en-US" sz="2000" i="1" dirty="0" err="1">
                <a:solidFill>
                  <a:schemeClr val="tx1"/>
                </a:solidFill>
                <a:latin typeface="+mn-lt"/>
              </a:rPr>
              <a:t>proposés</a:t>
            </a:r>
            <a:r>
              <a:rPr lang="en-US" sz="2000" i="1" dirty="0">
                <a:solidFill>
                  <a:schemeClr val="tx1"/>
                </a:solidFill>
                <a:latin typeface="+mn-lt"/>
              </a:rPr>
              <a:t> en </a:t>
            </a:r>
            <a:r>
              <a:rPr lang="en-US" sz="2000" i="1" dirty="0" err="1">
                <a:solidFill>
                  <a:schemeClr val="tx1"/>
                </a:solidFill>
                <a:latin typeface="+mn-lt"/>
              </a:rPr>
              <a:t>employant</a:t>
            </a:r>
            <a:r>
              <a:rPr lang="en-US" sz="2000" i="1" dirty="0">
                <a:solidFill>
                  <a:schemeClr val="tx1"/>
                </a:solidFill>
                <a:latin typeface="+mn-lt"/>
              </a:rPr>
              <a:t> </a:t>
            </a:r>
            <a:r>
              <a:rPr lang="en-US" sz="2000" b="1" i="1" dirty="0">
                <a:solidFill>
                  <a:schemeClr val="tx1"/>
                </a:solidFill>
                <a:latin typeface="+mn-lt"/>
              </a:rPr>
              <a:t>un </a:t>
            </a:r>
            <a:r>
              <a:rPr lang="en-US" sz="2000" b="1" i="1" dirty="0" err="1">
                <a:solidFill>
                  <a:schemeClr val="tx1"/>
                </a:solidFill>
                <a:latin typeface="+mn-lt"/>
              </a:rPr>
              <a:t>imparfait</a:t>
            </a:r>
            <a:r>
              <a:rPr lang="en-US" sz="2000" b="1" i="1" dirty="0">
                <a:solidFill>
                  <a:schemeClr val="tx1"/>
                </a:solidFill>
                <a:latin typeface="+mn-lt"/>
              </a:rPr>
              <a:t> et un passé </a:t>
            </a:r>
            <a:r>
              <a:rPr lang="en-US" sz="2000" b="1" i="1" dirty="0" err="1">
                <a:solidFill>
                  <a:schemeClr val="tx1"/>
                </a:solidFill>
                <a:latin typeface="+mn-lt"/>
              </a:rPr>
              <a:t>composé</a:t>
            </a:r>
            <a:r>
              <a:rPr lang="en-US" sz="2000" i="1" dirty="0">
                <a:solidFill>
                  <a:schemeClr val="tx1"/>
                </a:solidFill>
                <a:latin typeface="+mn-lt"/>
              </a:rPr>
              <a:t> pour savoir </a:t>
            </a:r>
            <a:r>
              <a:rPr lang="en-US" sz="2000" i="1" dirty="0" err="1">
                <a:solidFill>
                  <a:schemeClr val="tx1"/>
                </a:solidFill>
                <a:latin typeface="+mn-lt"/>
              </a:rPr>
              <a:t>ce</a:t>
            </a:r>
            <a:r>
              <a:rPr lang="en-US" sz="2000" i="1" dirty="0">
                <a:solidFill>
                  <a:schemeClr val="tx1"/>
                </a:solidFill>
                <a:latin typeface="+mn-lt"/>
              </a:rPr>
              <a:t> qui </a:t>
            </a:r>
            <a:r>
              <a:rPr lang="en-US" sz="2000" i="1" dirty="0" err="1">
                <a:solidFill>
                  <a:schemeClr val="tx1"/>
                </a:solidFill>
                <a:latin typeface="+mn-lt"/>
              </a:rPr>
              <a:t>est</a:t>
            </a:r>
            <a:r>
              <a:rPr lang="en-US" sz="2000" i="1" dirty="0">
                <a:solidFill>
                  <a:schemeClr val="tx1"/>
                </a:solidFill>
                <a:latin typeface="+mn-lt"/>
              </a:rPr>
              <a:t> </a:t>
            </a:r>
            <a:r>
              <a:rPr lang="en-US" sz="2000" i="1" dirty="0" err="1">
                <a:solidFill>
                  <a:schemeClr val="tx1"/>
                </a:solidFill>
                <a:latin typeface="+mn-lt"/>
              </a:rPr>
              <a:t>arrivé</a:t>
            </a:r>
            <a:r>
              <a:rPr lang="en-US" sz="2000" i="1" dirty="0">
                <a:solidFill>
                  <a:schemeClr val="tx1"/>
                </a:solidFill>
                <a:latin typeface="+mn-lt"/>
              </a:rPr>
              <a:t> </a:t>
            </a:r>
            <a:r>
              <a:rPr lang="en-US" sz="2000" i="1" dirty="0" err="1">
                <a:solidFill>
                  <a:schemeClr val="tx1"/>
                </a:solidFill>
                <a:latin typeface="+mn-lt"/>
              </a:rPr>
              <a:t>à</a:t>
            </a:r>
            <a:r>
              <a:rPr lang="en-US" sz="2000" i="1" dirty="0">
                <a:solidFill>
                  <a:schemeClr val="tx1"/>
                </a:solidFill>
                <a:latin typeface="+mn-lt"/>
              </a:rPr>
              <a:t> Jeanine</a:t>
            </a:r>
            <a:r>
              <a:rPr lang="en-US" sz="2000" i="1" dirty="0" smtClean="0">
                <a:solidFill>
                  <a:schemeClr val="tx1"/>
                </a:solidFill>
                <a:latin typeface="+mn-lt"/>
              </a:rPr>
              <a:t>.</a:t>
            </a:r>
            <a:endParaRPr lang="en-US" sz="2000" i="1" dirty="0">
              <a:solidFill>
                <a:schemeClr val="tx1"/>
              </a:solidFill>
              <a:latin typeface="+mn-lt"/>
            </a:endParaRPr>
          </a:p>
          <a:p>
            <a:pPr marL="0" indent="0">
              <a:spcBef>
                <a:spcPts val="0"/>
              </a:spcBef>
              <a:buNone/>
            </a:pPr>
            <a:r>
              <a:rPr lang="en-US" sz="2000" u="sng" dirty="0" err="1" smtClean="0">
                <a:solidFill>
                  <a:srgbClr val="0000FF"/>
                </a:solidFill>
                <a:latin typeface="+mn-lt"/>
              </a:rPr>
              <a:t>Modèle</a:t>
            </a:r>
            <a:r>
              <a:rPr lang="en-US" sz="2000" dirty="0" smtClean="0">
                <a:solidFill>
                  <a:srgbClr val="0000FF"/>
                </a:solidFill>
                <a:latin typeface="+mn-lt"/>
              </a:rPr>
              <a:t>:  faire </a:t>
            </a:r>
            <a:r>
              <a:rPr lang="en-US" sz="2000" dirty="0">
                <a:solidFill>
                  <a:srgbClr val="0000FF"/>
                </a:solidFill>
                <a:latin typeface="+mn-lt"/>
              </a:rPr>
              <a:t>du </a:t>
            </a:r>
            <a:r>
              <a:rPr lang="en-US" sz="2000" dirty="0" err="1">
                <a:solidFill>
                  <a:srgbClr val="0000FF"/>
                </a:solidFill>
                <a:latin typeface="+mn-lt"/>
              </a:rPr>
              <a:t>soleil</a:t>
            </a:r>
            <a:r>
              <a:rPr lang="en-US" sz="2000" dirty="0">
                <a:solidFill>
                  <a:srgbClr val="0000FF"/>
                </a:solidFill>
                <a:latin typeface="+mn-lt"/>
              </a:rPr>
              <a:t> / je (</a:t>
            </a:r>
            <a:r>
              <a:rPr lang="en-US" sz="2000" dirty="0" err="1">
                <a:solidFill>
                  <a:srgbClr val="0000FF"/>
                </a:solidFill>
                <a:latin typeface="+mn-lt"/>
              </a:rPr>
              <a:t>féminin</a:t>
            </a:r>
            <a:r>
              <a:rPr lang="en-US" sz="2000" dirty="0">
                <a:solidFill>
                  <a:srgbClr val="0000FF"/>
                </a:solidFill>
                <a:latin typeface="+mn-lt"/>
              </a:rPr>
              <a:t>)/ </a:t>
            </a:r>
            <a:r>
              <a:rPr lang="en-US" sz="2000" dirty="0" err="1">
                <a:solidFill>
                  <a:srgbClr val="0000FF"/>
                </a:solidFill>
                <a:latin typeface="+mn-lt"/>
              </a:rPr>
              <a:t>descendre</a:t>
            </a:r>
            <a:r>
              <a:rPr lang="en-US" sz="2000" dirty="0">
                <a:solidFill>
                  <a:srgbClr val="0000FF"/>
                </a:solidFill>
                <a:latin typeface="+mn-lt"/>
              </a:rPr>
              <a:t> </a:t>
            </a:r>
            <a:r>
              <a:rPr lang="en-US" sz="2000" dirty="0" err="1">
                <a:solidFill>
                  <a:srgbClr val="0000FF"/>
                </a:solidFill>
                <a:latin typeface="+mn-lt"/>
              </a:rPr>
              <a:t>prendre</a:t>
            </a:r>
            <a:r>
              <a:rPr lang="en-US" sz="2000" dirty="0">
                <a:solidFill>
                  <a:srgbClr val="0000FF"/>
                </a:solidFill>
                <a:latin typeface="+mn-lt"/>
              </a:rPr>
              <a:t> </a:t>
            </a:r>
            <a:r>
              <a:rPr lang="en-US" sz="2000" dirty="0" err="1">
                <a:solidFill>
                  <a:srgbClr val="0000FF"/>
                </a:solidFill>
                <a:latin typeface="+mn-lt"/>
              </a:rPr>
              <a:t>l'autobus</a:t>
            </a:r>
            <a:endParaRPr lang="en-US" sz="2000" dirty="0">
              <a:solidFill>
                <a:srgbClr val="0000FF"/>
              </a:solidFill>
              <a:latin typeface="+mn-lt"/>
            </a:endParaRPr>
          </a:p>
          <a:p>
            <a:pPr marL="0" indent="0">
              <a:spcBef>
                <a:spcPts val="0"/>
              </a:spcBef>
              <a:spcAft>
                <a:spcPts val="1200"/>
              </a:spcAft>
              <a:buNone/>
            </a:pPr>
            <a:r>
              <a:rPr lang="en-US" sz="2000" u="sng" dirty="0" smtClean="0">
                <a:solidFill>
                  <a:srgbClr val="0000FF"/>
                </a:solidFill>
                <a:latin typeface="+mn-lt"/>
              </a:rPr>
              <a:t>Il </a:t>
            </a:r>
            <a:r>
              <a:rPr lang="en-US" sz="2000" u="sng" dirty="0" err="1">
                <a:solidFill>
                  <a:srgbClr val="0000FF"/>
                </a:solidFill>
                <a:latin typeface="+mn-lt"/>
              </a:rPr>
              <a:t>faisait</a:t>
            </a:r>
            <a:r>
              <a:rPr lang="en-US" sz="2000" u="sng" dirty="0">
                <a:solidFill>
                  <a:srgbClr val="0000FF"/>
                </a:solidFill>
                <a:latin typeface="+mn-lt"/>
              </a:rPr>
              <a:t> du </a:t>
            </a:r>
            <a:r>
              <a:rPr lang="en-US" sz="2000" u="sng" dirty="0" err="1">
                <a:solidFill>
                  <a:srgbClr val="0000FF"/>
                </a:solidFill>
                <a:latin typeface="+mn-lt"/>
              </a:rPr>
              <a:t>soleil</a:t>
            </a:r>
            <a:r>
              <a:rPr lang="en-US" sz="2000" u="sng" dirty="0">
                <a:solidFill>
                  <a:srgbClr val="0000FF"/>
                </a:solidFill>
                <a:latin typeface="+mn-lt"/>
              </a:rPr>
              <a:t> </a:t>
            </a:r>
            <a:r>
              <a:rPr lang="en-US" sz="2000" u="sng" dirty="0" err="1">
                <a:solidFill>
                  <a:srgbClr val="0000FF"/>
                </a:solidFill>
                <a:latin typeface="+mn-lt"/>
              </a:rPr>
              <a:t>quand</a:t>
            </a:r>
            <a:r>
              <a:rPr lang="en-US" sz="2000" u="sng" dirty="0">
                <a:solidFill>
                  <a:srgbClr val="0000FF"/>
                </a:solidFill>
                <a:latin typeface="+mn-lt"/>
              </a:rPr>
              <a:t> je </a:t>
            </a:r>
            <a:r>
              <a:rPr lang="en-US" sz="2000" u="sng" dirty="0" err="1">
                <a:solidFill>
                  <a:srgbClr val="0000FF"/>
                </a:solidFill>
                <a:latin typeface="+mn-lt"/>
              </a:rPr>
              <a:t>suis</a:t>
            </a:r>
            <a:r>
              <a:rPr lang="en-US" sz="2000" u="sng" dirty="0">
                <a:solidFill>
                  <a:srgbClr val="0000FF"/>
                </a:solidFill>
                <a:latin typeface="+mn-lt"/>
              </a:rPr>
              <a:t> </a:t>
            </a:r>
            <a:r>
              <a:rPr lang="en-US" sz="2000" u="sng" dirty="0" err="1">
                <a:solidFill>
                  <a:srgbClr val="0000FF"/>
                </a:solidFill>
                <a:latin typeface="+mn-lt"/>
              </a:rPr>
              <a:t>descendue</a:t>
            </a:r>
            <a:r>
              <a:rPr lang="en-US" sz="2000" u="sng" dirty="0">
                <a:solidFill>
                  <a:srgbClr val="0000FF"/>
                </a:solidFill>
                <a:latin typeface="+mn-lt"/>
              </a:rPr>
              <a:t> </a:t>
            </a:r>
            <a:r>
              <a:rPr lang="en-US" sz="2000" u="sng" dirty="0" err="1">
                <a:solidFill>
                  <a:srgbClr val="0000FF"/>
                </a:solidFill>
                <a:latin typeface="+mn-lt"/>
              </a:rPr>
              <a:t>prendre</a:t>
            </a:r>
            <a:r>
              <a:rPr lang="en-US" sz="2000" u="sng" dirty="0">
                <a:solidFill>
                  <a:srgbClr val="0000FF"/>
                </a:solidFill>
                <a:latin typeface="+mn-lt"/>
              </a:rPr>
              <a:t> </a:t>
            </a:r>
            <a:r>
              <a:rPr lang="en-US" sz="2000" u="sng" dirty="0" err="1">
                <a:solidFill>
                  <a:srgbClr val="0000FF"/>
                </a:solidFill>
                <a:latin typeface="+mn-lt"/>
              </a:rPr>
              <a:t>l'autobus</a:t>
            </a:r>
            <a:r>
              <a:rPr lang="en-US" sz="2000" u="sng" dirty="0">
                <a:solidFill>
                  <a:srgbClr val="0000FF"/>
                </a:solidFill>
                <a:latin typeface="+mn-lt"/>
              </a:rPr>
              <a:t>.</a:t>
            </a:r>
          </a:p>
          <a:p>
            <a:pPr marL="0" indent="0">
              <a:spcBef>
                <a:spcPts val="1200"/>
              </a:spcBef>
              <a:spcAft>
                <a:spcPts val="1200"/>
              </a:spcAft>
              <a:buNone/>
            </a:pPr>
            <a:r>
              <a:rPr lang="en-US" sz="2200" dirty="0" smtClean="0">
                <a:solidFill>
                  <a:srgbClr val="000000"/>
                </a:solidFill>
                <a:latin typeface="+mn-lt"/>
              </a:rPr>
              <a:t>1</a:t>
            </a:r>
            <a:r>
              <a:rPr lang="en-US" sz="2200" dirty="0">
                <a:solidFill>
                  <a:srgbClr val="000000"/>
                </a:solidFill>
                <a:latin typeface="+mn-lt"/>
              </a:rPr>
              <a:t>.	faire du vent / je (</a:t>
            </a:r>
            <a:r>
              <a:rPr lang="en-US" sz="2200" i="1" dirty="0">
                <a:solidFill>
                  <a:srgbClr val="000000"/>
                </a:solidFill>
                <a:latin typeface="+mn-lt"/>
              </a:rPr>
              <a:t>f</a:t>
            </a:r>
            <a:r>
              <a:rPr lang="en-US" sz="2200" dirty="0">
                <a:solidFill>
                  <a:srgbClr val="000000"/>
                </a:solidFill>
                <a:latin typeface="+mn-lt"/>
              </a:rPr>
              <a:t>) / arriver </a:t>
            </a:r>
            <a:r>
              <a:rPr lang="en-US" sz="2200" dirty="0" err="1">
                <a:solidFill>
                  <a:srgbClr val="000000"/>
                </a:solidFill>
                <a:latin typeface="+mn-lt"/>
              </a:rPr>
              <a:t>à</a:t>
            </a:r>
            <a:r>
              <a:rPr lang="en-US" sz="2200" dirty="0">
                <a:solidFill>
                  <a:srgbClr val="000000"/>
                </a:solidFill>
                <a:latin typeface="+mn-lt"/>
              </a:rPr>
              <a:t> </a:t>
            </a:r>
            <a:r>
              <a:rPr lang="en-US" sz="2200" dirty="0" err="1">
                <a:solidFill>
                  <a:srgbClr val="000000"/>
                </a:solidFill>
                <a:latin typeface="+mn-lt"/>
              </a:rPr>
              <a:t>l'arrêt</a:t>
            </a:r>
            <a:endParaRPr lang="en-US" sz="2200" dirty="0">
              <a:solidFill>
                <a:srgbClr val="000000"/>
              </a:solidFill>
              <a:latin typeface="+mn-lt"/>
            </a:endParaRPr>
          </a:p>
          <a:p>
            <a:pPr marL="0" indent="0">
              <a:spcBef>
                <a:spcPts val="1200"/>
              </a:spcBef>
              <a:spcAft>
                <a:spcPts val="1200"/>
              </a:spcAft>
              <a:buNone/>
            </a:pPr>
            <a:r>
              <a:rPr lang="en-US" sz="2200" dirty="0">
                <a:solidFill>
                  <a:srgbClr val="000000"/>
                </a:solidFill>
                <a:latin typeface="+mn-lt"/>
              </a:rPr>
              <a:t>2.	</a:t>
            </a:r>
            <a:r>
              <a:rPr lang="en-US" sz="2200" dirty="0" err="1">
                <a:solidFill>
                  <a:srgbClr val="000000"/>
                </a:solidFill>
                <a:latin typeface="+mn-lt"/>
              </a:rPr>
              <a:t>bruiner</a:t>
            </a:r>
            <a:r>
              <a:rPr lang="en-US" sz="2200" dirty="0">
                <a:solidFill>
                  <a:srgbClr val="000000"/>
                </a:solidFill>
                <a:latin typeface="+mn-lt"/>
              </a:rPr>
              <a:t> (</a:t>
            </a:r>
            <a:r>
              <a:rPr lang="en-US" sz="2200" i="1" dirty="0">
                <a:solidFill>
                  <a:srgbClr val="000000"/>
                </a:solidFill>
                <a:latin typeface="+mn-lt"/>
              </a:rPr>
              <a:t>to drizzle</a:t>
            </a:r>
            <a:r>
              <a:rPr lang="en-US" sz="2200" dirty="0">
                <a:solidFill>
                  <a:srgbClr val="000000"/>
                </a:solidFill>
                <a:latin typeface="+mn-lt"/>
              </a:rPr>
              <a:t>) / </a:t>
            </a:r>
            <a:r>
              <a:rPr lang="en-US" sz="2200" dirty="0" err="1">
                <a:solidFill>
                  <a:srgbClr val="000000"/>
                </a:solidFill>
                <a:latin typeface="+mn-lt"/>
              </a:rPr>
              <a:t>l'autobus</a:t>
            </a:r>
            <a:r>
              <a:rPr lang="en-US" sz="2200" dirty="0">
                <a:solidFill>
                  <a:srgbClr val="000000"/>
                </a:solidFill>
                <a:latin typeface="+mn-lt"/>
              </a:rPr>
              <a:t> / </a:t>
            </a:r>
            <a:r>
              <a:rPr lang="en-US" sz="2200" dirty="0" err="1" smtClean="0">
                <a:solidFill>
                  <a:srgbClr val="000000"/>
                </a:solidFill>
                <a:latin typeface="+mn-lt"/>
              </a:rPr>
              <a:t>venir</a:t>
            </a:r>
            <a:endParaRPr lang="en-US" sz="2200" dirty="0">
              <a:solidFill>
                <a:srgbClr val="000000"/>
              </a:solidFill>
              <a:latin typeface="+mn-lt"/>
            </a:endParaRPr>
          </a:p>
        </p:txBody>
      </p:sp>
    </p:spTree>
    <p:extLst>
      <p:ext uri="{BB962C8B-B14F-4D97-AF65-F5344CB8AC3E}">
        <p14:creationId xmlns:p14="http://schemas.microsoft.com/office/powerpoint/2010/main" val="225212400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0" end="0"/>
                                            </p:txEl>
                                          </p:spTgt>
                                        </p:tgtEl>
                                        <p:attrNameLst>
                                          <p:attrName>style.visibility</p:attrName>
                                        </p:attrNameLst>
                                      </p:cBhvr>
                                      <p:to>
                                        <p:strVal val="visible"/>
                                      </p:to>
                                    </p:set>
                                    <p:anim calcmode="lin" valueType="num">
                                      <p:cBhvr>
                                        <p:cTn id="42"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3">
                                            <p:txEl>
                                              <p:pRg st="1" end="1"/>
                                            </p:txEl>
                                          </p:spTgt>
                                        </p:tgtEl>
                                        <p:attrNameLst>
                                          <p:attrName>style.visibility</p:attrName>
                                        </p:attrNameLst>
                                      </p:cBhvr>
                                      <p:to>
                                        <p:strVal val="visible"/>
                                      </p:to>
                                    </p:set>
                                    <p:anim calcmode="lin" valueType="num">
                                      <p:cBhvr>
                                        <p:cTn id="49"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1" end="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3">
                                            <p:txEl>
                                              <p:pRg st="2" end="2"/>
                                            </p:txEl>
                                          </p:spTgt>
                                        </p:tgtEl>
                                        <p:attrNameLst>
                                          <p:attrName>style.visibility</p:attrName>
                                        </p:attrNameLst>
                                      </p:cBhvr>
                                      <p:to>
                                        <p:strVal val="visible"/>
                                      </p:to>
                                    </p:set>
                                    <p:anim calcmode="lin" valueType="num">
                                      <p:cBhvr>
                                        <p:cTn id="56"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5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58" dur="1000"/>
                                        <p:tgtEl>
                                          <p:spTgt spid="3">
                                            <p:txEl>
                                              <p:pRg st="2" end="2"/>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3">
                                            <p:txEl>
                                              <p:pRg st="3" end="3"/>
                                            </p:txEl>
                                          </p:spTgt>
                                        </p:tgtEl>
                                        <p:attrNameLst>
                                          <p:attrName>style.visibility</p:attrName>
                                        </p:attrNameLst>
                                      </p:cBhvr>
                                      <p:to>
                                        <p:strVal val="visible"/>
                                      </p:to>
                                    </p:set>
                                    <p:anim calcmode="lin" valueType="num">
                                      <p:cBhvr>
                                        <p:cTn id="63"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64"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65" dur="1000"/>
                                        <p:tgtEl>
                                          <p:spTgt spid="3">
                                            <p:txEl>
                                              <p:pRg st="3" end="3"/>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3">
                                            <p:txEl>
                                              <p:pRg st="4" end="4"/>
                                            </p:txEl>
                                          </p:spTgt>
                                        </p:tgtEl>
                                        <p:attrNameLst>
                                          <p:attrName>style.visibility</p:attrName>
                                        </p:attrNameLst>
                                      </p:cBhvr>
                                      <p:to>
                                        <p:strVal val="visible"/>
                                      </p:to>
                                    </p:set>
                                    <p:anim calcmode="lin" valueType="num">
                                      <p:cBhvr>
                                        <p:cTn id="70"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71"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72" dur="1000"/>
                                        <p:tgtEl>
                                          <p:spTgt spid="3">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3">
                                            <p:txEl>
                                              <p:pRg st="5" end="5"/>
                                            </p:txEl>
                                          </p:spTgt>
                                        </p:tgtEl>
                                        <p:attrNameLst>
                                          <p:attrName>style.visibility</p:attrName>
                                        </p:attrNameLst>
                                      </p:cBhvr>
                                      <p:to>
                                        <p:strVal val="visible"/>
                                      </p:to>
                                    </p:set>
                                    <p:anim calcmode="lin" valueType="num">
                                      <p:cBhvr>
                                        <p:cTn id="77"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78"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79"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50" y="1"/>
            <a:ext cx="8699500" cy="1047750"/>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douze</a:t>
            </a:r>
            <a:r>
              <a:rPr lang="en-US" sz="2400" dirty="0">
                <a:latin typeface="Palatino"/>
                <a:cs typeface="Palatino"/>
              </a:rPr>
              <a:t>:  23/10 – 27/10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lundi</a:t>
            </a:r>
            <a:r>
              <a:rPr lang="en-US" sz="2400" dirty="0">
                <a:latin typeface="Palatino"/>
                <a:cs typeface="Palatino"/>
              </a:rPr>
              <a:t>, le </a:t>
            </a:r>
            <a:r>
              <a:rPr lang="en-US" sz="2400" dirty="0" err="1">
                <a:latin typeface="Palatino"/>
                <a:cs typeface="Palatino"/>
              </a:rPr>
              <a:t>vingt-trois</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idx="1"/>
          </p:nvPr>
        </p:nvSpPr>
        <p:spPr>
          <a:xfrm>
            <a:off x="222250" y="1397000"/>
            <a:ext cx="8699500" cy="5159375"/>
          </a:xfrm>
        </p:spPr>
        <p:txBody>
          <a:bodyPr>
            <a:normAutofit/>
          </a:bodyPr>
          <a:lstStyle/>
          <a:p>
            <a:pPr marL="457200" indent="-457200">
              <a:spcBef>
                <a:spcPts val="600"/>
              </a:spcBef>
              <a:spcAft>
                <a:spcPts val="1200"/>
              </a:spcAft>
              <a:buFont typeface="+mj-lt"/>
              <a:buAutoNum type="arabicPeriod"/>
            </a:pPr>
            <a:r>
              <a:rPr lang="en-US" dirty="0" smtClean="0">
                <a:solidFill>
                  <a:srgbClr val="000000"/>
                </a:solidFill>
                <a:latin typeface="+mn-lt"/>
              </a:rPr>
              <a:t>Il </a:t>
            </a:r>
            <a:r>
              <a:rPr lang="en-US" b="1" dirty="0" err="1" smtClean="0">
                <a:solidFill>
                  <a:srgbClr val="000000"/>
                </a:solidFill>
                <a:latin typeface="+mn-lt"/>
              </a:rPr>
              <a:t>faisait</a:t>
            </a:r>
            <a:r>
              <a:rPr lang="en-US" dirty="0" smtClean="0">
                <a:solidFill>
                  <a:srgbClr val="000000"/>
                </a:solidFill>
                <a:latin typeface="+mn-lt"/>
              </a:rPr>
              <a:t> du vent </a:t>
            </a:r>
            <a:r>
              <a:rPr lang="en-US" dirty="0" err="1" smtClean="0">
                <a:solidFill>
                  <a:srgbClr val="000000"/>
                </a:solidFill>
                <a:latin typeface="+mn-lt"/>
              </a:rPr>
              <a:t>quand</a:t>
            </a:r>
            <a:r>
              <a:rPr lang="en-US" dirty="0" smtClean="0">
                <a:solidFill>
                  <a:srgbClr val="000000"/>
                </a:solidFill>
                <a:latin typeface="+mn-lt"/>
              </a:rPr>
              <a:t> je </a:t>
            </a:r>
            <a:r>
              <a:rPr lang="en-US" u="sng" dirty="0" err="1" smtClean="0">
                <a:solidFill>
                  <a:srgbClr val="000000"/>
                </a:solidFill>
                <a:latin typeface="+mn-lt"/>
              </a:rPr>
              <a:t>suis</a:t>
            </a:r>
            <a:r>
              <a:rPr lang="en-US" u="sng" dirty="0" smtClean="0">
                <a:solidFill>
                  <a:srgbClr val="000000"/>
                </a:solidFill>
                <a:latin typeface="+mn-lt"/>
              </a:rPr>
              <a:t> </a:t>
            </a:r>
            <a:r>
              <a:rPr lang="en-US" u="sng" dirty="0" err="1" smtClean="0">
                <a:solidFill>
                  <a:srgbClr val="000000"/>
                </a:solidFill>
                <a:latin typeface="+mn-lt"/>
              </a:rPr>
              <a:t>arrivée</a:t>
            </a:r>
            <a:r>
              <a:rPr lang="en-US" u="sng" dirty="0" smtClean="0">
                <a:solidFill>
                  <a:srgbClr val="000000"/>
                </a:solidFill>
                <a:latin typeface="+mn-lt"/>
              </a:rPr>
              <a:t> </a:t>
            </a:r>
            <a:r>
              <a:rPr lang="en-US" dirty="0" err="1" smtClean="0">
                <a:solidFill>
                  <a:srgbClr val="000000"/>
                </a:solidFill>
                <a:latin typeface="+mn-lt"/>
              </a:rPr>
              <a:t>à</a:t>
            </a:r>
            <a:r>
              <a:rPr lang="en-US" dirty="0" smtClean="0">
                <a:solidFill>
                  <a:srgbClr val="000000"/>
                </a:solidFill>
                <a:latin typeface="+mn-lt"/>
              </a:rPr>
              <a:t> </a:t>
            </a:r>
            <a:r>
              <a:rPr lang="en-US" dirty="0" err="1" smtClean="0">
                <a:solidFill>
                  <a:srgbClr val="000000"/>
                </a:solidFill>
                <a:latin typeface="+mn-lt"/>
              </a:rPr>
              <a:t>l'arrêt</a:t>
            </a:r>
            <a:r>
              <a:rPr lang="en-US" dirty="0" smtClean="0">
                <a:solidFill>
                  <a:srgbClr val="000000"/>
                </a:solidFill>
                <a:latin typeface="+mn-lt"/>
              </a:rPr>
              <a:t>.</a:t>
            </a:r>
            <a:endParaRPr lang="en-US" dirty="0">
              <a:solidFill>
                <a:srgbClr val="000000"/>
              </a:solidFill>
              <a:latin typeface="+mn-lt"/>
            </a:endParaRPr>
          </a:p>
          <a:p>
            <a:pPr marL="457200" indent="-457200">
              <a:spcBef>
                <a:spcPts val="600"/>
              </a:spcBef>
              <a:spcAft>
                <a:spcPts val="1200"/>
              </a:spcAft>
              <a:buFont typeface="+mj-lt"/>
              <a:buAutoNum type="arabicPeriod"/>
            </a:pPr>
            <a:r>
              <a:rPr lang="en-US" dirty="0" smtClean="0">
                <a:solidFill>
                  <a:srgbClr val="000000"/>
                </a:solidFill>
                <a:latin typeface="+mn-lt"/>
              </a:rPr>
              <a:t>Il </a:t>
            </a:r>
            <a:r>
              <a:rPr lang="en-US" b="1" dirty="0" err="1" smtClean="0">
                <a:solidFill>
                  <a:srgbClr val="000000"/>
                </a:solidFill>
                <a:latin typeface="+mn-lt"/>
              </a:rPr>
              <a:t>bruinait</a:t>
            </a:r>
            <a:r>
              <a:rPr lang="en-US" dirty="0" smtClean="0">
                <a:solidFill>
                  <a:srgbClr val="000000"/>
                </a:solidFill>
                <a:latin typeface="+mn-lt"/>
              </a:rPr>
              <a:t> </a:t>
            </a:r>
            <a:r>
              <a:rPr lang="en-US" dirty="0" err="1" smtClean="0">
                <a:solidFill>
                  <a:srgbClr val="000000"/>
                </a:solidFill>
                <a:latin typeface="+mn-lt"/>
              </a:rPr>
              <a:t>quand</a:t>
            </a:r>
            <a:r>
              <a:rPr lang="en-US" dirty="0" smtClean="0">
                <a:solidFill>
                  <a:srgbClr val="000000"/>
                </a:solidFill>
                <a:latin typeface="+mn-lt"/>
              </a:rPr>
              <a:t> </a:t>
            </a:r>
            <a:r>
              <a:rPr lang="en-US" dirty="0" err="1" smtClean="0">
                <a:solidFill>
                  <a:srgbClr val="000000"/>
                </a:solidFill>
                <a:latin typeface="+mn-lt"/>
              </a:rPr>
              <a:t>l'autobus</a:t>
            </a:r>
            <a:r>
              <a:rPr lang="en-US" dirty="0" smtClean="0">
                <a:solidFill>
                  <a:srgbClr val="000000"/>
                </a:solidFill>
                <a:latin typeface="+mn-lt"/>
              </a:rPr>
              <a:t> </a:t>
            </a:r>
            <a:r>
              <a:rPr lang="en-US" u="sng" dirty="0" err="1" smtClean="0">
                <a:solidFill>
                  <a:srgbClr val="000000"/>
                </a:solidFill>
                <a:latin typeface="+mn-lt"/>
              </a:rPr>
              <a:t>est</a:t>
            </a:r>
            <a:r>
              <a:rPr lang="en-US" u="sng" dirty="0" smtClean="0">
                <a:solidFill>
                  <a:srgbClr val="000000"/>
                </a:solidFill>
                <a:latin typeface="+mn-lt"/>
              </a:rPr>
              <a:t> </a:t>
            </a:r>
            <a:r>
              <a:rPr lang="en-US" u="sng" dirty="0" err="1" smtClean="0">
                <a:solidFill>
                  <a:srgbClr val="000000"/>
                </a:solidFill>
                <a:latin typeface="+mn-lt"/>
              </a:rPr>
              <a:t>venu</a:t>
            </a:r>
            <a:r>
              <a:rPr lang="en-US" dirty="0" smtClean="0">
                <a:solidFill>
                  <a:srgbClr val="000000"/>
                </a:solidFill>
                <a:latin typeface="+mn-lt"/>
              </a:rPr>
              <a:t>.</a:t>
            </a:r>
            <a:endParaRPr lang="en-US" dirty="0">
              <a:solidFill>
                <a:srgbClr val="000000"/>
              </a:solidFill>
              <a:latin typeface="+mn-lt"/>
            </a:endParaRPr>
          </a:p>
          <a:p>
            <a:pPr marL="457200" indent="-457200">
              <a:spcBef>
                <a:spcPts val="600"/>
              </a:spcBef>
              <a:spcAft>
                <a:spcPts val="1200"/>
              </a:spcAft>
              <a:buFont typeface="+mj-lt"/>
              <a:buAutoNum type="arabicPeriod"/>
            </a:pPr>
            <a:r>
              <a:rPr lang="en-US" dirty="0" smtClean="0">
                <a:solidFill>
                  <a:schemeClr val="tx1"/>
                </a:solidFill>
                <a:latin typeface="+mn-lt"/>
              </a:rPr>
              <a:t>Il </a:t>
            </a:r>
            <a:r>
              <a:rPr lang="en-US" b="1" dirty="0" err="1" smtClean="0">
                <a:solidFill>
                  <a:schemeClr val="tx1"/>
                </a:solidFill>
                <a:latin typeface="+mn-lt"/>
              </a:rPr>
              <a:t>pleuvait</a:t>
            </a:r>
            <a:r>
              <a:rPr lang="en-US" dirty="0" smtClean="0">
                <a:solidFill>
                  <a:schemeClr val="tx1"/>
                </a:solidFill>
                <a:latin typeface="+mn-lt"/>
              </a:rPr>
              <a:t> </a:t>
            </a:r>
            <a:r>
              <a:rPr lang="en-US" dirty="0" err="1" smtClean="0">
                <a:solidFill>
                  <a:schemeClr val="tx1"/>
                </a:solidFill>
                <a:latin typeface="+mn-lt"/>
              </a:rPr>
              <a:t>quand</a:t>
            </a:r>
            <a:r>
              <a:rPr lang="en-US" dirty="0" smtClean="0">
                <a:solidFill>
                  <a:schemeClr val="tx1"/>
                </a:solidFill>
                <a:latin typeface="+mn-lt"/>
              </a:rPr>
              <a:t> je </a:t>
            </a:r>
            <a:r>
              <a:rPr lang="en-US" u="sng" dirty="0" err="1" smtClean="0">
                <a:solidFill>
                  <a:schemeClr val="tx1"/>
                </a:solidFill>
                <a:latin typeface="+mn-lt"/>
              </a:rPr>
              <a:t>suis</a:t>
            </a:r>
            <a:r>
              <a:rPr lang="en-US" u="sng" dirty="0" smtClean="0">
                <a:solidFill>
                  <a:schemeClr val="tx1"/>
                </a:solidFill>
                <a:latin typeface="+mn-lt"/>
              </a:rPr>
              <a:t> </a:t>
            </a:r>
            <a:r>
              <a:rPr lang="en-US" u="sng" dirty="0" err="1" smtClean="0">
                <a:solidFill>
                  <a:schemeClr val="tx1"/>
                </a:solidFill>
                <a:latin typeface="+mn-lt"/>
              </a:rPr>
              <a:t>montée</a:t>
            </a:r>
            <a:r>
              <a:rPr lang="en-US" u="sng" dirty="0" smtClean="0">
                <a:solidFill>
                  <a:schemeClr val="tx1"/>
                </a:solidFill>
                <a:latin typeface="+mn-lt"/>
              </a:rPr>
              <a:t> </a:t>
            </a:r>
            <a:r>
              <a:rPr lang="en-US" dirty="0" err="1" smtClean="0">
                <a:solidFill>
                  <a:schemeClr val="tx1"/>
                </a:solidFill>
                <a:latin typeface="+mn-lt"/>
              </a:rPr>
              <a:t>dans</a:t>
            </a:r>
            <a:r>
              <a:rPr lang="en-US" dirty="0" smtClean="0">
                <a:solidFill>
                  <a:schemeClr val="tx1"/>
                </a:solidFill>
                <a:latin typeface="+mn-lt"/>
              </a:rPr>
              <a:t> </a:t>
            </a:r>
            <a:r>
              <a:rPr lang="en-US" dirty="0" err="1" smtClean="0">
                <a:solidFill>
                  <a:schemeClr val="tx1"/>
                </a:solidFill>
                <a:latin typeface="+mn-lt"/>
              </a:rPr>
              <a:t>l'autobus</a:t>
            </a:r>
            <a:r>
              <a:rPr lang="en-US" dirty="0" smtClean="0">
                <a:solidFill>
                  <a:schemeClr val="tx1"/>
                </a:solidFill>
                <a:latin typeface="+mn-lt"/>
              </a:rPr>
              <a:t>.</a:t>
            </a:r>
            <a:endParaRPr lang="en-US" dirty="0">
              <a:solidFill>
                <a:schemeClr val="tx1"/>
              </a:solidFill>
              <a:latin typeface="+mn-lt"/>
            </a:endParaRPr>
          </a:p>
          <a:p>
            <a:pPr marL="457200" indent="-457200">
              <a:spcBef>
                <a:spcPts val="600"/>
              </a:spcBef>
              <a:spcAft>
                <a:spcPts val="1200"/>
              </a:spcAft>
              <a:buFont typeface="+mj-lt"/>
              <a:buAutoNum type="arabicPeriod"/>
            </a:pPr>
            <a:r>
              <a:rPr lang="en-US" dirty="0" smtClean="0">
                <a:solidFill>
                  <a:schemeClr val="tx1"/>
                </a:solidFill>
                <a:latin typeface="+mn-lt"/>
              </a:rPr>
              <a:t>Il </a:t>
            </a:r>
            <a:r>
              <a:rPr lang="en-US" b="1" dirty="0" err="1" smtClean="0">
                <a:solidFill>
                  <a:schemeClr val="tx1"/>
                </a:solidFill>
                <a:latin typeface="+mn-lt"/>
              </a:rPr>
              <a:t>faisait</a:t>
            </a:r>
            <a:r>
              <a:rPr lang="en-US" dirty="0" smtClean="0">
                <a:solidFill>
                  <a:schemeClr val="tx1"/>
                </a:solidFill>
                <a:latin typeface="+mn-lt"/>
              </a:rPr>
              <a:t> </a:t>
            </a:r>
            <a:r>
              <a:rPr lang="en-US" dirty="0" err="1" smtClean="0">
                <a:solidFill>
                  <a:schemeClr val="tx1"/>
                </a:solidFill>
                <a:latin typeface="+mn-lt"/>
              </a:rPr>
              <a:t>froid</a:t>
            </a:r>
            <a:r>
              <a:rPr lang="en-US" dirty="0" smtClean="0">
                <a:solidFill>
                  <a:schemeClr val="tx1"/>
                </a:solidFill>
                <a:latin typeface="+mn-lt"/>
              </a:rPr>
              <a:t> </a:t>
            </a:r>
            <a:r>
              <a:rPr lang="en-US" dirty="0" err="1" smtClean="0">
                <a:solidFill>
                  <a:schemeClr val="tx1"/>
                </a:solidFill>
                <a:latin typeface="+mn-lt"/>
              </a:rPr>
              <a:t>quand</a:t>
            </a:r>
            <a:r>
              <a:rPr lang="en-US" dirty="0" smtClean="0">
                <a:solidFill>
                  <a:schemeClr val="tx1"/>
                </a:solidFill>
                <a:latin typeface="+mn-lt"/>
              </a:rPr>
              <a:t> </a:t>
            </a:r>
            <a:r>
              <a:rPr lang="en-US" dirty="0">
                <a:solidFill>
                  <a:schemeClr val="tx1"/>
                </a:solidFill>
                <a:latin typeface="+mn-lt"/>
              </a:rPr>
              <a:t>je </a:t>
            </a:r>
            <a:r>
              <a:rPr lang="en-US" u="sng" dirty="0" err="1" smtClean="0">
                <a:solidFill>
                  <a:schemeClr val="tx1"/>
                </a:solidFill>
                <a:latin typeface="+mn-lt"/>
              </a:rPr>
              <a:t>suis</a:t>
            </a:r>
            <a:r>
              <a:rPr lang="en-US" u="sng" dirty="0" smtClean="0">
                <a:solidFill>
                  <a:schemeClr val="tx1"/>
                </a:solidFill>
                <a:latin typeface="+mn-lt"/>
              </a:rPr>
              <a:t> </a:t>
            </a:r>
            <a:r>
              <a:rPr lang="en-US" u="sng" dirty="0" err="1" smtClean="0">
                <a:solidFill>
                  <a:schemeClr val="tx1"/>
                </a:solidFill>
                <a:latin typeface="+mn-lt"/>
              </a:rPr>
              <a:t>arrivée</a:t>
            </a:r>
            <a:r>
              <a:rPr lang="en-US" u="sng" dirty="0" smtClean="0">
                <a:solidFill>
                  <a:schemeClr val="tx1"/>
                </a:solidFill>
                <a:latin typeface="+mn-lt"/>
              </a:rPr>
              <a:t> </a:t>
            </a:r>
            <a:r>
              <a:rPr lang="en-US" dirty="0" err="1">
                <a:solidFill>
                  <a:schemeClr val="tx1"/>
                </a:solidFill>
                <a:latin typeface="+mn-lt"/>
              </a:rPr>
              <a:t>à</a:t>
            </a:r>
            <a:r>
              <a:rPr lang="en-US" dirty="0">
                <a:solidFill>
                  <a:schemeClr val="tx1"/>
                </a:solidFill>
                <a:latin typeface="+mn-lt"/>
              </a:rPr>
              <a:t> la </a:t>
            </a:r>
            <a:r>
              <a:rPr lang="en-US" dirty="0" err="1" smtClean="0">
                <a:solidFill>
                  <a:schemeClr val="tx1"/>
                </a:solidFill>
                <a:latin typeface="+mn-lt"/>
              </a:rPr>
              <a:t>faculté</a:t>
            </a:r>
            <a:r>
              <a:rPr lang="en-US" dirty="0">
                <a:solidFill>
                  <a:schemeClr val="tx1"/>
                </a:solidFill>
                <a:latin typeface="+mn-lt"/>
              </a:rPr>
              <a:t>.</a:t>
            </a:r>
          </a:p>
          <a:p>
            <a:pPr marL="457200" indent="-457200">
              <a:spcBef>
                <a:spcPts val="600"/>
              </a:spcBef>
              <a:spcAft>
                <a:spcPts val="1200"/>
              </a:spcAft>
              <a:buFont typeface="+mj-lt"/>
              <a:buAutoNum type="arabicPeriod"/>
            </a:pPr>
            <a:r>
              <a:rPr lang="en-US" dirty="0" smtClean="0">
                <a:solidFill>
                  <a:schemeClr val="tx1"/>
                </a:solidFill>
                <a:latin typeface="+mn-lt"/>
              </a:rPr>
              <a:t>Il </a:t>
            </a:r>
            <a:r>
              <a:rPr lang="en-US" b="1" dirty="0" err="1" smtClean="0">
                <a:solidFill>
                  <a:schemeClr val="tx1"/>
                </a:solidFill>
                <a:latin typeface="+mn-lt"/>
              </a:rPr>
              <a:t>gelait</a:t>
            </a:r>
            <a:r>
              <a:rPr lang="en-US" dirty="0" smtClean="0">
                <a:solidFill>
                  <a:schemeClr val="tx1"/>
                </a:solidFill>
                <a:latin typeface="+mn-lt"/>
              </a:rPr>
              <a:t> </a:t>
            </a:r>
            <a:r>
              <a:rPr lang="en-US" dirty="0" err="1" smtClean="0">
                <a:solidFill>
                  <a:schemeClr val="tx1"/>
                </a:solidFill>
                <a:latin typeface="+mn-lt"/>
              </a:rPr>
              <a:t>quand</a:t>
            </a:r>
            <a:r>
              <a:rPr lang="en-US" dirty="0" smtClean="0">
                <a:solidFill>
                  <a:schemeClr val="tx1"/>
                </a:solidFill>
                <a:latin typeface="+mn-lt"/>
              </a:rPr>
              <a:t> </a:t>
            </a:r>
            <a:r>
              <a:rPr lang="en-US" dirty="0" err="1" smtClean="0">
                <a:solidFill>
                  <a:schemeClr val="tx1"/>
                </a:solidFill>
                <a:latin typeface="+mn-lt"/>
              </a:rPr>
              <a:t>j’</a:t>
            </a:r>
            <a:r>
              <a:rPr lang="en-US" u="sng" dirty="0" err="1" smtClean="0">
                <a:solidFill>
                  <a:schemeClr val="tx1"/>
                </a:solidFill>
                <a:latin typeface="+mn-lt"/>
              </a:rPr>
              <a:t>ai</a:t>
            </a:r>
            <a:r>
              <a:rPr lang="en-US" u="sng" dirty="0" smtClean="0">
                <a:solidFill>
                  <a:schemeClr val="tx1"/>
                </a:solidFill>
                <a:latin typeface="+mn-lt"/>
              </a:rPr>
              <a:t> </a:t>
            </a:r>
            <a:r>
              <a:rPr lang="en-US" u="sng" dirty="0" err="1" smtClean="0">
                <a:solidFill>
                  <a:schemeClr val="tx1"/>
                </a:solidFill>
                <a:latin typeface="+mn-lt"/>
              </a:rPr>
              <a:t>retrouvée</a:t>
            </a:r>
            <a:r>
              <a:rPr lang="en-US" u="sng" dirty="0" smtClean="0">
                <a:solidFill>
                  <a:schemeClr val="tx1"/>
                </a:solidFill>
                <a:latin typeface="+mn-lt"/>
              </a:rPr>
              <a:t> </a:t>
            </a:r>
            <a:r>
              <a:rPr lang="en-US" dirty="0" err="1">
                <a:solidFill>
                  <a:schemeClr val="tx1"/>
                </a:solidFill>
                <a:latin typeface="+mn-lt"/>
              </a:rPr>
              <a:t>mon</a:t>
            </a:r>
            <a:r>
              <a:rPr lang="en-US" dirty="0">
                <a:solidFill>
                  <a:schemeClr val="tx1"/>
                </a:solidFill>
                <a:latin typeface="+mn-lt"/>
              </a:rPr>
              <a:t> </a:t>
            </a:r>
            <a:r>
              <a:rPr lang="en-US" dirty="0" err="1">
                <a:solidFill>
                  <a:schemeClr val="tx1"/>
                </a:solidFill>
                <a:latin typeface="+mn-lt"/>
              </a:rPr>
              <a:t>amie</a:t>
            </a:r>
            <a:r>
              <a:rPr lang="en-US" dirty="0">
                <a:solidFill>
                  <a:schemeClr val="tx1"/>
                </a:solidFill>
                <a:latin typeface="+mn-lt"/>
              </a:rPr>
              <a:t> </a:t>
            </a:r>
            <a:r>
              <a:rPr lang="en-US" dirty="0" smtClean="0">
                <a:solidFill>
                  <a:schemeClr val="tx1"/>
                </a:solidFill>
                <a:latin typeface="+mn-lt"/>
              </a:rPr>
              <a:t>Hélène.</a:t>
            </a:r>
            <a:endParaRPr lang="en-US" dirty="0">
              <a:solidFill>
                <a:schemeClr val="tx1"/>
              </a:solidFill>
              <a:latin typeface="+mn-lt"/>
            </a:endParaRPr>
          </a:p>
          <a:p>
            <a:pPr marL="457200" indent="-457200">
              <a:spcBef>
                <a:spcPts val="600"/>
              </a:spcBef>
              <a:spcAft>
                <a:spcPts val="1200"/>
              </a:spcAft>
              <a:buFont typeface="+mj-lt"/>
              <a:buAutoNum type="arabicPeriod"/>
            </a:pPr>
            <a:r>
              <a:rPr lang="en-US" dirty="0" smtClean="0">
                <a:solidFill>
                  <a:schemeClr val="tx1"/>
                </a:solidFill>
                <a:latin typeface="+mn-lt"/>
              </a:rPr>
              <a:t>Il</a:t>
            </a:r>
            <a:r>
              <a:rPr lang="en-US" dirty="0">
                <a:solidFill>
                  <a:schemeClr val="tx1"/>
                </a:solidFill>
                <a:latin typeface="+mn-lt"/>
              </a:rPr>
              <a:t> </a:t>
            </a:r>
            <a:r>
              <a:rPr lang="en-US" b="1" dirty="0" err="1" smtClean="0">
                <a:solidFill>
                  <a:schemeClr val="tx1"/>
                </a:solidFill>
                <a:latin typeface="+mn-lt"/>
              </a:rPr>
              <a:t>neigeait</a:t>
            </a:r>
            <a:r>
              <a:rPr lang="en-US" dirty="0" smtClean="0">
                <a:solidFill>
                  <a:schemeClr val="tx1"/>
                </a:solidFill>
                <a:latin typeface="+mn-lt"/>
              </a:rPr>
              <a:t> </a:t>
            </a:r>
            <a:r>
              <a:rPr lang="en-US" dirty="0" err="1" smtClean="0">
                <a:solidFill>
                  <a:schemeClr val="tx1"/>
                </a:solidFill>
                <a:latin typeface="+mn-lt"/>
              </a:rPr>
              <a:t>quand</a:t>
            </a:r>
            <a:r>
              <a:rPr lang="en-US" dirty="0" smtClean="0">
                <a:solidFill>
                  <a:schemeClr val="tx1"/>
                </a:solidFill>
                <a:latin typeface="+mn-lt"/>
              </a:rPr>
              <a:t> nous </a:t>
            </a:r>
            <a:r>
              <a:rPr lang="en-US" u="sng" dirty="0" err="1" smtClean="0">
                <a:solidFill>
                  <a:schemeClr val="tx1"/>
                </a:solidFill>
                <a:latin typeface="+mn-lt"/>
              </a:rPr>
              <a:t>sommes</a:t>
            </a:r>
            <a:r>
              <a:rPr lang="en-US" u="sng" dirty="0" smtClean="0">
                <a:solidFill>
                  <a:schemeClr val="tx1"/>
                </a:solidFill>
                <a:latin typeface="+mn-lt"/>
              </a:rPr>
              <a:t> entrées </a:t>
            </a:r>
            <a:r>
              <a:rPr lang="en-US" dirty="0" err="1">
                <a:solidFill>
                  <a:schemeClr val="tx1"/>
                </a:solidFill>
                <a:latin typeface="+mn-lt"/>
              </a:rPr>
              <a:t>dans</a:t>
            </a:r>
            <a:r>
              <a:rPr lang="en-US" dirty="0">
                <a:solidFill>
                  <a:schemeClr val="tx1"/>
                </a:solidFill>
                <a:latin typeface="+mn-lt"/>
              </a:rPr>
              <a:t> </a:t>
            </a:r>
            <a:r>
              <a:rPr lang="en-US" dirty="0" err="1" smtClean="0">
                <a:solidFill>
                  <a:schemeClr val="tx1"/>
                </a:solidFill>
                <a:latin typeface="+mn-lt"/>
              </a:rPr>
              <a:t>l'amphithéâtre</a:t>
            </a:r>
            <a:r>
              <a:rPr lang="en-US" dirty="0" smtClean="0">
                <a:solidFill>
                  <a:schemeClr val="tx1"/>
                </a:solidFill>
                <a:latin typeface="+mn-lt"/>
              </a:rPr>
              <a:t>.</a:t>
            </a:r>
            <a:endParaRPr lang="en-US" dirty="0">
              <a:solidFill>
                <a:schemeClr val="tx1"/>
              </a:solidFill>
              <a:latin typeface="+mn-lt"/>
            </a:endParaRPr>
          </a:p>
          <a:p>
            <a:pPr marL="457200" indent="-457200">
              <a:spcBef>
                <a:spcPts val="600"/>
              </a:spcBef>
              <a:spcAft>
                <a:spcPts val="1200"/>
              </a:spcAft>
              <a:buFont typeface="+mj-lt"/>
              <a:buAutoNum type="arabicPeriod"/>
            </a:pPr>
            <a:r>
              <a:rPr lang="en-US" dirty="0" smtClean="0">
                <a:solidFill>
                  <a:schemeClr val="tx1"/>
                </a:solidFill>
                <a:latin typeface="+mn-lt"/>
              </a:rPr>
              <a:t>Il </a:t>
            </a:r>
            <a:r>
              <a:rPr lang="en-US" b="1" dirty="0" err="1" smtClean="0">
                <a:solidFill>
                  <a:schemeClr val="tx1"/>
                </a:solidFill>
                <a:latin typeface="+mn-lt"/>
              </a:rPr>
              <a:t>tonnait</a:t>
            </a:r>
            <a:r>
              <a:rPr lang="en-US" dirty="0" smtClean="0">
                <a:solidFill>
                  <a:schemeClr val="tx1"/>
                </a:solidFill>
                <a:latin typeface="+mn-lt"/>
              </a:rPr>
              <a:t> </a:t>
            </a:r>
            <a:r>
              <a:rPr lang="en-US" dirty="0" err="1" smtClean="0">
                <a:solidFill>
                  <a:schemeClr val="tx1"/>
                </a:solidFill>
                <a:latin typeface="+mn-lt"/>
              </a:rPr>
              <a:t>quand</a:t>
            </a:r>
            <a:r>
              <a:rPr lang="en-US" dirty="0" smtClean="0">
                <a:solidFill>
                  <a:schemeClr val="tx1"/>
                </a:solidFill>
                <a:latin typeface="+mn-lt"/>
              </a:rPr>
              <a:t> le </a:t>
            </a:r>
            <a:r>
              <a:rPr lang="en-US" dirty="0" err="1">
                <a:solidFill>
                  <a:schemeClr val="tx1"/>
                </a:solidFill>
                <a:latin typeface="+mn-lt"/>
              </a:rPr>
              <a:t>professeur</a:t>
            </a:r>
            <a:r>
              <a:rPr lang="en-US" dirty="0">
                <a:solidFill>
                  <a:schemeClr val="tx1"/>
                </a:solidFill>
                <a:latin typeface="+mn-lt"/>
              </a:rPr>
              <a:t> </a:t>
            </a:r>
            <a:r>
              <a:rPr lang="en-US" u="sng" dirty="0" smtClean="0">
                <a:solidFill>
                  <a:schemeClr val="tx1"/>
                </a:solidFill>
                <a:latin typeface="+mn-lt"/>
              </a:rPr>
              <a:t>a </a:t>
            </a:r>
            <a:r>
              <a:rPr lang="en-US" u="sng" dirty="0" err="1" smtClean="0">
                <a:solidFill>
                  <a:schemeClr val="tx1"/>
                </a:solidFill>
                <a:latin typeface="+mn-lt"/>
              </a:rPr>
              <a:t>commencé</a:t>
            </a:r>
            <a:r>
              <a:rPr lang="en-US" u="sng" dirty="0" smtClean="0">
                <a:solidFill>
                  <a:schemeClr val="tx1"/>
                </a:solidFill>
                <a:latin typeface="+mn-lt"/>
              </a:rPr>
              <a:t> </a:t>
            </a:r>
            <a:r>
              <a:rPr lang="en-US" dirty="0" err="1">
                <a:solidFill>
                  <a:schemeClr val="tx1"/>
                </a:solidFill>
                <a:latin typeface="+mn-lt"/>
              </a:rPr>
              <a:t>sa</a:t>
            </a:r>
            <a:r>
              <a:rPr lang="en-US" dirty="0">
                <a:solidFill>
                  <a:schemeClr val="tx1"/>
                </a:solidFill>
                <a:latin typeface="+mn-lt"/>
              </a:rPr>
              <a:t> </a:t>
            </a:r>
            <a:r>
              <a:rPr lang="en-US" dirty="0" err="1" smtClean="0">
                <a:solidFill>
                  <a:schemeClr val="tx1"/>
                </a:solidFill>
                <a:latin typeface="+mn-lt"/>
              </a:rPr>
              <a:t>conférence</a:t>
            </a:r>
            <a:r>
              <a:rPr lang="en-US" dirty="0" smtClean="0">
                <a:solidFill>
                  <a:schemeClr val="tx1"/>
                </a:solidFill>
                <a:latin typeface="+mn-lt"/>
              </a:rPr>
              <a:t>.</a:t>
            </a:r>
            <a:endParaRPr lang="en-US" dirty="0">
              <a:solidFill>
                <a:schemeClr val="tx1"/>
              </a:solidFill>
              <a:latin typeface="+mn-lt"/>
            </a:endParaRPr>
          </a:p>
          <a:p>
            <a:pPr marL="457200" indent="-457200">
              <a:spcBef>
                <a:spcPts val="600"/>
              </a:spcBef>
              <a:spcAft>
                <a:spcPts val="1200"/>
              </a:spcAft>
              <a:buFont typeface="+mj-lt"/>
              <a:buAutoNum type="arabicPeriod"/>
            </a:pPr>
            <a:r>
              <a:rPr lang="en-US" dirty="0" smtClean="0">
                <a:solidFill>
                  <a:schemeClr val="tx1"/>
                </a:solidFill>
                <a:latin typeface="+mn-lt"/>
              </a:rPr>
              <a:t>Il </a:t>
            </a:r>
            <a:r>
              <a:rPr lang="en-US" b="1" dirty="0" err="1" smtClean="0">
                <a:solidFill>
                  <a:schemeClr val="tx1"/>
                </a:solidFill>
                <a:latin typeface="+mn-lt"/>
              </a:rPr>
              <a:t>grêlait</a:t>
            </a:r>
            <a:r>
              <a:rPr lang="en-US" dirty="0" smtClean="0">
                <a:solidFill>
                  <a:schemeClr val="tx1"/>
                </a:solidFill>
                <a:latin typeface="+mn-lt"/>
              </a:rPr>
              <a:t> </a:t>
            </a:r>
            <a:r>
              <a:rPr lang="en-US" dirty="0" err="1" smtClean="0">
                <a:solidFill>
                  <a:schemeClr val="tx1"/>
                </a:solidFill>
                <a:latin typeface="+mn-lt"/>
              </a:rPr>
              <a:t>quand</a:t>
            </a:r>
            <a:r>
              <a:rPr lang="en-US" dirty="0" smtClean="0">
                <a:solidFill>
                  <a:schemeClr val="tx1"/>
                </a:solidFill>
                <a:latin typeface="+mn-lt"/>
              </a:rPr>
              <a:t> nous </a:t>
            </a:r>
            <a:r>
              <a:rPr lang="en-US" u="sng" dirty="0" err="1" smtClean="0">
                <a:solidFill>
                  <a:schemeClr val="tx1"/>
                </a:solidFill>
                <a:latin typeface="+mn-lt"/>
              </a:rPr>
              <a:t>sommes</a:t>
            </a:r>
            <a:r>
              <a:rPr lang="en-US" u="sng" dirty="0" smtClean="0">
                <a:solidFill>
                  <a:schemeClr val="tx1"/>
                </a:solidFill>
                <a:latin typeface="+mn-lt"/>
              </a:rPr>
              <a:t> </a:t>
            </a:r>
            <a:r>
              <a:rPr lang="en-US" u="sng" dirty="0" err="1" smtClean="0">
                <a:solidFill>
                  <a:schemeClr val="tx1"/>
                </a:solidFill>
                <a:latin typeface="+mn-lt"/>
              </a:rPr>
              <a:t>sortis</a:t>
            </a:r>
            <a:r>
              <a:rPr lang="en-US" u="sng" dirty="0" smtClean="0">
                <a:solidFill>
                  <a:schemeClr val="tx1"/>
                </a:solidFill>
                <a:latin typeface="+mn-lt"/>
              </a:rPr>
              <a:t> </a:t>
            </a:r>
            <a:r>
              <a:rPr lang="en-US" dirty="0">
                <a:solidFill>
                  <a:schemeClr val="tx1"/>
                </a:solidFill>
                <a:latin typeface="+mn-lt"/>
              </a:rPr>
              <a:t>de </a:t>
            </a:r>
            <a:r>
              <a:rPr lang="en-US" dirty="0" err="1" smtClean="0">
                <a:solidFill>
                  <a:schemeClr val="tx1"/>
                </a:solidFill>
                <a:latin typeface="+mn-lt"/>
              </a:rPr>
              <a:t>l'amphithéâtre</a:t>
            </a:r>
            <a:r>
              <a:rPr lang="en-US" dirty="0" smtClean="0">
                <a:solidFill>
                  <a:schemeClr val="tx1"/>
                </a:solidFill>
                <a:latin typeface="+mn-lt"/>
              </a:rPr>
              <a:t>.</a:t>
            </a:r>
            <a:endParaRPr lang="en-US" dirty="0">
              <a:solidFill>
                <a:schemeClr val="tx1"/>
              </a:solidFill>
              <a:latin typeface="+mn-lt"/>
            </a:endParaRPr>
          </a:p>
        </p:txBody>
      </p:sp>
    </p:spTree>
    <p:extLst>
      <p:ext uri="{BB962C8B-B14F-4D97-AF65-F5344CB8AC3E}">
        <p14:creationId xmlns:p14="http://schemas.microsoft.com/office/powerpoint/2010/main" val="40394580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75" y="0"/>
            <a:ext cx="8826500" cy="1270000"/>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douze</a:t>
            </a:r>
            <a:r>
              <a:rPr lang="en-US" sz="2400" dirty="0">
                <a:latin typeface="Palatino"/>
                <a:cs typeface="Palatino"/>
              </a:rPr>
              <a:t>:  23/10 – 27/10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mardi</a:t>
            </a:r>
            <a:r>
              <a:rPr lang="en-US" sz="2400" dirty="0">
                <a:latin typeface="Palatino"/>
                <a:cs typeface="Palatino"/>
              </a:rPr>
              <a:t>, le </a:t>
            </a:r>
            <a:r>
              <a:rPr lang="en-US" sz="2400" dirty="0" err="1">
                <a:latin typeface="Palatino"/>
                <a:cs typeface="Palatino"/>
              </a:rPr>
              <a:t>vingt-quatre</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a:xfrm>
            <a:off x="4648200" y="1600200"/>
            <a:ext cx="4038600" cy="4917386"/>
          </a:xfrm>
        </p:spPr>
        <p:txBody>
          <a:bodyPr/>
          <a:lstStyle/>
          <a:p>
            <a:pPr>
              <a:spcBef>
                <a:spcPts val="1800"/>
              </a:spcBef>
            </a:pPr>
            <a:r>
              <a:rPr lang="en-US" dirty="0">
                <a:solidFill>
                  <a:schemeClr val="tx1"/>
                </a:solidFill>
                <a:latin typeface="Palatino"/>
                <a:cs typeface="Palatino"/>
              </a:rPr>
              <a:t>devoir</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err="1" smtClean="0">
                <a:solidFill>
                  <a:srgbClr val="000090"/>
                </a:solidFill>
                <a:latin typeface="Palatino"/>
                <a:cs typeface="Palatino"/>
              </a:rPr>
              <a:t>j'ai</a:t>
            </a:r>
            <a:r>
              <a:rPr lang="en-US" i="1" dirty="0" smtClean="0">
                <a:solidFill>
                  <a:srgbClr val="000090"/>
                </a:solidFill>
                <a:latin typeface="Palatino"/>
                <a:cs typeface="Palatino"/>
              </a:rPr>
              <a:t> </a:t>
            </a:r>
            <a:r>
              <a:rPr lang="en-US" i="1" dirty="0" err="1">
                <a:solidFill>
                  <a:srgbClr val="000090"/>
                </a:solidFill>
                <a:latin typeface="Palatino"/>
                <a:cs typeface="Palatino"/>
              </a:rPr>
              <a:t>dû</a:t>
            </a:r>
            <a:endParaRPr lang="en-US" dirty="0">
              <a:solidFill>
                <a:srgbClr val="000090"/>
              </a:solidFill>
              <a:latin typeface="Palatino"/>
              <a:cs typeface="Palatino"/>
            </a:endParaRPr>
          </a:p>
          <a:p>
            <a:pPr>
              <a:spcBef>
                <a:spcPts val="1800"/>
              </a:spcBef>
            </a:pPr>
            <a:r>
              <a:rPr lang="en-US" dirty="0">
                <a:solidFill>
                  <a:schemeClr val="tx1"/>
                </a:solidFill>
                <a:latin typeface="Palatino"/>
                <a:cs typeface="Palatino"/>
              </a:rPr>
              <a:t>dire</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err="1" smtClean="0">
                <a:solidFill>
                  <a:srgbClr val="000090"/>
                </a:solidFill>
                <a:latin typeface="Palatino"/>
                <a:cs typeface="Palatino"/>
              </a:rPr>
              <a:t>j'ai</a:t>
            </a:r>
            <a:r>
              <a:rPr lang="en-US" i="1" dirty="0" smtClean="0">
                <a:solidFill>
                  <a:srgbClr val="000090"/>
                </a:solidFill>
                <a:latin typeface="Palatino"/>
                <a:cs typeface="Palatino"/>
              </a:rPr>
              <a:t> </a:t>
            </a:r>
            <a:r>
              <a:rPr lang="en-US" i="1" dirty="0" err="1">
                <a:solidFill>
                  <a:srgbClr val="000090"/>
                </a:solidFill>
                <a:latin typeface="Palatino"/>
                <a:cs typeface="Palatino"/>
              </a:rPr>
              <a:t>dit</a:t>
            </a:r>
            <a:endParaRPr lang="en-US" dirty="0">
              <a:solidFill>
                <a:srgbClr val="000090"/>
              </a:solidFill>
              <a:latin typeface="Palatino"/>
              <a:cs typeface="Palatino"/>
            </a:endParaRPr>
          </a:p>
          <a:p>
            <a:pPr>
              <a:spcBef>
                <a:spcPts val="1800"/>
              </a:spcBef>
            </a:pPr>
            <a:r>
              <a:rPr lang="en-US" dirty="0" err="1" smtClean="0">
                <a:solidFill>
                  <a:schemeClr val="tx1"/>
                </a:solidFill>
                <a:latin typeface="Palatino"/>
                <a:cs typeface="Palatino"/>
              </a:rPr>
              <a:t>écrire</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err="1" smtClean="0">
                <a:solidFill>
                  <a:srgbClr val="000090"/>
                </a:solidFill>
                <a:latin typeface="Palatino"/>
                <a:cs typeface="Palatino"/>
              </a:rPr>
              <a:t>j'ai</a:t>
            </a:r>
            <a:r>
              <a:rPr lang="en-US" i="1" dirty="0" smtClean="0">
                <a:solidFill>
                  <a:srgbClr val="000090"/>
                </a:solidFill>
                <a:latin typeface="Palatino"/>
                <a:cs typeface="Palatino"/>
              </a:rPr>
              <a:t> </a:t>
            </a:r>
            <a:r>
              <a:rPr lang="en-US" i="1" dirty="0" err="1">
                <a:solidFill>
                  <a:srgbClr val="000090"/>
                </a:solidFill>
                <a:latin typeface="Palatino"/>
                <a:cs typeface="Palatino"/>
              </a:rPr>
              <a:t>écrit</a:t>
            </a:r>
            <a:endParaRPr lang="en-US" dirty="0">
              <a:solidFill>
                <a:srgbClr val="000090"/>
              </a:solidFill>
              <a:latin typeface="Palatino"/>
              <a:cs typeface="Palatino"/>
            </a:endParaRPr>
          </a:p>
          <a:p>
            <a:pPr>
              <a:spcBef>
                <a:spcPts val="1800"/>
              </a:spcBef>
            </a:pPr>
            <a:r>
              <a:rPr lang="en-US" dirty="0" err="1">
                <a:solidFill>
                  <a:schemeClr val="tx1"/>
                </a:solidFill>
                <a:latin typeface="Palatino"/>
                <a:cs typeface="Palatino"/>
              </a:rPr>
              <a:t>être</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err="1" smtClean="0">
                <a:solidFill>
                  <a:srgbClr val="000090"/>
                </a:solidFill>
                <a:latin typeface="Palatino"/>
                <a:cs typeface="Palatino"/>
              </a:rPr>
              <a:t>j'ai</a:t>
            </a:r>
            <a:r>
              <a:rPr lang="en-US" i="1" dirty="0" smtClean="0">
                <a:solidFill>
                  <a:srgbClr val="000090"/>
                </a:solidFill>
                <a:latin typeface="Palatino"/>
                <a:cs typeface="Palatino"/>
              </a:rPr>
              <a:t> </a:t>
            </a:r>
            <a:r>
              <a:rPr lang="en-US" i="1" dirty="0" err="1">
                <a:solidFill>
                  <a:srgbClr val="000090"/>
                </a:solidFill>
                <a:latin typeface="Palatino"/>
                <a:cs typeface="Palatino"/>
              </a:rPr>
              <a:t>été</a:t>
            </a:r>
            <a:endParaRPr lang="en-US" dirty="0">
              <a:solidFill>
                <a:srgbClr val="000090"/>
              </a:solidFill>
              <a:latin typeface="Palatino"/>
              <a:cs typeface="Palatino"/>
            </a:endParaRPr>
          </a:p>
          <a:p>
            <a:pPr>
              <a:spcBef>
                <a:spcPts val="1800"/>
              </a:spcBef>
            </a:pPr>
            <a:r>
              <a:rPr lang="en-US" dirty="0">
                <a:solidFill>
                  <a:schemeClr val="tx1"/>
                </a:solidFill>
                <a:latin typeface="Palatino"/>
                <a:cs typeface="Palatino"/>
              </a:rPr>
              <a:t>faire</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err="1" smtClean="0">
                <a:solidFill>
                  <a:srgbClr val="000090"/>
                </a:solidFill>
                <a:latin typeface="Palatino"/>
                <a:cs typeface="Palatino"/>
              </a:rPr>
              <a:t>j'ai</a:t>
            </a:r>
            <a:r>
              <a:rPr lang="en-US" i="1" dirty="0" smtClean="0">
                <a:solidFill>
                  <a:srgbClr val="000090"/>
                </a:solidFill>
                <a:latin typeface="Palatino"/>
                <a:cs typeface="Palatino"/>
              </a:rPr>
              <a:t> </a:t>
            </a:r>
            <a:r>
              <a:rPr lang="en-US" i="1" dirty="0">
                <a:solidFill>
                  <a:srgbClr val="000090"/>
                </a:solidFill>
                <a:latin typeface="Palatino"/>
                <a:cs typeface="Palatino"/>
              </a:rPr>
              <a:t>fait</a:t>
            </a:r>
            <a:endParaRPr lang="en-US" dirty="0">
              <a:solidFill>
                <a:srgbClr val="000090"/>
              </a:solidFill>
              <a:latin typeface="Palatino"/>
              <a:cs typeface="Palatino"/>
            </a:endParaRPr>
          </a:p>
          <a:p>
            <a:pPr>
              <a:spcBef>
                <a:spcPts val="1800"/>
              </a:spcBef>
            </a:pPr>
            <a:r>
              <a:rPr lang="en-US" dirty="0" err="1">
                <a:solidFill>
                  <a:schemeClr val="tx1"/>
                </a:solidFill>
                <a:latin typeface="Palatino"/>
                <a:cs typeface="Palatino"/>
              </a:rPr>
              <a:t>falloir</a:t>
            </a:r>
            <a:r>
              <a:rPr lang="en-US" dirty="0">
                <a:solidFill>
                  <a:schemeClr val="tx1"/>
                </a:solidFill>
                <a:latin typeface="Palatino"/>
                <a:cs typeface="Palatino"/>
              </a:rPr>
              <a:t> (</a:t>
            </a:r>
            <a:r>
              <a:rPr lang="en-US" dirty="0" err="1">
                <a:solidFill>
                  <a:schemeClr val="tx1"/>
                </a:solidFill>
                <a:latin typeface="Palatino"/>
                <a:cs typeface="Palatino"/>
              </a:rPr>
              <a:t>il</a:t>
            </a:r>
            <a:r>
              <a:rPr lang="en-US" dirty="0">
                <a:solidFill>
                  <a:schemeClr val="tx1"/>
                </a:solidFill>
                <a:latin typeface="Palatino"/>
                <a:cs typeface="Palatino"/>
              </a:rPr>
              <a:t>)</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err="1" smtClean="0">
                <a:solidFill>
                  <a:srgbClr val="000090"/>
                </a:solidFill>
                <a:latin typeface="Palatino"/>
                <a:cs typeface="Palatino"/>
              </a:rPr>
              <a:t>il</a:t>
            </a:r>
            <a:r>
              <a:rPr lang="en-US" i="1" dirty="0" smtClean="0">
                <a:solidFill>
                  <a:srgbClr val="000090"/>
                </a:solidFill>
                <a:latin typeface="Palatino"/>
                <a:cs typeface="Palatino"/>
              </a:rPr>
              <a:t> </a:t>
            </a:r>
            <a:r>
              <a:rPr lang="en-US" i="1" dirty="0">
                <a:solidFill>
                  <a:srgbClr val="000090"/>
                </a:solidFill>
                <a:latin typeface="Palatino"/>
                <a:cs typeface="Palatino"/>
              </a:rPr>
              <a:t>a </a:t>
            </a:r>
            <a:r>
              <a:rPr lang="en-US" i="1" dirty="0" err="1">
                <a:solidFill>
                  <a:srgbClr val="000090"/>
                </a:solidFill>
                <a:latin typeface="Palatino"/>
                <a:cs typeface="Palatino"/>
              </a:rPr>
              <a:t>fallu</a:t>
            </a:r>
            <a:endParaRPr lang="en-US" dirty="0">
              <a:solidFill>
                <a:srgbClr val="000090"/>
              </a:solidFill>
              <a:latin typeface="Palatino"/>
              <a:cs typeface="Palatino"/>
            </a:endParaRPr>
          </a:p>
          <a:p>
            <a:pPr>
              <a:spcBef>
                <a:spcPts val="1800"/>
              </a:spcBef>
            </a:pPr>
            <a:r>
              <a:rPr lang="en-US" dirty="0">
                <a:solidFill>
                  <a:schemeClr val="tx1"/>
                </a:solidFill>
                <a:latin typeface="Palatino"/>
                <a:cs typeface="Palatino"/>
              </a:rPr>
              <a:t>lire</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err="1" smtClean="0">
                <a:solidFill>
                  <a:srgbClr val="000090"/>
                </a:solidFill>
                <a:latin typeface="Palatino"/>
                <a:cs typeface="Palatino"/>
              </a:rPr>
              <a:t>j'ai</a:t>
            </a:r>
            <a:r>
              <a:rPr lang="en-US" i="1" dirty="0" smtClean="0">
                <a:solidFill>
                  <a:srgbClr val="000090"/>
                </a:solidFill>
                <a:latin typeface="Palatino"/>
                <a:cs typeface="Palatino"/>
              </a:rPr>
              <a:t> </a:t>
            </a:r>
            <a:r>
              <a:rPr lang="en-US" i="1" dirty="0" err="1">
                <a:solidFill>
                  <a:srgbClr val="000090"/>
                </a:solidFill>
                <a:latin typeface="Palatino"/>
                <a:cs typeface="Palatino"/>
              </a:rPr>
              <a:t>lu</a:t>
            </a:r>
            <a:endParaRPr lang="en-US" dirty="0">
              <a:solidFill>
                <a:srgbClr val="000090"/>
              </a:solidFill>
              <a:latin typeface="Palatino"/>
              <a:cs typeface="Palatino"/>
            </a:endParaRPr>
          </a:p>
          <a:p>
            <a:pPr>
              <a:spcBef>
                <a:spcPts val="1800"/>
              </a:spcBef>
            </a:pPr>
            <a:r>
              <a:rPr lang="en-US" dirty="0" err="1">
                <a:solidFill>
                  <a:schemeClr val="tx1"/>
                </a:solidFill>
                <a:latin typeface="Palatino"/>
                <a:cs typeface="Palatino"/>
              </a:rPr>
              <a:t>mettre</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err="1" smtClean="0">
                <a:solidFill>
                  <a:srgbClr val="000090"/>
                </a:solidFill>
                <a:latin typeface="Palatino"/>
                <a:cs typeface="Palatino"/>
              </a:rPr>
              <a:t>j'ai</a:t>
            </a:r>
            <a:r>
              <a:rPr lang="en-US" i="1" dirty="0" smtClean="0">
                <a:solidFill>
                  <a:srgbClr val="000090"/>
                </a:solidFill>
                <a:latin typeface="Palatino"/>
                <a:cs typeface="Palatino"/>
              </a:rPr>
              <a:t> </a:t>
            </a:r>
            <a:r>
              <a:rPr lang="en-US" i="1" dirty="0" err="1" smtClean="0">
                <a:solidFill>
                  <a:srgbClr val="000090"/>
                </a:solidFill>
                <a:latin typeface="Palatino"/>
                <a:cs typeface="Palatino"/>
              </a:rPr>
              <a:t>mis</a:t>
            </a:r>
            <a:endParaRPr lang="en-US" dirty="0">
              <a:solidFill>
                <a:srgbClr val="000090"/>
              </a:solidFill>
              <a:latin typeface="Palatino"/>
              <a:cs typeface="Palatino"/>
            </a:endParaRPr>
          </a:p>
        </p:txBody>
      </p:sp>
      <p:sp>
        <p:nvSpPr>
          <p:cNvPr id="4" name="Content Placeholder 3"/>
          <p:cNvSpPr>
            <a:spLocks noGrp="1"/>
          </p:cNvSpPr>
          <p:nvPr>
            <p:ph sz="quarter" idx="13"/>
          </p:nvPr>
        </p:nvSpPr>
        <p:spPr>
          <a:xfrm>
            <a:off x="365760" y="1600200"/>
            <a:ext cx="4041648" cy="4917386"/>
          </a:xfrm>
        </p:spPr>
        <p:txBody>
          <a:bodyPr>
            <a:normAutofit lnSpcReduction="10000"/>
          </a:bodyPr>
          <a:lstStyle/>
          <a:p>
            <a:pPr marL="0" indent="0">
              <a:spcBef>
                <a:spcPts val="1200"/>
              </a:spcBef>
              <a:spcAft>
                <a:spcPts val="1200"/>
              </a:spcAft>
              <a:buNone/>
            </a:pPr>
            <a:r>
              <a:rPr lang="en-US" b="1" dirty="0" smtClean="0">
                <a:solidFill>
                  <a:srgbClr val="0000FF"/>
                </a:solidFill>
                <a:latin typeface="Palatino"/>
                <a:cs typeface="Palatino"/>
              </a:rPr>
              <a:t>“</a:t>
            </a:r>
            <a:r>
              <a:rPr lang="en-US" b="1" i="1" dirty="0">
                <a:solidFill>
                  <a:srgbClr val="0000FF"/>
                </a:solidFill>
                <a:latin typeface="Palatino"/>
                <a:cs typeface="Palatino"/>
              </a:rPr>
              <a:t>Les mots du </a:t>
            </a:r>
            <a:r>
              <a:rPr lang="en-US" b="1" i="1" dirty="0" smtClean="0">
                <a:solidFill>
                  <a:srgbClr val="0000FF"/>
                </a:solidFill>
                <a:latin typeface="Palatino"/>
                <a:cs typeface="Palatino"/>
              </a:rPr>
              <a:t>jour</a:t>
            </a:r>
            <a:r>
              <a:rPr lang="en-US" b="1" dirty="0" smtClean="0">
                <a:solidFill>
                  <a:srgbClr val="0000FF"/>
                </a:solidFill>
                <a:latin typeface="Palatino"/>
                <a:cs typeface="Palatino"/>
              </a:rPr>
              <a:t>”</a:t>
            </a:r>
            <a:endParaRPr lang="en-US" b="1" dirty="0">
              <a:solidFill>
                <a:srgbClr val="0000FF"/>
              </a:solidFill>
              <a:latin typeface="Palatino"/>
              <a:cs typeface="Palatino"/>
            </a:endParaRPr>
          </a:p>
          <a:p>
            <a:pPr>
              <a:spcBef>
                <a:spcPts val="1200"/>
              </a:spcBef>
              <a:spcAft>
                <a:spcPts val="1200"/>
              </a:spcAft>
            </a:pPr>
            <a:r>
              <a:rPr lang="en-US" dirty="0" err="1">
                <a:solidFill>
                  <a:schemeClr val="tx1"/>
                </a:solidFill>
                <a:latin typeface="Palatino"/>
                <a:cs typeface="Palatino"/>
              </a:rPr>
              <a:t>avoir</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err="1" smtClean="0">
                <a:solidFill>
                  <a:srgbClr val="000090"/>
                </a:solidFill>
                <a:latin typeface="Palatino"/>
                <a:cs typeface="Palatino"/>
              </a:rPr>
              <a:t>j'ai</a:t>
            </a:r>
            <a:r>
              <a:rPr lang="en-US" i="1" dirty="0" smtClean="0">
                <a:solidFill>
                  <a:srgbClr val="000090"/>
                </a:solidFill>
                <a:latin typeface="Palatino"/>
                <a:cs typeface="Palatino"/>
              </a:rPr>
              <a:t> </a:t>
            </a:r>
            <a:r>
              <a:rPr lang="en-US" i="1" dirty="0" err="1">
                <a:solidFill>
                  <a:srgbClr val="000090"/>
                </a:solidFill>
                <a:latin typeface="Palatino"/>
                <a:cs typeface="Palatino"/>
              </a:rPr>
              <a:t>eu</a:t>
            </a:r>
            <a:endParaRPr lang="en-US" dirty="0">
              <a:solidFill>
                <a:srgbClr val="000090"/>
              </a:solidFill>
              <a:latin typeface="Palatino"/>
              <a:cs typeface="Palatino"/>
            </a:endParaRPr>
          </a:p>
          <a:p>
            <a:pPr>
              <a:spcBef>
                <a:spcPts val="1200"/>
              </a:spcBef>
              <a:spcAft>
                <a:spcPts val="1200"/>
              </a:spcAft>
            </a:pPr>
            <a:r>
              <a:rPr lang="en-US" dirty="0" err="1">
                <a:solidFill>
                  <a:schemeClr val="tx1"/>
                </a:solidFill>
                <a:latin typeface="Palatino"/>
                <a:cs typeface="Palatino"/>
              </a:rPr>
              <a:t>boire</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err="1" smtClean="0">
                <a:solidFill>
                  <a:srgbClr val="000090"/>
                </a:solidFill>
                <a:latin typeface="Palatino"/>
                <a:cs typeface="Palatino"/>
              </a:rPr>
              <a:t>j'ai</a:t>
            </a:r>
            <a:r>
              <a:rPr lang="en-US" i="1" dirty="0" smtClean="0">
                <a:solidFill>
                  <a:srgbClr val="000090"/>
                </a:solidFill>
                <a:latin typeface="Palatino"/>
                <a:cs typeface="Palatino"/>
              </a:rPr>
              <a:t> </a:t>
            </a:r>
            <a:r>
              <a:rPr lang="en-US" i="1" dirty="0" err="1">
                <a:solidFill>
                  <a:srgbClr val="000090"/>
                </a:solidFill>
                <a:latin typeface="Palatino"/>
                <a:cs typeface="Palatino"/>
              </a:rPr>
              <a:t>bu</a:t>
            </a:r>
            <a:endParaRPr lang="en-US" dirty="0">
              <a:solidFill>
                <a:srgbClr val="000090"/>
              </a:solidFill>
              <a:latin typeface="Palatino"/>
              <a:cs typeface="Palatino"/>
            </a:endParaRPr>
          </a:p>
          <a:p>
            <a:pPr>
              <a:spcBef>
                <a:spcPts val="1200"/>
              </a:spcBef>
              <a:spcAft>
                <a:spcPts val="1200"/>
              </a:spcAft>
            </a:pPr>
            <a:r>
              <a:rPr lang="en-US" dirty="0" err="1">
                <a:solidFill>
                  <a:schemeClr val="tx1"/>
                </a:solidFill>
                <a:latin typeface="Palatino"/>
                <a:cs typeface="Palatino"/>
              </a:rPr>
              <a:t>conduire</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err="1" smtClean="0">
                <a:solidFill>
                  <a:srgbClr val="000090"/>
                </a:solidFill>
                <a:latin typeface="Palatino"/>
                <a:cs typeface="Palatino"/>
              </a:rPr>
              <a:t>j'ai</a:t>
            </a:r>
            <a:r>
              <a:rPr lang="en-US" i="1" dirty="0" smtClean="0">
                <a:solidFill>
                  <a:srgbClr val="000090"/>
                </a:solidFill>
                <a:latin typeface="Palatino"/>
                <a:cs typeface="Palatino"/>
              </a:rPr>
              <a:t> </a:t>
            </a:r>
            <a:r>
              <a:rPr lang="en-US" i="1" dirty="0">
                <a:solidFill>
                  <a:srgbClr val="000090"/>
                </a:solidFill>
                <a:latin typeface="Palatino"/>
                <a:cs typeface="Palatino"/>
              </a:rPr>
              <a:t>conduit</a:t>
            </a:r>
            <a:endParaRPr lang="en-US" dirty="0">
              <a:solidFill>
                <a:srgbClr val="000090"/>
              </a:solidFill>
              <a:latin typeface="Palatino"/>
              <a:cs typeface="Palatino"/>
            </a:endParaRPr>
          </a:p>
          <a:p>
            <a:pPr>
              <a:spcBef>
                <a:spcPts val="1200"/>
              </a:spcBef>
              <a:spcAft>
                <a:spcPts val="1200"/>
              </a:spcAft>
            </a:pPr>
            <a:r>
              <a:rPr lang="en-US" dirty="0" err="1">
                <a:solidFill>
                  <a:schemeClr val="tx1"/>
                </a:solidFill>
                <a:latin typeface="Palatino"/>
                <a:cs typeface="Palatino"/>
              </a:rPr>
              <a:t>connaître</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err="1" smtClean="0">
                <a:solidFill>
                  <a:srgbClr val="000090"/>
                </a:solidFill>
                <a:latin typeface="Palatino"/>
                <a:cs typeface="Palatino"/>
              </a:rPr>
              <a:t>j'ai</a:t>
            </a:r>
            <a:r>
              <a:rPr lang="en-US" i="1" dirty="0" smtClean="0">
                <a:solidFill>
                  <a:srgbClr val="000090"/>
                </a:solidFill>
                <a:latin typeface="Palatino"/>
                <a:cs typeface="Palatino"/>
              </a:rPr>
              <a:t> </a:t>
            </a:r>
            <a:r>
              <a:rPr lang="en-US" i="1" dirty="0" err="1">
                <a:solidFill>
                  <a:srgbClr val="000090"/>
                </a:solidFill>
                <a:latin typeface="Palatino"/>
                <a:cs typeface="Palatino"/>
              </a:rPr>
              <a:t>connu</a:t>
            </a:r>
            <a:endParaRPr lang="en-US" dirty="0">
              <a:solidFill>
                <a:srgbClr val="000090"/>
              </a:solidFill>
              <a:latin typeface="Palatino"/>
              <a:cs typeface="Palatino"/>
            </a:endParaRPr>
          </a:p>
          <a:p>
            <a:pPr>
              <a:spcBef>
                <a:spcPts val="1200"/>
              </a:spcBef>
              <a:spcAft>
                <a:spcPts val="1200"/>
              </a:spcAft>
            </a:pPr>
            <a:r>
              <a:rPr lang="en-US" dirty="0" err="1">
                <a:solidFill>
                  <a:schemeClr val="tx1"/>
                </a:solidFill>
                <a:latin typeface="Palatino"/>
                <a:cs typeface="Palatino"/>
              </a:rPr>
              <a:t>courir</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err="1" smtClean="0">
                <a:solidFill>
                  <a:srgbClr val="000090"/>
                </a:solidFill>
                <a:latin typeface="Palatino"/>
                <a:cs typeface="Palatino"/>
              </a:rPr>
              <a:t>j'ai</a:t>
            </a:r>
            <a:r>
              <a:rPr lang="en-US" i="1" dirty="0" smtClean="0">
                <a:solidFill>
                  <a:srgbClr val="000090"/>
                </a:solidFill>
                <a:latin typeface="Palatino"/>
                <a:cs typeface="Palatino"/>
              </a:rPr>
              <a:t> </a:t>
            </a:r>
            <a:r>
              <a:rPr lang="en-US" i="1" dirty="0" err="1">
                <a:solidFill>
                  <a:srgbClr val="000090"/>
                </a:solidFill>
                <a:latin typeface="Palatino"/>
                <a:cs typeface="Palatino"/>
              </a:rPr>
              <a:t>couru</a:t>
            </a:r>
            <a:endParaRPr lang="en-US" dirty="0">
              <a:solidFill>
                <a:srgbClr val="000090"/>
              </a:solidFill>
              <a:latin typeface="Palatino"/>
              <a:cs typeface="Palatino"/>
            </a:endParaRPr>
          </a:p>
          <a:p>
            <a:pPr>
              <a:spcBef>
                <a:spcPts val="1200"/>
              </a:spcBef>
              <a:spcAft>
                <a:spcPts val="1200"/>
              </a:spcAft>
            </a:pPr>
            <a:r>
              <a:rPr lang="en-US" dirty="0" err="1">
                <a:solidFill>
                  <a:schemeClr val="tx1"/>
                </a:solidFill>
                <a:latin typeface="Palatino"/>
                <a:cs typeface="Palatino"/>
              </a:rPr>
              <a:t>craindre</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err="1" smtClean="0">
                <a:solidFill>
                  <a:srgbClr val="000090"/>
                </a:solidFill>
                <a:latin typeface="Palatino"/>
                <a:cs typeface="Palatino"/>
              </a:rPr>
              <a:t>j'ai</a:t>
            </a:r>
            <a:r>
              <a:rPr lang="en-US" i="1" dirty="0" smtClean="0">
                <a:solidFill>
                  <a:srgbClr val="000090"/>
                </a:solidFill>
                <a:latin typeface="Palatino"/>
                <a:cs typeface="Palatino"/>
              </a:rPr>
              <a:t> </a:t>
            </a:r>
            <a:r>
              <a:rPr lang="en-US" i="1" dirty="0" err="1">
                <a:solidFill>
                  <a:srgbClr val="000090"/>
                </a:solidFill>
                <a:latin typeface="Palatino"/>
                <a:cs typeface="Palatino"/>
              </a:rPr>
              <a:t>craint</a:t>
            </a:r>
            <a:endParaRPr lang="en-US" dirty="0">
              <a:solidFill>
                <a:srgbClr val="000090"/>
              </a:solidFill>
              <a:latin typeface="Palatino"/>
              <a:cs typeface="Palatino"/>
            </a:endParaRPr>
          </a:p>
          <a:p>
            <a:pPr>
              <a:spcBef>
                <a:spcPts val="1200"/>
              </a:spcBef>
              <a:spcAft>
                <a:spcPts val="1200"/>
              </a:spcAft>
            </a:pPr>
            <a:r>
              <a:rPr lang="en-US" dirty="0" err="1">
                <a:solidFill>
                  <a:schemeClr val="tx1"/>
                </a:solidFill>
                <a:latin typeface="Palatino"/>
                <a:cs typeface="Palatino"/>
              </a:rPr>
              <a:t>croire</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err="1" smtClean="0">
                <a:solidFill>
                  <a:srgbClr val="000090"/>
                </a:solidFill>
                <a:latin typeface="Palatino"/>
                <a:cs typeface="Palatino"/>
              </a:rPr>
              <a:t>j'ai</a:t>
            </a:r>
            <a:r>
              <a:rPr lang="en-US" i="1" dirty="0" smtClean="0">
                <a:solidFill>
                  <a:srgbClr val="000090"/>
                </a:solidFill>
                <a:latin typeface="Palatino"/>
                <a:cs typeface="Palatino"/>
              </a:rPr>
              <a:t> cru</a:t>
            </a:r>
            <a:endParaRPr lang="en-US" dirty="0">
              <a:solidFill>
                <a:srgbClr val="000090"/>
              </a:solidFill>
              <a:latin typeface="Palatino"/>
              <a:cs typeface="Palatino"/>
            </a:endParaRPr>
          </a:p>
        </p:txBody>
      </p:sp>
    </p:spTree>
    <p:extLst>
      <p:ext uri="{BB962C8B-B14F-4D97-AF65-F5344CB8AC3E}">
        <p14:creationId xmlns:p14="http://schemas.microsoft.com/office/powerpoint/2010/main" val="96053016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p:cTn id="25"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p:cTn id="37"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p:cTn id="43"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4">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anim calcmode="lin" valueType="num">
                                      <p:cBhvr>
                                        <p:cTn id="5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3">
                                            <p:txEl>
                                              <p:pRg st="1" end="1"/>
                                            </p:txEl>
                                          </p:spTgt>
                                        </p:tgtEl>
                                        <p:attrNameLst>
                                          <p:attrName>style.visibility</p:attrName>
                                        </p:attrNameLst>
                                      </p:cBhvr>
                                      <p:to>
                                        <p:strVal val="visible"/>
                                      </p:to>
                                    </p:set>
                                    <p:anim calcmode="lin" valueType="num">
                                      <p:cBhvr>
                                        <p:cTn id="6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3">
                                            <p:txEl>
                                              <p:pRg st="2" end="2"/>
                                            </p:txEl>
                                          </p:spTgt>
                                        </p:tgtEl>
                                        <p:attrNameLst>
                                          <p:attrName>style.visibility</p:attrName>
                                        </p:attrNameLst>
                                      </p:cBhvr>
                                      <p:to>
                                        <p:strVal val="visible"/>
                                      </p:to>
                                    </p:set>
                                    <p:anim calcmode="lin" valueType="num">
                                      <p:cBhvr>
                                        <p:cTn id="6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6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3">
                                            <p:txEl>
                                              <p:pRg st="3" end="3"/>
                                            </p:txEl>
                                          </p:spTgt>
                                        </p:tgtEl>
                                        <p:attrNameLst>
                                          <p:attrName>style.visibility</p:attrName>
                                        </p:attrNameLst>
                                      </p:cBhvr>
                                      <p:to>
                                        <p:strVal val="visible"/>
                                      </p:to>
                                    </p:set>
                                    <p:anim calcmode="lin" valueType="num">
                                      <p:cBhvr>
                                        <p:cTn id="7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74"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16"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 calcmode="lin" valueType="num">
                                      <p:cBhvr>
                                        <p:cTn id="7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81" fill="hold">
                      <p:stCondLst>
                        <p:cond delay="indefinite"/>
                      </p:stCondLst>
                      <p:childTnLst>
                        <p:par>
                          <p:cTn id="82" fill="hold">
                            <p:stCondLst>
                              <p:cond delay="0"/>
                            </p:stCondLst>
                            <p:childTnLst>
                              <p:par>
                                <p:cTn id="83" presetID="23" presetClass="entr" presetSubtype="16" fill="hold" grpId="0" nodeType="clickEffect">
                                  <p:stCondLst>
                                    <p:cond delay="0"/>
                                  </p:stCondLst>
                                  <p:childTnLst>
                                    <p:set>
                                      <p:cBhvr>
                                        <p:cTn id="84" dur="1" fill="hold">
                                          <p:stCondLst>
                                            <p:cond delay="0"/>
                                          </p:stCondLst>
                                        </p:cTn>
                                        <p:tgtEl>
                                          <p:spTgt spid="3">
                                            <p:txEl>
                                              <p:pRg st="5" end="5"/>
                                            </p:txEl>
                                          </p:spTgt>
                                        </p:tgtEl>
                                        <p:attrNameLst>
                                          <p:attrName>style.visibility</p:attrName>
                                        </p:attrNameLst>
                                      </p:cBhvr>
                                      <p:to>
                                        <p:strVal val="visible"/>
                                      </p:to>
                                    </p:set>
                                    <p:anim calcmode="lin" valueType="num">
                                      <p:cBhvr>
                                        <p:cTn id="8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6"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87" fill="hold">
                      <p:stCondLst>
                        <p:cond delay="indefinite"/>
                      </p:stCondLst>
                      <p:childTnLst>
                        <p:par>
                          <p:cTn id="88" fill="hold">
                            <p:stCondLst>
                              <p:cond delay="0"/>
                            </p:stCondLst>
                            <p:childTnLst>
                              <p:par>
                                <p:cTn id="89" presetID="23" presetClass="entr" presetSubtype="16" fill="hold" grpId="0" nodeType="clickEffect">
                                  <p:stCondLst>
                                    <p:cond delay="0"/>
                                  </p:stCondLst>
                                  <p:childTnLst>
                                    <p:set>
                                      <p:cBhvr>
                                        <p:cTn id="90" dur="1" fill="hold">
                                          <p:stCondLst>
                                            <p:cond delay="0"/>
                                          </p:stCondLst>
                                        </p:cTn>
                                        <p:tgtEl>
                                          <p:spTgt spid="3">
                                            <p:txEl>
                                              <p:pRg st="6" end="6"/>
                                            </p:txEl>
                                          </p:spTgt>
                                        </p:tgtEl>
                                        <p:attrNameLst>
                                          <p:attrName>style.visibility</p:attrName>
                                        </p:attrNameLst>
                                      </p:cBhvr>
                                      <p:to>
                                        <p:strVal val="visible"/>
                                      </p:to>
                                    </p:set>
                                    <p:anim calcmode="lin" valueType="num">
                                      <p:cBhvr>
                                        <p:cTn id="9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92"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93" fill="hold">
                      <p:stCondLst>
                        <p:cond delay="indefinite"/>
                      </p:stCondLst>
                      <p:childTnLst>
                        <p:par>
                          <p:cTn id="94" fill="hold">
                            <p:stCondLst>
                              <p:cond delay="0"/>
                            </p:stCondLst>
                            <p:childTnLst>
                              <p:par>
                                <p:cTn id="95" presetID="23" presetClass="entr" presetSubtype="16" fill="hold" grpId="0" nodeType="clickEffect">
                                  <p:stCondLst>
                                    <p:cond delay="0"/>
                                  </p:stCondLst>
                                  <p:childTnLst>
                                    <p:set>
                                      <p:cBhvr>
                                        <p:cTn id="96" dur="1" fill="hold">
                                          <p:stCondLst>
                                            <p:cond delay="0"/>
                                          </p:stCondLst>
                                        </p:cTn>
                                        <p:tgtEl>
                                          <p:spTgt spid="3">
                                            <p:txEl>
                                              <p:pRg st="7" end="7"/>
                                            </p:txEl>
                                          </p:spTgt>
                                        </p:tgtEl>
                                        <p:attrNameLst>
                                          <p:attrName>style.visibility</p:attrName>
                                        </p:attrNameLst>
                                      </p:cBhvr>
                                      <p:to>
                                        <p:strVal val="visible"/>
                                      </p:to>
                                    </p:set>
                                    <p:anim calcmode="lin" valueType="num">
                                      <p:cBhvr>
                                        <p:cTn id="9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98"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5" y="0"/>
            <a:ext cx="8858250" cy="1158875"/>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douze</a:t>
            </a:r>
            <a:r>
              <a:rPr lang="en-US" sz="2400" dirty="0">
                <a:latin typeface="Palatino"/>
                <a:cs typeface="Palatino"/>
              </a:rPr>
              <a:t>:  23/10 – 27/10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mardi</a:t>
            </a:r>
            <a:r>
              <a:rPr lang="en-US" sz="2400" dirty="0">
                <a:latin typeface="Palatino"/>
                <a:cs typeface="Palatino"/>
              </a:rPr>
              <a:t>, le </a:t>
            </a:r>
            <a:r>
              <a:rPr lang="en-US" sz="2400" dirty="0" err="1">
                <a:latin typeface="Palatino"/>
                <a:cs typeface="Palatino"/>
              </a:rPr>
              <a:t>vingt-quatre</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a:xfrm>
            <a:off x="4648200" y="1444625"/>
            <a:ext cx="4241800" cy="5254625"/>
          </a:xfrm>
        </p:spPr>
        <p:txBody>
          <a:bodyPr>
            <a:noAutofit/>
          </a:bodyPr>
          <a:lstStyle/>
          <a:p>
            <a:pPr marL="0" indent="0">
              <a:spcBef>
                <a:spcPts val="400"/>
              </a:spcBef>
              <a:spcAft>
                <a:spcPts val="400"/>
              </a:spcAft>
              <a:buNone/>
            </a:pPr>
            <a:r>
              <a:rPr lang="en-US" sz="2200" i="1" dirty="0">
                <a:solidFill>
                  <a:srgbClr val="000090"/>
                </a:solidFill>
                <a:latin typeface="Palatino Linotype"/>
                <a:cs typeface="Palatino Linotype"/>
              </a:rPr>
              <a:t>As the name indicates, the </a:t>
            </a:r>
            <a:r>
              <a:rPr lang="en-US" sz="2200" dirty="0">
                <a:solidFill>
                  <a:srgbClr val="000090"/>
                </a:solidFill>
                <a:latin typeface="Palatino Linotype"/>
                <a:cs typeface="Palatino Linotype"/>
              </a:rPr>
              <a:t>passé </a:t>
            </a:r>
            <a:r>
              <a:rPr lang="en-US" sz="2200" dirty="0" err="1">
                <a:solidFill>
                  <a:srgbClr val="000090"/>
                </a:solidFill>
                <a:latin typeface="Palatino Linotype"/>
                <a:cs typeface="Palatino Linotype"/>
              </a:rPr>
              <a:t>composé</a:t>
            </a:r>
            <a:r>
              <a:rPr lang="en-US" sz="2200" i="1" dirty="0">
                <a:solidFill>
                  <a:srgbClr val="000090"/>
                </a:solidFill>
                <a:latin typeface="Palatino Linotype"/>
                <a:cs typeface="Palatino Linotype"/>
              </a:rPr>
              <a:t> is a compound tense.  It is formed by using an auxiliary or helping verb in the present tense, followed by the past participle of the verb being conjugated.  The two auxiliary verbs used are </a:t>
            </a:r>
            <a:r>
              <a:rPr lang="en-US" sz="2200" dirty="0" err="1">
                <a:solidFill>
                  <a:srgbClr val="FF0000"/>
                </a:solidFill>
                <a:latin typeface="Palatino Linotype"/>
                <a:cs typeface="Palatino Linotype"/>
              </a:rPr>
              <a:t>avoir</a:t>
            </a:r>
            <a:r>
              <a:rPr lang="en-US" sz="2200" i="1" dirty="0">
                <a:solidFill>
                  <a:srgbClr val="FF0000"/>
                </a:solidFill>
                <a:latin typeface="Palatino Linotype"/>
                <a:cs typeface="Palatino Linotype"/>
              </a:rPr>
              <a:t> </a:t>
            </a:r>
            <a:r>
              <a:rPr lang="en-US" sz="2200" i="1" dirty="0">
                <a:solidFill>
                  <a:srgbClr val="000090"/>
                </a:solidFill>
                <a:latin typeface="Palatino Linotype"/>
                <a:cs typeface="Palatino Linotype"/>
              </a:rPr>
              <a:t>(to have) and </a:t>
            </a:r>
            <a:r>
              <a:rPr lang="en-US" sz="2200" dirty="0" err="1">
                <a:solidFill>
                  <a:srgbClr val="FF0000"/>
                </a:solidFill>
                <a:latin typeface="Palatino Linotype"/>
                <a:cs typeface="Palatino Linotype"/>
              </a:rPr>
              <a:t>être</a:t>
            </a:r>
            <a:r>
              <a:rPr lang="en-US" sz="2200" i="1" dirty="0">
                <a:solidFill>
                  <a:srgbClr val="FF0000"/>
                </a:solidFill>
                <a:latin typeface="Palatino Linotype"/>
                <a:cs typeface="Palatino Linotype"/>
              </a:rPr>
              <a:t> </a:t>
            </a:r>
            <a:r>
              <a:rPr lang="en-US" sz="2200" i="1" dirty="0">
                <a:solidFill>
                  <a:srgbClr val="000090"/>
                </a:solidFill>
                <a:latin typeface="Palatino Linotype"/>
                <a:cs typeface="Palatino Linotype"/>
              </a:rPr>
              <a:t>(to be).</a:t>
            </a:r>
          </a:p>
          <a:p>
            <a:pPr marL="0" indent="0">
              <a:spcBef>
                <a:spcPts val="400"/>
              </a:spcBef>
              <a:spcAft>
                <a:spcPts val="400"/>
              </a:spcAft>
              <a:buNone/>
            </a:pPr>
            <a:r>
              <a:rPr lang="en-US" sz="2200" i="1" dirty="0">
                <a:solidFill>
                  <a:srgbClr val="000090"/>
                </a:solidFill>
                <a:latin typeface="Palatino Linotype"/>
                <a:cs typeface="Palatino Linotype"/>
              </a:rPr>
              <a:t>When using the verb </a:t>
            </a:r>
            <a:r>
              <a:rPr lang="en-US" sz="2200" dirty="0" err="1">
                <a:solidFill>
                  <a:srgbClr val="000090"/>
                </a:solidFill>
                <a:latin typeface="Palatino Linotype"/>
                <a:cs typeface="Palatino Linotype"/>
              </a:rPr>
              <a:t>être</a:t>
            </a:r>
            <a:r>
              <a:rPr lang="en-US" sz="2200" i="1" dirty="0">
                <a:solidFill>
                  <a:srgbClr val="000090"/>
                </a:solidFill>
                <a:latin typeface="Palatino Linotype"/>
                <a:cs typeface="Palatino Linotype"/>
              </a:rPr>
              <a:t> as an auxiliary verb, </a:t>
            </a:r>
            <a:r>
              <a:rPr lang="en-US" sz="2200" i="1" u="sng" dirty="0">
                <a:solidFill>
                  <a:srgbClr val="000090"/>
                </a:solidFill>
                <a:latin typeface="Palatino Linotype"/>
                <a:cs typeface="Palatino Linotype"/>
              </a:rPr>
              <a:t>the past participle agrees in gender and in number with the subject</a:t>
            </a:r>
            <a:r>
              <a:rPr lang="en-US" sz="2200" i="1" dirty="0">
                <a:solidFill>
                  <a:srgbClr val="000090"/>
                </a:solidFill>
                <a:latin typeface="Palatino Linotype"/>
                <a:cs typeface="Palatino Linotype"/>
              </a:rPr>
              <a:t>.  For the feminine, an </a:t>
            </a:r>
            <a:r>
              <a:rPr lang="en-US" sz="2200" i="1" dirty="0">
                <a:solidFill>
                  <a:srgbClr val="FF0000"/>
                </a:solidFill>
                <a:latin typeface="Palatino Linotype"/>
                <a:cs typeface="Palatino Linotype"/>
              </a:rPr>
              <a:t>e</a:t>
            </a:r>
            <a:r>
              <a:rPr lang="en-US" sz="2200" i="1" dirty="0">
                <a:solidFill>
                  <a:srgbClr val="000090"/>
                </a:solidFill>
                <a:latin typeface="Palatino Linotype"/>
                <a:cs typeface="Palatino Linotype"/>
              </a:rPr>
              <a:t> is added to the ending of the past participle, and for the plural, an </a:t>
            </a:r>
            <a:r>
              <a:rPr lang="en-US" sz="2200" i="1" dirty="0">
                <a:solidFill>
                  <a:srgbClr val="FF0000"/>
                </a:solidFill>
                <a:latin typeface="Palatino Linotype"/>
                <a:cs typeface="Palatino Linotype"/>
              </a:rPr>
              <a:t>s</a:t>
            </a:r>
            <a:r>
              <a:rPr lang="en-US" sz="2200" i="1" dirty="0">
                <a:solidFill>
                  <a:srgbClr val="000090"/>
                </a:solidFill>
                <a:latin typeface="Palatino Linotype"/>
                <a:cs typeface="Palatino Linotype"/>
              </a:rPr>
              <a:t> is added to the ending</a:t>
            </a:r>
            <a:r>
              <a:rPr lang="en-US" sz="2200" i="1" dirty="0" smtClean="0">
                <a:solidFill>
                  <a:srgbClr val="000090"/>
                </a:solidFill>
                <a:latin typeface="Palatino Linotype"/>
                <a:cs typeface="Palatino Linotype"/>
              </a:rPr>
              <a:t>.</a:t>
            </a:r>
            <a:endParaRPr lang="en-US" sz="2200" i="1" dirty="0">
              <a:solidFill>
                <a:srgbClr val="000090"/>
              </a:solidFill>
              <a:latin typeface="Palatino Linotype"/>
              <a:cs typeface="Palatino Linotype"/>
            </a:endParaRPr>
          </a:p>
        </p:txBody>
      </p:sp>
      <p:sp>
        <p:nvSpPr>
          <p:cNvPr id="4" name="Content Placeholder 3"/>
          <p:cNvSpPr>
            <a:spLocks noGrp="1"/>
          </p:cNvSpPr>
          <p:nvPr>
            <p:ph sz="quarter" idx="13"/>
          </p:nvPr>
        </p:nvSpPr>
        <p:spPr>
          <a:xfrm>
            <a:off x="254000" y="1444625"/>
            <a:ext cx="4153408" cy="5103559"/>
          </a:xfrm>
        </p:spPr>
        <p:txBody>
          <a:bodyPr>
            <a:normAutofit fontScale="92500"/>
          </a:bodyPr>
          <a:lstStyle/>
          <a:p>
            <a:pPr marL="0" indent="0">
              <a:spcBef>
                <a:spcPts val="600"/>
              </a:spcBef>
              <a:spcAft>
                <a:spcPts val="600"/>
              </a:spcAft>
              <a:buNone/>
            </a:pPr>
            <a:r>
              <a:rPr lang="en-US" dirty="0" err="1">
                <a:solidFill>
                  <a:schemeClr val="tx1"/>
                </a:solidFill>
                <a:latin typeface="Palatino"/>
                <a:cs typeface="Palatino"/>
              </a:rPr>
              <a:t>Ajoutez</a:t>
            </a:r>
            <a:r>
              <a:rPr lang="en-US" dirty="0">
                <a:solidFill>
                  <a:schemeClr val="tx1"/>
                </a:solidFill>
                <a:latin typeface="Palatino"/>
                <a:cs typeface="Palatino"/>
              </a:rPr>
              <a:t> </a:t>
            </a:r>
            <a:r>
              <a:rPr lang="en-US" dirty="0" err="1">
                <a:solidFill>
                  <a:schemeClr val="tx1"/>
                </a:solidFill>
                <a:latin typeface="Palatino"/>
                <a:cs typeface="Palatino"/>
              </a:rPr>
              <a:t>ces</a:t>
            </a:r>
            <a:r>
              <a:rPr lang="en-US" dirty="0">
                <a:solidFill>
                  <a:schemeClr val="tx1"/>
                </a:solidFill>
                <a:latin typeface="Palatino"/>
                <a:cs typeface="Palatino"/>
              </a:rPr>
              <a:t> notes </a:t>
            </a:r>
            <a:r>
              <a:rPr lang="en-US" dirty="0" err="1">
                <a:solidFill>
                  <a:schemeClr val="tx1"/>
                </a:solidFill>
                <a:latin typeface="Palatino"/>
                <a:cs typeface="Palatino"/>
              </a:rPr>
              <a:t>à</a:t>
            </a:r>
            <a:r>
              <a:rPr lang="en-US" dirty="0">
                <a:solidFill>
                  <a:schemeClr val="tx1"/>
                </a:solidFill>
                <a:latin typeface="Palatino"/>
                <a:cs typeface="Palatino"/>
              </a:rPr>
              <a:t> la section </a:t>
            </a:r>
            <a:r>
              <a:rPr lang="en-US" dirty="0" err="1">
                <a:solidFill>
                  <a:schemeClr val="tx1"/>
                </a:solidFill>
                <a:latin typeface="Palatino"/>
                <a:cs typeface="Palatino"/>
              </a:rPr>
              <a:t>grammaire</a:t>
            </a:r>
            <a:r>
              <a:rPr lang="en-US" dirty="0">
                <a:solidFill>
                  <a:schemeClr val="tx1"/>
                </a:solidFill>
                <a:latin typeface="Palatino"/>
                <a:cs typeface="Palatino"/>
              </a:rPr>
              <a:t> du cahier (</a:t>
            </a:r>
            <a:r>
              <a:rPr lang="en-US" i="1" dirty="0">
                <a:solidFill>
                  <a:srgbClr val="FF0000"/>
                </a:solidFill>
                <a:latin typeface="Palatino"/>
                <a:cs typeface="Palatino"/>
              </a:rPr>
              <a:t>in your own words</a:t>
            </a:r>
            <a:r>
              <a:rPr lang="en-US" dirty="0">
                <a:solidFill>
                  <a:schemeClr val="tx1"/>
                </a:solidFill>
                <a:latin typeface="Palatino"/>
                <a:cs typeface="Palatino"/>
              </a:rPr>
              <a:t>):</a:t>
            </a:r>
          </a:p>
          <a:p>
            <a:pPr marL="0" indent="0">
              <a:spcBef>
                <a:spcPts val="600"/>
              </a:spcBef>
              <a:spcAft>
                <a:spcPts val="600"/>
              </a:spcAft>
              <a:buNone/>
            </a:pPr>
            <a:r>
              <a:rPr lang="en-US" i="1" dirty="0">
                <a:solidFill>
                  <a:srgbClr val="000090"/>
                </a:solidFill>
                <a:latin typeface="Palatino"/>
                <a:cs typeface="Palatino"/>
              </a:rPr>
              <a:t>The </a:t>
            </a:r>
            <a:r>
              <a:rPr lang="en-US" dirty="0">
                <a:solidFill>
                  <a:srgbClr val="000090"/>
                </a:solidFill>
                <a:latin typeface="Palatino"/>
                <a:cs typeface="Palatino"/>
              </a:rPr>
              <a:t>passé </a:t>
            </a:r>
            <a:r>
              <a:rPr lang="en-US" dirty="0" err="1">
                <a:solidFill>
                  <a:srgbClr val="000090"/>
                </a:solidFill>
                <a:latin typeface="Palatino"/>
                <a:cs typeface="Palatino"/>
              </a:rPr>
              <a:t>composé</a:t>
            </a:r>
            <a:r>
              <a:rPr lang="en-US" i="1" dirty="0">
                <a:solidFill>
                  <a:srgbClr val="000090"/>
                </a:solidFill>
                <a:latin typeface="Palatino"/>
                <a:cs typeface="Palatino"/>
              </a:rPr>
              <a:t>, or compound past, unlike the </a:t>
            </a:r>
            <a:r>
              <a:rPr lang="en-US" dirty="0" err="1">
                <a:solidFill>
                  <a:srgbClr val="000090"/>
                </a:solidFill>
                <a:latin typeface="Palatino"/>
                <a:cs typeface="Palatino"/>
              </a:rPr>
              <a:t>imparfait</a:t>
            </a:r>
            <a:r>
              <a:rPr lang="en-US" i="1" dirty="0">
                <a:solidFill>
                  <a:srgbClr val="000090"/>
                </a:solidFill>
                <a:latin typeface="Palatino"/>
                <a:cs typeface="Palatino"/>
              </a:rPr>
              <a:t>, expresses an action that </a:t>
            </a:r>
            <a:r>
              <a:rPr lang="en-US" i="1" u="sng" dirty="0">
                <a:solidFill>
                  <a:srgbClr val="000090"/>
                </a:solidFill>
                <a:latin typeface="Palatino"/>
                <a:cs typeface="Palatino"/>
              </a:rPr>
              <a:t>took place and ended at a certain moment in the past</a:t>
            </a:r>
            <a:r>
              <a:rPr lang="en-US" i="1" dirty="0">
                <a:solidFill>
                  <a:srgbClr val="000090"/>
                </a:solidFill>
                <a:latin typeface="Palatino"/>
                <a:cs typeface="Palatino"/>
              </a:rPr>
              <a:t>, whereas the </a:t>
            </a:r>
            <a:r>
              <a:rPr lang="en-US" dirty="0" err="1">
                <a:solidFill>
                  <a:srgbClr val="000090"/>
                </a:solidFill>
                <a:latin typeface="Palatino"/>
                <a:cs typeface="Palatino"/>
              </a:rPr>
              <a:t>imparfait</a:t>
            </a:r>
            <a:r>
              <a:rPr lang="en-US" i="1" dirty="0">
                <a:solidFill>
                  <a:srgbClr val="000090"/>
                </a:solidFill>
                <a:latin typeface="Palatino"/>
                <a:cs typeface="Palatino"/>
              </a:rPr>
              <a:t> expresses a </a:t>
            </a:r>
            <a:r>
              <a:rPr lang="en-US" i="1" u="sng" dirty="0">
                <a:solidFill>
                  <a:srgbClr val="000090"/>
                </a:solidFill>
                <a:latin typeface="Palatino"/>
                <a:cs typeface="Palatino"/>
              </a:rPr>
              <a:t>continuous, repetitive, habitual action or a description</a:t>
            </a:r>
            <a:r>
              <a:rPr lang="en-US" i="1" dirty="0">
                <a:solidFill>
                  <a:srgbClr val="000090"/>
                </a:solidFill>
                <a:latin typeface="Palatino"/>
                <a:cs typeface="Palatino"/>
              </a:rPr>
              <a:t> in the past.</a:t>
            </a:r>
          </a:p>
          <a:p>
            <a:pPr marL="0" indent="0">
              <a:spcBef>
                <a:spcPts val="600"/>
              </a:spcBef>
              <a:spcAft>
                <a:spcPts val="600"/>
              </a:spcAft>
              <a:buNone/>
            </a:pPr>
            <a:r>
              <a:rPr lang="en-US" i="1" dirty="0">
                <a:solidFill>
                  <a:srgbClr val="000090"/>
                </a:solidFill>
                <a:latin typeface="Palatino"/>
                <a:cs typeface="Palatino"/>
              </a:rPr>
              <a:t>I was running.</a:t>
            </a:r>
            <a:r>
              <a:rPr lang="en-US" dirty="0">
                <a:solidFill>
                  <a:schemeClr val="tx1"/>
                </a:solidFill>
                <a:latin typeface="Palatino"/>
                <a:cs typeface="Palatino"/>
              </a:rPr>
              <a:t>	Je </a:t>
            </a:r>
            <a:r>
              <a:rPr lang="en-US" dirty="0" err="1">
                <a:solidFill>
                  <a:schemeClr val="tx1"/>
                </a:solidFill>
                <a:latin typeface="Palatino"/>
                <a:cs typeface="Palatino"/>
              </a:rPr>
              <a:t>courais</a:t>
            </a:r>
            <a:r>
              <a:rPr lang="en-US" dirty="0">
                <a:solidFill>
                  <a:schemeClr val="tx1"/>
                </a:solidFill>
                <a:latin typeface="Palatino"/>
                <a:cs typeface="Palatino"/>
              </a:rPr>
              <a:t>. (imp.)</a:t>
            </a:r>
          </a:p>
          <a:p>
            <a:pPr marL="0" indent="0">
              <a:spcBef>
                <a:spcPts val="600"/>
              </a:spcBef>
              <a:spcAft>
                <a:spcPts val="600"/>
              </a:spcAft>
              <a:buNone/>
            </a:pPr>
            <a:r>
              <a:rPr lang="en-US" i="1" dirty="0">
                <a:solidFill>
                  <a:srgbClr val="000090"/>
                </a:solidFill>
                <a:latin typeface="Palatino"/>
                <a:cs typeface="Palatino"/>
              </a:rPr>
              <a:t>I ran.</a:t>
            </a:r>
            <a:r>
              <a:rPr lang="en-US" dirty="0">
                <a:solidFill>
                  <a:schemeClr val="tx1"/>
                </a:solidFill>
                <a:latin typeface="Palatino"/>
                <a:cs typeface="Palatino"/>
              </a:rPr>
              <a:t>		</a:t>
            </a:r>
            <a:r>
              <a:rPr lang="en-US" dirty="0" err="1">
                <a:solidFill>
                  <a:schemeClr val="tx1"/>
                </a:solidFill>
                <a:latin typeface="Palatino"/>
                <a:cs typeface="Palatino"/>
              </a:rPr>
              <a:t>J’ai</a:t>
            </a:r>
            <a:r>
              <a:rPr lang="en-US" dirty="0">
                <a:solidFill>
                  <a:schemeClr val="tx1"/>
                </a:solidFill>
                <a:latin typeface="Palatino"/>
                <a:cs typeface="Palatino"/>
              </a:rPr>
              <a:t> </a:t>
            </a:r>
            <a:r>
              <a:rPr lang="en-US" dirty="0" err="1">
                <a:solidFill>
                  <a:schemeClr val="tx1"/>
                </a:solidFill>
                <a:latin typeface="Palatino"/>
                <a:cs typeface="Palatino"/>
              </a:rPr>
              <a:t>couru</a:t>
            </a:r>
            <a:r>
              <a:rPr lang="en-US" dirty="0">
                <a:solidFill>
                  <a:schemeClr val="tx1"/>
                </a:solidFill>
                <a:latin typeface="Palatino"/>
                <a:cs typeface="Palatino"/>
              </a:rPr>
              <a:t>. (p.c.</a:t>
            </a:r>
            <a:r>
              <a:rPr lang="en-US" dirty="0" smtClean="0">
                <a:solidFill>
                  <a:schemeClr val="tx1"/>
                </a:solidFill>
                <a:latin typeface="Palatino"/>
                <a:cs typeface="Palatino"/>
              </a:rPr>
              <a:t>)</a:t>
            </a:r>
            <a:endParaRPr lang="en-US" dirty="0">
              <a:solidFill>
                <a:schemeClr val="tx1"/>
              </a:solidFill>
              <a:latin typeface="Palatino"/>
              <a:cs typeface="Palatino"/>
            </a:endParaRPr>
          </a:p>
        </p:txBody>
      </p:sp>
    </p:spTree>
    <p:extLst>
      <p:ext uri="{BB962C8B-B14F-4D97-AF65-F5344CB8AC3E}">
        <p14:creationId xmlns:p14="http://schemas.microsoft.com/office/powerpoint/2010/main" val="158857726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p:cTn id="19" dur="500" decel="50000" fill="hold">
                                          <p:stCondLst>
                                            <p:cond delay="0"/>
                                          </p:stCondLst>
                                        </p:cTn>
                                        <p:tgtEl>
                                          <p:spTgt spid="4">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4">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4">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4">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4">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4">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4">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4">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p:cTn id="31" dur="500" decel="50000" fill="hold">
                                          <p:stCondLst>
                                            <p:cond delay="0"/>
                                          </p:stCondLst>
                                        </p:cTn>
                                        <p:tgtEl>
                                          <p:spTgt spid="4">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4">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4">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4">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4">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4">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4">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4">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anim calcmode="lin" valueType="num">
                                      <p:cBhvr>
                                        <p:cTn id="43" dur="500" decel="50000" fill="hold">
                                          <p:stCondLst>
                                            <p:cond delay="0"/>
                                          </p:stCondLst>
                                        </p:cTn>
                                        <p:tgtEl>
                                          <p:spTgt spid="4">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4">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4">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4">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4">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4">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4">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4">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anim calcmode="lin" valueType="num">
                                      <p:cBhvr>
                                        <p:cTn id="55"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3">
                                            <p:txEl>
                                              <p:pRg st="1" end="1"/>
                                            </p:txEl>
                                          </p:spTgt>
                                        </p:tgtEl>
                                        <p:attrNameLst>
                                          <p:attrName>style.visibility</p:attrName>
                                        </p:attrNameLst>
                                      </p:cBhvr>
                                      <p:to>
                                        <p:strVal val="visible"/>
                                      </p:to>
                                    </p:set>
                                    <p:anim calcmode="lin" valueType="num">
                                      <p:cBhvr>
                                        <p:cTn id="67"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27049"/>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neuf</a:t>
            </a:r>
            <a:r>
              <a:rPr lang="en-US" sz="2400" dirty="0">
                <a:latin typeface="Palatino"/>
                <a:cs typeface="Palatino"/>
              </a:rPr>
              <a:t>:  2/10 – 6/10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lundi</a:t>
            </a:r>
            <a:r>
              <a:rPr lang="en-US" sz="2400" dirty="0">
                <a:latin typeface="Palatino"/>
                <a:cs typeface="Palatino"/>
              </a:rPr>
              <a:t>, le </a:t>
            </a:r>
            <a:r>
              <a:rPr lang="en-US" sz="2400" dirty="0" err="1">
                <a:latin typeface="Palatino"/>
                <a:cs typeface="Palatino"/>
              </a:rPr>
              <a:t>deux</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a:xfrm>
            <a:off x="4648200" y="1600200"/>
            <a:ext cx="4038600" cy="4917386"/>
          </a:xfrm>
        </p:spPr>
        <p:txBody>
          <a:bodyPr/>
          <a:lstStyle/>
          <a:p>
            <a:endParaRPr lang="en-US" dirty="0"/>
          </a:p>
        </p:txBody>
      </p:sp>
      <p:sp>
        <p:nvSpPr>
          <p:cNvPr id="4" name="Content Placeholder 3"/>
          <p:cNvSpPr>
            <a:spLocks noGrp="1"/>
          </p:cNvSpPr>
          <p:nvPr>
            <p:ph sz="quarter" idx="13"/>
          </p:nvPr>
        </p:nvSpPr>
        <p:spPr>
          <a:xfrm>
            <a:off x="365760" y="1600200"/>
            <a:ext cx="4041648" cy="4917386"/>
          </a:xfrm>
        </p:spPr>
        <p:txBody>
          <a:bodyPr/>
          <a:lstStyle/>
          <a:p>
            <a:endParaRPr lang="en-US" dirty="0"/>
          </a:p>
        </p:txBody>
      </p:sp>
    </p:spTree>
    <p:extLst>
      <p:ext uri="{BB962C8B-B14F-4D97-AF65-F5344CB8AC3E}">
        <p14:creationId xmlns:p14="http://schemas.microsoft.com/office/powerpoint/2010/main" val="364313985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118" y="0"/>
            <a:ext cx="8792882" cy="1238250"/>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douze</a:t>
            </a:r>
            <a:r>
              <a:rPr lang="en-US" sz="2400" dirty="0">
                <a:latin typeface="Palatino"/>
                <a:cs typeface="Palatino"/>
              </a:rPr>
              <a:t>:  23/10 – 27/10</a:t>
            </a:r>
            <a:br>
              <a:rPr lang="en-US" sz="2400" dirty="0">
                <a:latin typeface="Palatino"/>
                <a:cs typeface="Palatino"/>
              </a:rPr>
            </a:br>
            <a:r>
              <a:rPr lang="en-US" sz="2300" dirty="0">
                <a:latin typeface="Palatino"/>
                <a:cs typeface="Palatino"/>
              </a:rPr>
              <a:t>nous </a:t>
            </a:r>
            <a:r>
              <a:rPr lang="en-US" sz="2300" dirty="0" err="1">
                <a:latin typeface="Palatino"/>
                <a:cs typeface="Palatino"/>
              </a:rPr>
              <a:t>sommes</a:t>
            </a:r>
            <a:r>
              <a:rPr lang="en-US" sz="2300" dirty="0">
                <a:latin typeface="Palatino"/>
                <a:cs typeface="Palatino"/>
              </a:rPr>
              <a:t> </a:t>
            </a:r>
            <a:r>
              <a:rPr lang="en-US" sz="2300" b="1" dirty="0" err="1">
                <a:latin typeface="Palatino"/>
                <a:cs typeface="Palatino"/>
              </a:rPr>
              <a:t>mardi</a:t>
            </a:r>
            <a:r>
              <a:rPr lang="en-US" sz="2300" dirty="0">
                <a:latin typeface="Palatino"/>
                <a:cs typeface="Palatino"/>
              </a:rPr>
              <a:t>, le </a:t>
            </a:r>
            <a:r>
              <a:rPr lang="en-US" sz="2300" dirty="0" err="1">
                <a:latin typeface="Palatino"/>
                <a:cs typeface="Palatino"/>
              </a:rPr>
              <a:t>vingt-quatre</a:t>
            </a:r>
            <a:r>
              <a:rPr lang="en-US" sz="2300" dirty="0">
                <a:latin typeface="Palatino"/>
                <a:cs typeface="Palatino"/>
              </a:rPr>
              <a:t> </a:t>
            </a:r>
            <a:r>
              <a:rPr lang="en-US" sz="2300" dirty="0" err="1">
                <a:latin typeface="Palatino"/>
                <a:cs typeface="Palatino"/>
              </a:rPr>
              <a:t>octobre</a:t>
            </a:r>
            <a:r>
              <a:rPr lang="en-US" sz="2300" dirty="0">
                <a:latin typeface="Palatino"/>
                <a:cs typeface="Palatino"/>
              </a:rPr>
              <a:t> </a:t>
            </a:r>
            <a:r>
              <a:rPr lang="en-US" sz="2300" dirty="0" err="1">
                <a:latin typeface="Palatino"/>
                <a:cs typeface="Palatino"/>
              </a:rPr>
              <a:t>deux</a:t>
            </a:r>
            <a:r>
              <a:rPr lang="en-US" sz="2300" dirty="0">
                <a:latin typeface="Palatino"/>
                <a:cs typeface="Palatino"/>
              </a:rPr>
              <a:t> mille dix-</a:t>
            </a:r>
            <a:r>
              <a:rPr lang="en-US" sz="2300" dirty="0" err="1">
                <a:latin typeface="Palatino"/>
                <a:cs typeface="Palatino"/>
              </a:rPr>
              <a:t>sept</a:t>
            </a:r>
            <a:endParaRPr lang="en-US" sz="2300" dirty="0"/>
          </a:p>
        </p:txBody>
      </p:sp>
      <p:sp>
        <p:nvSpPr>
          <p:cNvPr id="3" name="Content Placeholder 2"/>
          <p:cNvSpPr>
            <a:spLocks noGrp="1"/>
          </p:cNvSpPr>
          <p:nvPr>
            <p:ph sz="half" idx="4294967295"/>
          </p:nvPr>
        </p:nvSpPr>
        <p:spPr>
          <a:xfrm>
            <a:off x="224118" y="1479176"/>
            <a:ext cx="4452470" cy="5184589"/>
          </a:xfrm>
          <a:prstGeom prst="rect">
            <a:avLst/>
          </a:prstGeom>
        </p:spPr>
        <p:txBody>
          <a:bodyPr>
            <a:noAutofit/>
          </a:bodyPr>
          <a:lstStyle/>
          <a:p>
            <a:pPr marL="0" indent="0">
              <a:spcBef>
                <a:spcPts val="0"/>
              </a:spcBef>
              <a:spcAft>
                <a:spcPts val="600"/>
              </a:spcAft>
              <a:buNone/>
            </a:pPr>
            <a:r>
              <a:rPr lang="en-US" sz="2000" dirty="0" smtClean="0">
                <a:solidFill>
                  <a:srgbClr val="FF0000"/>
                </a:solidFill>
                <a:latin typeface="Palatino"/>
                <a:cs typeface="Palatino"/>
              </a:rPr>
              <a:t>Passé </a:t>
            </a:r>
            <a:r>
              <a:rPr lang="en-US" sz="2000" dirty="0" err="1" smtClean="0">
                <a:solidFill>
                  <a:srgbClr val="FF0000"/>
                </a:solidFill>
                <a:latin typeface="Palatino"/>
                <a:cs typeface="Palatino"/>
              </a:rPr>
              <a:t>composé</a:t>
            </a:r>
            <a:r>
              <a:rPr lang="en-US" sz="2000" dirty="0" smtClean="0">
                <a:solidFill>
                  <a:srgbClr val="FF0000"/>
                </a:solidFill>
                <a:latin typeface="Palatino"/>
                <a:cs typeface="Palatino"/>
              </a:rPr>
              <a:t> </a:t>
            </a:r>
            <a:r>
              <a:rPr lang="en-US" sz="2000" dirty="0" err="1" smtClean="0">
                <a:solidFill>
                  <a:srgbClr val="FF0000"/>
                </a:solidFill>
                <a:latin typeface="Palatino"/>
                <a:cs typeface="Palatino"/>
              </a:rPr>
              <a:t>ou</a:t>
            </a:r>
            <a:r>
              <a:rPr lang="en-US" sz="2000" dirty="0" smtClean="0">
                <a:solidFill>
                  <a:srgbClr val="FF0000"/>
                </a:solidFill>
                <a:latin typeface="Palatino"/>
                <a:cs typeface="Palatino"/>
              </a:rPr>
              <a:t> </a:t>
            </a:r>
            <a:r>
              <a:rPr lang="en-US" sz="2000" dirty="0" err="1" smtClean="0">
                <a:solidFill>
                  <a:srgbClr val="FF0000"/>
                </a:solidFill>
                <a:latin typeface="Palatino"/>
                <a:cs typeface="Palatino"/>
              </a:rPr>
              <a:t>l’imparfait</a:t>
            </a:r>
            <a:r>
              <a:rPr lang="en-US" sz="2000" dirty="0" smtClean="0">
                <a:solidFill>
                  <a:srgbClr val="FF0000"/>
                </a:solidFill>
                <a:latin typeface="Palatino"/>
                <a:cs typeface="Palatino"/>
              </a:rPr>
              <a:t>?</a:t>
            </a:r>
          </a:p>
          <a:p>
            <a:pPr marL="0" indent="0">
              <a:spcBef>
                <a:spcPts val="0"/>
              </a:spcBef>
              <a:spcAft>
                <a:spcPts val="600"/>
              </a:spcAft>
              <a:buNone/>
            </a:pPr>
            <a:r>
              <a:rPr lang="en-US" sz="2000" i="1" dirty="0" smtClean="0">
                <a:solidFill>
                  <a:srgbClr val="000090"/>
                </a:solidFill>
                <a:latin typeface="Palatino"/>
                <a:cs typeface="Palatino"/>
              </a:rPr>
              <a:t>To decide which of the two tenses to use, it is helpful to think about the following questions:</a:t>
            </a:r>
          </a:p>
          <a:p>
            <a:pPr marL="0" indent="0">
              <a:spcBef>
                <a:spcPts val="0"/>
              </a:spcBef>
              <a:spcAft>
                <a:spcPts val="600"/>
              </a:spcAft>
              <a:buNone/>
            </a:pPr>
            <a:r>
              <a:rPr lang="en-US" sz="2000" dirty="0" err="1" smtClean="0">
                <a:solidFill>
                  <a:srgbClr val="000000"/>
                </a:solidFill>
                <a:latin typeface="Palatino"/>
                <a:cs typeface="Palatino"/>
              </a:rPr>
              <a:t>Imparfait</a:t>
            </a:r>
            <a:r>
              <a:rPr lang="en-US" sz="2000" dirty="0" smtClean="0">
                <a:solidFill>
                  <a:srgbClr val="000090"/>
                </a:solidFill>
                <a:latin typeface="Palatino"/>
                <a:cs typeface="Palatino"/>
              </a:rPr>
              <a:t>:    </a:t>
            </a:r>
            <a:r>
              <a:rPr lang="en-US" sz="2000" i="1" dirty="0" smtClean="0">
                <a:solidFill>
                  <a:srgbClr val="000090"/>
                </a:solidFill>
                <a:latin typeface="Palatino"/>
                <a:cs typeface="Palatino"/>
              </a:rPr>
              <a:t>What was taking place?</a:t>
            </a:r>
          </a:p>
          <a:p>
            <a:pPr marL="0" indent="0">
              <a:spcBef>
                <a:spcPts val="0"/>
              </a:spcBef>
              <a:spcAft>
                <a:spcPts val="600"/>
              </a:spcAft>
              <a:buNone/>
            </a:pPr>
            <a:r>
              <a:rPr lang="en-US" sz="2000" dirty="0" smtClean="0">
                <a:solidFill>
                  <a:srgbClr val="000000"/>
                </a:solidFill>
                <a:latin typeface="Palatino"/>
                <a:cs typeface="Palatino"/>
              </a:rPr>
              <a:t>Passé </a:t>
            </a:r>
            <a:r>
              <a:rPr lang="en-US" sz="2000" dirty="0" err="1" smtClean="0">
                <a:solidFill>
                  <a:srgbClr val="000000"/>
                </a:solidFill>
                <a:latin typeface="Palatino"/>
                <a:cs typeface="Palatino"/>
              </a:rPr>
              <a:t>Composé</a:t>
            </a:r>
            <a:r>
              <a:rPr lang="en-US" sz="2000" dirty="0" smtClean="0">
                <a:solidFill>
                  <a:srgbClr val="000090"/>
                </a:solidFill>
                <a:latin typeface="Palatino"/>
                <a:cs typeface="Palatino"/>
              </a:rPr>
              <a:t>:  </a:t>
            </a:r>
            <a:r>
              <a:rPr lang="en-US" sz="2000" i="1" dirty="0" smtClean="0">
                <a:solidFill>
                  <a:srgbClr val="000090"/>
                </a:solidFill>
                <a:latin typeface="Palatino"/>
                <a:cs typeface="Palatino"/>
              </a:rPr>
              <a:t>What interrupted that which was taking place?</a:t>
            </a:r>
          </a:p>
          <a:p>
            <a:pPr marL="0" indent="0">
              <a:spcBef>
                <a:spcPts val="0"/>
              </a:spcBef>
              <a:spcAft>
                <a:spcPts val="600"/>
              </a:spcAft>
              <a:buNone/>
            </a:pPr>
            <a:r>
              <a:rPr lang="en-US" sz="2000" i="1" dirty="0" smtClean="0">
                <a:solidFill>
                  <a:srgbClr val="000090"/>
                </a:solidFill>
                <a:latin typeface="Palatino"/>
                <a:cs typeface="Palatino"/>
              </a:rPr>
              <a:t>Example:  We were reading when the teacher arrived.</a:t>
            </a:r>
          </a:p>
          <a:p>
            <a:pPr marL="0" indent="0">
              <a:spcBef>
                <a:spcPts val="0"/>
              </a:spcBef>
              <a:spcAft>
                <a:spcPts val="600"/>
              </a:spcAft>
              <a:buNone/>
            </a:pPr>
            <a:r>
              <a:rPr lang="en-US" sz="2000" i="1" dirty="0" smtClean="0">
                <a:solidFill>
                  <a:srgbClr val="000090"/>
                </a:solidFill>
                <a:latin typeface="Palatino"/>
                <a:cs typeface="Palatino"/>
              </a:rPr>
              <a:t>What was taking place?  We were reading.</a:t>
            </a:r>
            <a:r>
              <a:rPr lang="en-US" sz="2000" dirty="0" smtClean="0">
                <a:solidFill>
                  <a:srgbClr val="000090"/>
                </a:solidFill>
                <a:latin typeface="Palatino"/>
                <a:cs typeface="Palatino"/>
              </a:rPr>
              <a:t> (</a:t>
            </a:r>
            <a:r>
              <a:rPr lang="en-US" sz="2000" dirty="0" err="1" smtClean="0">
                <a:solidFill>
                  <a:srgbClr val="000000"/>
                </a:solidFill>
                <a:latin typeface="Palatino"/>
                <a:cs typeface="Palatino"/>
              </a:rPr>
              <a:t>imparfait</a:t>
            </a:r>
            <a:r>
              <a:rPr lang="en-US" sz="2000" dirty="0" smtClean="0">
                <a:solidFill>
                  <a:srgbClr val="000090"/>
                </a:solidFill>
                <a:latin typeface="Palatino"/>
                <a:cs typeface="Palatino"/>
              </a:rPr>
              <a:t>)  </a:t>
            </a:r>
            <a:r>
              <a:rPr lang="en-US" sz="2000" i="1" dirty="0" smtClean="0">
                <a:solidFill>
                  <a:srgbClr val="000090"/>
                </a:solidFill>
                <a:latin typeface="Palatino"/>
                <a:cs typeface="Palatino"/>
              </a:rPr>
              <a:t>What interrupted?  The teacher arrived. </a:t>
            </a:r>
            <a:r>
              <a:rPr lang="en-US" sz="2000" dirty="0" smtClean="0">
                <a:solidFill>
                  <a:srgbClr val="000090"/>
                </a:solidFill>
                <a:latin typeface="Palatino"/>
                <a:cs typeface="Palatino"/>
              </a:rPr>
              <a:t>(</a:t>
            </a:r>
            <a:r>
              <a:rPr lang="en-US" sz="2000" dirty="0" smtClean="0">
                <a:solidFill>
                  <a:srgbClr val="000000"/>
                </a:solidFill>
                <a:latin typeface="Palatino"/>
                <a:cs typeface="Palatino"/>
              </a:rPr>
              <a:t>PC</a:t>
            </a:r>
            <a:r>
              <a:rPr lang="en-US" sz="2000" dirty="0" smtClean="0">
                <a:solidFill>
                  <a:srgbClr val="000090"/>
                </a:solidFill>
                <a:latin typeface="Palatino"/>
                <a:cs typeface="Palatino"/>
              </a:rPr>
              <a:t>)  </a:t>
            </a:r>
            <a:r>
              <a:rPr lang="en-US" sz="2000" i="1" dirty="0" smtClean="0">
                <a:solidFill>
                  <a:srgbClr val="000090"/>
                </a:solidFill>
                <a:latin typeface="Palatino"/>
                <a:cs typeface="Palatino"/>
              </a:rPr>
              <a:t>Therefore, the above sentence should be:</a:t>
            </a:r>
          </a:p>
          <a:p>
            <a:pPr marL="0" indent="0">
              <a:spcBef>
                <a:spcPts val="0"/>
              </a:spcBef>
              <a:spcAft>
                <a:spcPts val="600"/>
              </a:spcAft>
              <a:buNone/>
            </a:pPr>
            <a:r>
              <a:rPr lang="en-US" sz="2000" dirty="0" smtClean="0">
                <a:solidFill>
                  <a:schemeClr val="tx1"/>
                </a:solidFill>
                <a:latin typeface="Palatino"/>
                <a:cs typeface="Palatino"/>
              </a:rPr>
              <a:t>Nous </a:t>
            </a:r>
            <a:r>
              <a:rPr lang="en-US" sz="2000" dirty="0" err="1" smtClean="0">
                <a:solidFill>
                  <a:schemeClr val="tx1"/>
                </a:solidFill>
                <a:latin typeface="Palatino"/>
                <a:cs typeface="Palatino"/>
              </a:rPr>
              <a:t>lisions</a:t>
            </a:r>
            <a:r>
              <a:rPr lang="en-US" sz="2000" dirty="0" smtClean="0">
                <a:solidFill>
                  <a:schemeClr val="tx1"/>
                </a:solidFill>
                <a:latin typeface="Palatino"/>
                <a:cs typeface="Palatino"/>
              </a:rPr>
              <a:t> </a:t>
            </a:r>
            <a:r>
              <a:rPr lang="en-US" sz="2000" dirty="0" err="1" smtClean="0">
                <a:solidFill>
                  <a:schemeClr val="tx1"/>
                </a:solidFill>
                <a:latin typeface="Palatino"/>
                <a:cs typeface="Palatino"/>
              </a:rPr>
              <a:t>quand</a:t>
            </a:r>
            <a:r>
              <a:rPr lang="en-US" sz="2000" dirty="0" smtClean="0">
                <a:solidFill>
                  <a:schemeClr val="tx1"/>
                </a:solidFill>
                <a:latin typeface="Palatino"/>
                <a:cs typeface="Palatino"/>
              </a:rPr>
              <a:t> le </a:t>
            </a:r>
            <a:r>
              <a:rPr lang="en-US" sz="2000" dirty="0" err="1" smtClean="0">
                <a:solidFill>
                  <a:schemeClr val="tx1"/>
                </a:solidFill>
                <a:latin typeface="Palatino"/>
                <a:cs typeface="Palatino"/>
              </a:rPr>
              <a:t>professeur</a:t>
            </a:r>
            <a:r>
              <a:rPr lang="en-US" sz="2000" dirty="0" smtClean="0">
                <a:solidFill>
                  <a:schemeClr val="tx1"/>
                </a:solidFill>
                <a:latin typeface="Palatino"/>
                <a:cs typeface="Palatino"/>
              </a:rPr>
              <a:t> </a:t>
            </a:r>
            <a:r>
              <a:rPr lang="en-US" sz="2000" dirty="0" err="1" smtClean="0">
                <a:solidFill>
                  <a:schemeClr val="tx1"/>
                </a:solidFill>
                <a:latin typeface="Palatino"/>
                <a:cs typeface="Palatino"/>
              </a:rPr>
              <a:t>est</a:t>
            </a:r>
            <a:r>
              <a:rPr lang="en-US" sz="2000" dirty="0" smtClean="0">
                <a:solidFill>
                  <a:schemeClr val="tx1"/>
                </a:solidFill>
                <a:latin typeface="Palatino"/>
                <a:cs typeface="Palatino"/>
              </a:rPr>
              <a:t> </a:t>
            </a:r>
            <a:r>
              <a:rPr lang="en-US" sz="2000" dirty="0" err="1" smtClean="0">
                <a:solidFill>
                  <a:schemeClr val="tx1"/>
                </a:solidFill>
                <a:latin typeface="Palatino"/>
                <a:cs typeface="Palatino"/>
              </a:rPr>
              <a:t>arrivé</a:t>
            </a:r>
            <a:r>
              <a:rPr lang="en-US" sz="2000" dirty="0" smtClean="0">
                <a:solidFill>
                  <a:schemeClr val="tx1"/>
                </a:solidFill>
                <a:latin typeface="Palatino"/>
                <a:cs typeface="Palatino"/>
              </a:rPr>
              <a:t>.</a:t>
            </a:r>
            <a:endParaRPr lang="en-US" sz="2000" dirty="0">
              <a:solidFill>
                <a:schemeClr val="tx1"/>
              </a:solidFill>
              <a:latin typeface="Palatino"/>
              <a:cs typeface="Palatino"/>
            </a:endParaRPr>
          </a:p>
        </p:txBody>
      </p:sp>
      <p:sp>
        <p:nvSpPr>
          <p:cNvPr id="4" name="Content Placeholder 3"/>
          <p:cNvSpPr>
            <a:spLocks noGrp="1"/>
          </p:cNvSpPr>
          <p:nvPr>
            <p:ph sz="half" idx="2"/>
          </p:nvPr>
        </p:nvSpPr>
        <p:spPr>
          <a:xfrm>
            <a:off x="4826000" y="1619250"/>
            <a:ext cx="4049058" cy="5044515"/>
          </a:xfrm>
        </p:spPr>
        <p:txBody>
          <a:bodyPr>
            <a:normAutofit/>
          </a:bodyPr>
          <a:lstStyle/>
          <a:p>
            <a:pPr marL="0" indent="0">
              <a:spcBef>
                <a:spcPts val="1200"/>
              </a:spcBef>
              <a:spcAft>
                <a:spcPts val="600"/>
              </a:spcAft>
              <a:buNone/>
            </a:pPr>
            <a:r>
              <a:rPr lang="en-US" i="1" dirty="0" smtClean="0">
                <a:solidFill>
                  <a:srgbClr val="000090"/>
                </a:solidFill>
                <a:latin typeface="Palatino"/>
                <a:cs typeface="Palatino"/>
              </a:rPr>
              <a:t>The </a:t>
            </a:r>
            <a:r>
              <a:rPr lang="en-US" b="1" i="1" dirty="0" err="1" smtClean="0">
                <a:solidFill>
                  <a:srgbClr val="000090"/>
                </a:solidFill>
                <a:latin typeface="Palatino"/>
                <a:cs typeface="Palatino"/>
              </a:rPr>
              <a:t>imparfait</a:t>
            </a:r>
            <a:r>
              <a:rPr lang="en-US" i="1" dirty="0" smtClean="0">
                <a:solidFill>
                  <a:srgbClr val="000090"/>
                </a:solidFill>
                <a:latin typeface="Palatino"/>
                <a:cs typeface="Palatino"/>
              </a:rPr>
              <a:t> is used to express, in the past: </a:t>
            </a:r>
          </a:p>
          <a:p>
            <a:pPr>
              <a:spcBef>
                <a:spcPts val="1200"/>
              </a:spcBef>
              <a:spcAft>
                <a:spcPts val="600"/>
              </a:spcAft>
            </a:pPr>
            <a:r>
              <a:rPr lang="en-US" i="1" dirty="0" smtClean="0">
                <a:solidFill>
                  <a:srgbClr val="000090"/>
                </a:solidFill>
                <a:latin typeface="Palatino"/>
                <a:cs typeface="Palatino"/>
              </a:rPr>
              <a:t>a state of being</a:t>
            </a:r>
          </a:p>
          <a:p>
            <a:pPr>
              <a:spcBef>
                <a:spcPts val="1200"/>
              </a:spcBef>
              <a:spcAft>
                <a:spcPts val="600"/>
              </a:spcAft>
            </a:pPr>
            <a:r>
              <a:rPr lang="en-US" i="1" dirty="0" smtClean="0">
                <a:solidFill>
                  <a:srgbClr val="000090"/>
                </a:solidFill>
                <a:latin typeface="Palatino"/>
                <a:cs typeface="Palatino"/>
              </a:rPr>
              <a:t>a repetitive, continual, or habitual action</a:t>
            </a:r>
          </a:p>
          <a:p>
            <a:pPr>
              <a:spcBef>
                <a:spcPts val="1200"/>
              </a:spcBef>
              <a:spcAft>
                <a:spcPts val="600"/>
              </a:spcAft>
            </a:pPr>
            <a:r>
              <a:rPr lang="en-US" i="1" dirty="0" smtClean="0">
                <a:solidFill>
                  <a:srgbClr val="000090"/>
                </a:solidFill>
                <a:latin typeface="Palatino"/>
                <a:cs typeface="Palatino"/>
              </a:rPr>
              <a:t>a feeling or an emotion</a:t>
            </a:r>
          </a:p>
          <a:p>
            <a:pPr>
              <a:spcBef>
                <a:spcPts val="1200"/>
              </a:spcBef>
              <a:spcAft>
                <a:spcPts val="600"/>
              </a:spcAft>
            </a:pPr>
            <a:r>
              <a:rPr lang="en-US" i="1" dirty="0" smtClean="0">
                <a:solidFill>
                  <a:srgbClr val="000090"/>
                </a:solidFill>
                <a:latin typeface="Palatino"/>
                <a:cs typeface="Palatino"/>
              </a:rPr>
              <a:t>a description or condition in the past</a:t>
            </a:r>
          </a:p>
          <a:p>
            <a:pPr>
              <a:spcBef>
                <a:spcPts val="1200"/>
              </a:spcBef>
              <a:spcAft>
                <a:spcPts val="600"/>
              </a:spcAft>
            </a:pPr>
            <a:r>
              <a:rPr lang="en-US" i="1" dirty="0" smtClean="0">
                <a:solidFill>
                  <a:srgbClr val="000090"/>
                </a:solidFill>
                <a:latin typeface="Palatino"/>
                <a:cs typeface="Palatino"/>
              </a:rPr>
              <a:t>an action that is interrupted by another action</a:t>
            </a:r>
            <a:endParaRPr lang="en-US" i="1" dirty="0">
              <a:solidFill>
                <a:srgbClr val="000090"/>
              </a:solidFill>
              <a:latin typeface="Palatino"/>
              <a:cs typeface="Palatino"/>
            </a:endParaRPr>
          </a:p>
        </p:txBody>
      </p:sp>
    </p:spTree>
    <p:extLst>
      <p:ext uri="{BB962C8B-B14F-4D97-AF65-F5344CB8AC3E}">
        <p14:creationId xmlns:p14="http://schemas.microsoft.com/office/powerpoint/2010/main" val="408533926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 calcmode="lin" valueType="num">
                                      <p:cBhvr additive="base">
                                        <p:cTn id="49" dur="500"/>
                                        <p:tgtEl>
                                          <p:spTgt spid="4">
                                            <p:txEl>
                                              <p:pRg st="0" end="0"/>
                                            </p:txEl>
                                          </p:spTgt>
                                        </p:tgtEl>
                                        <p:attrNameLst>
                                          <p:attrName>ppt_y</p:attrName>
                                        </p:attrNameLst>
                                      </p:cBhvr>
                                      <p:tavLst>
                                        <p:tav tm="0">
                                          <p:val>
                                            <p:strVal val="#ppt_y+#ppt_h*1.125000"/>
                                          </p:val>
                                        </p:tav>
                                        <p:tav tm="100000">
                                          <p:val>
                                            <p:strVal val="#ppt_y"/>
                                          </p:val>
                                        </p:tav>
                                      </p:tavLst>
                                    </p:anim>
                                    <p:animEffect transition="in" filter="wipe(up)">
                                      <p:cBhvr>
                                        <p:cTn id="50" dur="500"/>
                                        <p:tgtEl>
                                          <p:spTgt spid="4">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grpId="0" nodeType="clickEffect">
                                  <p:stCondLst>
                                    <p:cond delay="0"/>
                                  </p:stCondLst>
                                  <p:childTnLst>
                                    <p:set>
                                      <p:cBhvr>
                                        <p:cTn id="54" dur="1" fill="hold">
                                          <p:stCondLst>
                                            <p:cond delay="0"/>
                                          </p:stCondLst>
                                        </p:cTn>
                                        <p:tgtEl>
                                          <p:spTgt spid="4">
                                            <p:txEl>
                                              <p:pRg st="1" end="1"/>
                                            </p:txEl>
                                          </p:spTgt>
                                        </p:tgtEl>
                                        <p:attrNameLst>
                                          <p:attrName>style.visibility</p:attrName>
                                        </p:attrNameLst>
                                      </p:cBhvr>
                                      <p:to>
                                        <p:strVal val="visible"/>
                                      </p:to>
                                    </p:set>
                                    <p:anim calcmode="lin" valueType="num">
                                      <p:cBhvr additive="base">
                                        <p:cTn id="55" dur="5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56" dur="500"/>
                                        <p:tgtEl>
                                          <p:spTgt spid="4">
                                            <p:txEl>
                                              <p:pRg st="1" end="1"/>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2" presetClass="entr" presetSubtype="4" fill="hold" grpId="0" nodeType="clickEffect">
                                  <p:stCondLst>
                                    <p:cond delay="0"/>
                                  </p:stCondLst>
                                  <p:childTnLst>
                                    <p:set>
                                      <p:cBhvr>
                                        <p:cTn id="60" dur="1" fill="hold">
                                          <p:stCondLst>
                                            <p:cond delay="0"/>
                                          </p:stCondLst>
                                        </p:cTn>
                                        <p:tgtEl>
                                          <p:spTgt spid="4">
                                            <p:txEl>
                                              <p:pRg st="2" end="2"/>
                                            </p:txEl>
                                          </p:spTgt>
                                        </p:tgtEl>
                                        <p:attrNameLst>
                                          <p:attrName>style.visibility</p:attrName>
                                        </p:attrNameLst>
                                      </p:cBhvr>
                                      <p:to>
                                        <p:strVal val="visible"/>
                                      </p:to>
                                    </p:set>
                                    <p:anim calcmode="lin" valueType="num">
                                      <p:cBhvr additive="base">
                                        <p:cTn id="61" dur="500"/>
                                        <p:tgtEl>
                                          <p:spTgt spid="4">
                                            <p:txEl>
                                              <p:pRg st="2" end="2"/>
                                            </p:txEl>
                                          </p:spTgt>
                                        </p:tgtEl>
                                        <p:attrNameLst>
                                          <p:attrName>ppt_y</p:attrName>
                                        </p:attrNameLst>
                                      </p:cBhvr>
                                      <p:tavLst>
                                        <p:tav tm="0">
                                          <p:val>
                                            <p:strVal val="#ppt_y+#ppt_h*1.125000"/>
                                          </p:val>
                                        </p:tav>
                                        <p:tav tm="100000">
                                          <p:val>
                                            <p:strVal val="#ppt_y"/>
                                          </p:val>
                                        </p:tav>
                                      </p:tavLst>
                                    </p:anim>
                                    <p:animEffect transition="in" filter="wipe(up)">
                                      <p:cBhvr>
                                        <p:cTn id="62" dur="500"/>
                                        <p:tgtEl>
                                          <p:spTgt spid="4">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4" fill="hold" grpId="0" nodeType="clickEffect">
                                  <p:stCondLst>
                                    <p:cond delay="0"/>
                                  </p:stCondLst>
                                  <p:childTnLst>
                                    <p:set>
                                      <p:cBhvr>
                                        <p:cTn id="66" dur="1" fill="hold">
                                          <p:stCondLst>
                                            <p:cond delay="0"/>
                                          </p:stCondLst>
                                        </p:cTn>
                                        <p:tgtEl>
                                          <p:spTgt spid="4">
                                            <p:txEl>
                                              <p:pRg st="3" end="3"/>
                                            </p:txEl>
                                          </p:spTgt>
                                        </p:tgtEl>
                                        <p:attrNameLst>
                                          <p:attrName>style.visibility</p:attrName>
                                        </p:attrNameLst>
                                      </p:cBhvr>
                                      <p:to>
                                        <p:strVal val="visible"/>
                                      </p:to>
                                    </p:set>
                                    <p:anim calcmode="lin" valueType="num">
                                      <p:cBhvr additive="base">
                                        <p:cTn id="67" dur="500"/>
                                        <p:tgtEl>
                                          <p:spTgt spid="4">
                                            <p:txEl>
                                              <p:pRg st="3" end="3"/>
                                            </p:txEl>
                                          </p:spTgt>
                                        </p:tgtEl>
                                        <p:attrNameLst>
                                          <p:attrName>ppt_y</p:attrName>
                                        </p:attrNameLst>
                                      </p:cBhvr>
                                      <p:tavLst>
                                        <p:tav tm="0">
                                          <p:val>
                                            <p:strVal val="#ppt_y+#ppt_h*1.125000"/>
                                          </p:val>
                                        </p:tav>
                                        <p:tav tm="100000">
                                          <p:val>
                                            <p:strVal val="#ppt_y"/>
                                          </p:val>
                                        </p:tav>
                                      </p:tavLst>
                                    </p:anim>
                                    <p:animEffect transition="in" filter="wipe(up)">
                                      <p:cBhvr>
                                        <p:cTn id="68" dur="500"/>
                                        <p:tgtEl>
                                          <p:spTgt spid="4">
                                            <p:txEl>
                                              <p:pRg st="3" end="3"/>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2" presetClass="entr" presetSubtype="4" fill="hold" grpId="0" nodeType="clickEffect">
                                  <p:stCondLst>
                                    <p:cond delay="0"/>
                                  </p:stCondLst>
                                  <p:childTnLst>
                                    <p:set>
                                      <p:cBhvr>
                                        <p:cTn id="72" dur="1" fill="hold">
                                          <p:stCondLst>
                                            <p:cond delay="0"/>
                                          </p:stCondLst>
                                        </p:cTn>
                                        <p:tgtEl>
                                          <p:spTgt spid="4">
                                            <p:txEl>
                                              <p:pRg st="4" end="4"/>
                                            </p:txEl>
                                          </p:spTgt>
                                        </p:tgtEl>
                                        <p:attrNameLst>
                                          <p:attrName>style.visibility</p:attrName>
                                        </p:attrNameLst>
                                      </p:cBhvr>
                                      <p:to>
                                        <p:strVal val="visible"/>
                                      </p:to>
                                    </p:set>
                                    <p:anim calcmode="lin" valueType="num">
                                      <p:cBhvr additive="base">
                                        <p:cTn id="73" dur="500"/>
                                        <p:tgtEl>
                                          <p:spTgt spid="4">
                                            <p:txEl>
                                              <p:pRg st="4" end="4"/>
                                            </p:txEl>
                                          </p:spTgt>
                                        </p:tgtEl>
                                        <p:attrNameLst>
                                          <p:attrName>ppt_y</p:attrName>
                                        </p:attrNameLst>
                                      </p:cBhvr>
                                      <p:tavLst>
                                        <p:tav tm="0">
                                          <p:val>
                                            <p:strVal val="#ppt_y+#ppt_h*1.125000"/>
                                          </p:val>
                                        </p:tav>
                                        <p:tav tm="100000">
                                          <p:val>
                                            <p:strVal val="#ppt_y"/>
                                          </p:val>
                                        </p:tav>
                                      </p:tavLst>
                                    </p:anim>
                                    <p:animEffect transition="in" filter="wipe(up)">
                                      <p:cBhvr>
                                        <p:cTn id="74" dur="500"/>
                                        <p:tgtEl>
                                          <p:spTgt spid="4">
                                            <p:txEl>
                                              <p:pRg st="4" end="4"/>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2" presetClass="entr" presetSubtype="4" fill="hold" grpId="0" nodeType="clickEffect">
                                  <p:stCondLst>
                                    <p:cond delay="0"/>
                                  </p:stCondLst>
                                  <p:childTnLst>
                                    <p:set>
                                      <p:cBhvr>
                                        <p:cTn id="78" dur="1" fill="hold">
                                          <p:stCondLst>
                                            <p:cond delay="0"/>
                                          </p:stCondLst>
                                        </p:cTn>
                                        <p:tgtEl>
                                          <p:spTgt spid="4">
                                            <p:txEl>
                                              <p:pRg st="5" end="5"/>
                                            </p:txEl>
                                          </p:spTgt>
                                        </p:tgtEl>
                                        <p:attrNameLst>
                                          <p:attrName>style.visibility</p:attrName>
                                        </p:attrNameLst>
                                      </p:cBhvr>
                                      <p:to>
                                        <p:strVal val="visible"/>
                                      </p:to>
                                    </p:set>
                                    <p:anim calcmode="lin" valueType="num">
                                      <p:cBhvr additive="base">
                                        <p:cTn id="79" dur="500"/>
                                        <p:tgtEl>
                                          <p:spTgt spid="4">
                                            <p:txEl>
                                              <p:pRg st="5" end="5"/>
                                            </p:txEl>
                                          </p:spTgt>
                                        </p:tgtEl>
                                        <p:attrNameLst>
                                          <p:attrName>ppt_y</p:attrName>
                                        </p:attrNameLst>
                                      </p:cBhvr>
                                      <p:tavLst>
                                        <p:tav tm="0">
                                          <p:val>
                                            <p:strVal val="#ppt_y+#ppt_h*1.125000"/>
                                          </p:val>
                                        </p:tav>
                                        <p:tav tm="100000">
                                          <p:val>
                                            <p:strVal val="#ppt_y"/>
                                          </p:val>
                                        </p:tav>
                                      </p:tavLst>
                                    </p:anim>
                                    <p:animEffect transition="in" filter="wipe(up)">
                                      <p:cBhvr>
                                        <p:cTn id="80"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862" y="0"/>
            <a:ext cx="8766468" cy="1190625"/>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douze</a:t>
            </a:r>
            <a:r>
              <a:rPr lang="en-US" sz="2400" dirty="0">
                <a:latin typeface="Palatino"/>
                <a:cs typeface="Palatino"/>
              </a:rPr>
              <a:t>:  23/10 – 27/10</a:t>
            </a:r>
            <a:br>
              <a:rPr lang="en-US" sz="2400" dirty="0">
                <a:latin typeface="Palatino"/>
                <a:cs typeface="Palatino"/>
              </a:rPr>
            </a:br>
            <a:r>
              <a:rPr lang="en-US" sz="2300" dirty="0">
                <a:latin typeface="Palatino"/>
                <a:cs typeface="Palatino"/>
              </a:rPr>
              <a:t>nous </a:t>
            </a:r>
            <a:r>
              <a:rPr lang="en-US" sz="2300" dirty="0" err="1">
                <a:latin typeface="Palatino"/>
                <a:cs typeface="Palatino"/>
              </a:rPr>
              <a:t>sommes</a:t>
            </a:r>
            <a:r>
              <a:rPr lang="en-US" sz="2300" dirty="0">
                <a:latin typeface="Palatino"/>
                <a:cs typeface="Palatino"/>
              </a:rPr>
              <a:t> </a:t>
            </a:r>
            <a:r>
              <a:rPr lang="en-US" sz="2300" b="1" dirty="0" err="1">
                <a:latin typeface="Palatino"/>
                <a:cs typeface="Palatino"/>
              </a:rPr>
              <a:t>mercredi</a:t>
            </a:r>
            <a:r>
              <a:rPr lang="en-US" sz="2300" dirty="0">
                <a:latin typeface="Palatino"/>
                <a:cs typeface="Palatino"/>
              </a:rPr>
              <a:t>, le </a:t>
            </a:r>
            <a:r>
              <a:rPr lang="en-US" sz="2300" dirty="0" err="1">
                <a:latin typeface="Palatino"/>
                <a:cs typeface="Palatino"/>
              </a:rPr>
              <a:t>vingt-cinq</a:t>
            </a:r>
            <a:r>
              <a:rPr lang="en-US" sz="2300" dirty="0">
                <a:latin typeface="Palatino"/>
                <a:cs typeface="Palatino"/>
              </a:rPr>
              <a:t> </a:t>
            </a:r>
            <a:r>
              <a:rPr lang="en-US" sz="2300" dirty="0" err="1">
                <a:latin typeface="Palatino"/>
                <a:cs typeface="Palatino"/>
              </a:rPr>
              <a:t>octobre</a:t>
            </a:r>
            <a:r>
              <a:rPr lang="en-US" sz="2300" dirty="0">
                <a:latin typeface="Palatino"/>
                <a:cs typeface="Palatino"/>
              </a:rPr>
              <a:t> </a:t>
            </a:r>
            <a:r>
              <a:rPr lang="en-US" sz="2300" dirty="0" err="1">
                <a:latin typeface="Palatino"/>
                <a:cs typeface="Palatino"/>
              </a:rPr>
              <a:t>deux</a:t>
            </a:r>
            <a:r>
              <a:rPr lang="en-US" sz="2300" dirty="0">
                <a:latin typeface="Palatino"/>
                <a:cs typeface="Palatino"/>
              </a:rPr>
              <a:t> mille dix-</a:t>
            </a:r>
            <a:r>
              <a:rPr lang="en-US" sz="2300" dirty="0" err="1">
                <a:latin typeface="Palatino"/>
                <a:cs typeface="Palatino"/>
              </a:rPr>
              <a:t>sept</a:t>
            </a:r>
            <a:endParaRPr lang="en-US" sz="2300" dirty="0"/>
          </a:p>
        </p:txBody>
      </p:sp>
      <p:sp>
        <p:nvSpPr>
          <p:cNvPr id="3" name="Content Placeholder 2"/>
          <p:cNvSpPr>
            <a:spLocks noGrp="1"/>
          </p:cNvSpPr>
          <p:nvPr>
            <p:ph sz="half" idx="2"/>
          </p:nvPr>
        </p:nvSpPr>
        <p:spPr>
          <a:xfrm>
            <a:off x="4648200" y="1600200"/>
            <a:ext cx="4038600" cy="4899212"/>
          </a:xfrm>
        </p:spPr>
        <p:txBody>
          <a:bodyPr>
            <a:noAutofit/>
          </a:bodyPr>
          <a:lstStyle/>
          <a:p>
            <a:pPr>
              <a:spcBef>
                <a:spcPts val="600"/>
              </a:spcBef>
              <a:spcAft>
                <a:spcPts val="1200"/>
              </a:spcAft>
            </a:pPr>
            <a:r>
              <a:rPr lang="en-US" dirty="0" err="1">
                <a:solidFill>
                  <a:srgbClr val="000000"/>
                </a:solidFill>
                <a:latin typeface="Palatino"/>
                <a:cs typeface="Palatino"/>
              </a:rPr>
              <a:t>rire</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err="1" smtClean="0">
                <a:solidFill>
                  <a:srgbClr val="000090"/>
                </a:solidFill>
                <a:latin typeface="Palatino"/>
                <a:cs typeface="Palatino"/>
              </a:rPr>
              <a:t>j'ai</a:t>
            </a:r>
            <a:r>
              <a:rPr lang="en-US" i="1" dirty="0" smtClean="0">
                <a:solidFill>
                  <a:srgbClr val="000090"/>
                </a:solidFill>
                <a:latin typeface="Palatino"/>
                <a:cs typeface="Palatino"/>
              </a:rPr>
              <a:t> </a:t>
            </a:r>
            <a:r>
              <a:rPr lang="en-US" i="1" dirty="0" err="1">
                <a:solidFill>
                  <a:srgbClr val="000090"/>
                </a:solidFill>
                <a:latin typeface="Palatino"/>
                <a:cs typeface="Palatino"/>
              </a:rPr>
              <a:t>ri</a:t>
            </a:r>
            <a:endParaRPr lang="en-US" dirty="0">
              <a:solidFill>
                <a:srgbClr val="000090"/>
              </a:solidFill>
              <a:latin typeface="Palatino"/>
              <a:cs typeface="Palatino"/>
            </a:endParaRPr>
          </a:p>
          <a:p>
            <a:pPr>
              <a:spcBef>
                <a:spcPts val="600"/>
              </a:spcBef>
              <a:spcAft>
                <a:spcPts val="1200"/>
              </a:spcAft>
            </a:pPr>
            <a:r>
              <a:rPr lang="en-US" dirty="0">
                <a:solidFill>
                  <a:srgbClr val="000000"/>
                </a:solidFill>
                <a:latin typeface="Palatino"/>
                <a:cs typeface="Palatino"/>
              </a:rPr>
              <a:t>savoir</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err="1" smtClean="0">
                <a:solidFill>
                  <a:srgbClr val="000090"/>
                </a:solidFill>
                <a:latin typeface="Palatino"/>
                <a:cs typeface="Palatino"/>
              </a:rPr>
              <a:t>j'ai</a:t>
            </a:r>
            <a:r>
              <a:rPr lang="en-US" i="1" dirty="0" smtClean="0">
                <a:solidFill>
                  <a:srgbClr val="000090"/>
                </a:solidFill>
                <a:latin typeface="Palatino"/>
                <a:cs typeface="Palatino"/>
              </a:rPr>
              <a:t> </a:t>
            </a:r>
            <a:r>
              <a:rPr lang="en-US" i="1" dirty="0" err="1">
                <a:solidFill>
                  <a:srgbClr val="000090"/>
                </a:solidFill>
                <a:latin typeface="Palatino"/>
                <a:cs typeface="Palatino"/>
              </a:rPr>
              <a:t>su</a:t>
            </a:r>
            <a:endParaRPr lang="en-US" dirty="0">
              <a:solidFill>
                <a:srgbClr val="000090"/>
              </a:solidFill>
              <a:latin typeface="Palatino"/>
              <a:cs typeface="Palatino"/>
            </a:endParaRPr>
          </a:p>
          <a:p>
            <a:pPr>
              <a:spcBef>
                <a:spcPts val="600"/>
              </a:spcBef>
              <a:spcAft>
                <a:spcPts val="1200"/>
              </a:spcAft>
            </a:pPr>
            <a:r>
              <a:rPr lang="en-US" dirty="0" err="1">
                <a:solidFill>
                  <a:srgbClr val="000000"/>
                </a:solidFill>
                <a:latin typeface="Palatino"/>
                <a:cs typeface="Palatino"/>
              </a:rPr>
              <a:t>suivre</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err="1" smtClean="0">
                <a:solidFill>
                  <a:srgbClr val="000090"/>
                </a:solidFill>
                <a:latin typeface="Palatino"/>
                <a:cs typeface="Palatino"/>
              </a:rPr>
              <a:t>j'ai</a:t>
            </a:r>
            <a:r>
              <a:rPr lang="en-US" i="1" dirty="0" smtClean="0">
                <a:solidFill>
                  <a:srgbClr val="000090"/>
                </a:solidFill>
                <a:latin typeface="Palatino"/>
                <a:cs typeface="Palatino"/>
              </a:rPr>
              <a:t> </a:t>
            </a:r>
            <a:r>
              <a:rPr lang="en-US" i="1" dirty="0" err="1">
                <a:solidFill>
                  <a:srgbClr val="000090"/>
                </a:solidFill>
                <a:latin typeface="Palatino"/>
                <a:cs typeface="Palatino"/>
              </a:rPr>
              <a:t>suivi</a:t>
            </a:r>
            <a:endParaRPr lang="en-US" dirty="0">
              <a:solidFill>
                <a:srgbClr val="000090"/>
              </a:solidFill>
              <a:latin typeface="Palatino"/>
              <a:cs typeface="Palatino"/>
            </a:endParaRPr>
          </a:p>
          <a:p>
            <a:pPr>
              <a:spcBef>
                <a:spcPts val="600"/>
              </a:spcBef>
              <a:spcAft>
                <a:spcPts val="1200"/>
              </a:spcAft>
            </a:pPr>
            <a:r>
              <a:rPr lang="en-US" dirty="0" err="1">
                <a:solidFill>
                  <a:srgbClr val="000000"/>
                </a:solidFill>
                <a:latin typeface="Palatino"/>
                <a:cs typeface="Palatino"/>
              </a:rPr>
              <a:t>valoir</a:t>
            </a:r>
            <a:r>
              <a:rPr lang="en-US" dirty="0">
                <a:solidFill>
                  <a:srgbClr val="000000"/>
                </a:solidFill>
                <a:latin typeface="Palatino"/>
                <a:cs typeface="Palatino"/>
              </a:rPr>
              <a:t> (</a:t>
            </a:r>
            <a:r>
              <a:rPr lang="en-US" dirty="0" err="1">
                <a:solidFill>
                  <a:srgbClr val="000000"/>
                </a:solidFill>
                <a:latin typeface="Palatino"/>
                <a:cs typeface="Palatino"/>
              </a:rPr>
              <a:t>il</a:t>
            </a:r>
            <a:r>
              <a:rPr lang="en-US" dirty="0">
                <a:solidFill>
                  <a:srgbClr val="000000"/>
                </a:solidFill>
                <a:latin typeface="Palatino"/>
                <a:cs typeface="Palatino"/>
              </a:rPr>
              <a:t>)</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err="1" smtClean="0">
                <a:solidFill>
                  <a:srgbClr val="000090"/>
                </a:solidFill>
                <a:latin typeface="Palatino"/>
                <a:cs typeface="Palatino"/>
              </a:rPr>
              <a:t>il</a:t>
            </a:r>
            <a:r>
              <a:rPr lang="en-US" i="1" dirty="0" smtClean="0">
                <a:solidFill>
                  <a:srgbClr val="000090"/>
                </a:solidFill>
                <a:latin typeface="Palatino"/>
                <a:cs typeface="Palatino"/>
              </a:rPr>
              <a:t> </a:t>
            </a:r>
            <a:r>
              <a:rPr lang="en-US" i="1" dirty="0">
                <a:solidFill>
                  <a:srgbClr val="000090"/>
                </a:solidFill>
                <a:latin typeface="Palatino"/>
                <a:cs typeface="Palatino"/>
              </a:rPr>
              <a:t>a </a:t>
            </a:r>
            <a:r>
              <a:rPr lang="en-US" i="1" dirty="0" err="1">
                <a:solidFill>
                  <a:srgbClr val="000090"/>
                </a:solidFill>
                <a:latin typeface="Palatino"/>
                <a:cs typeface="Palatino"/>
              </a:rPr>
              <a:t>valu</a:t>
            </a:r>
            <a:endParaRPr lang="en-US" dirty="0">
              <a:solidFill>
                <a:srgbClr val="000090"/>
              </a:solidFill>
              <a:latin typeface="Palatino"/>
              <a:cs typeface="Palatino"/>
            </a:endParaRPr>
          </a:p>
          <a:p>
            <a:pPr>
              <a:spcBef>
                <a:spcPts val="600"/>
              </a:spcBef>
              <a:spcAft>
                <a:spcPts val="1200"/>
              </a:spcAft>
            </a:pPr>
            <a:r>
              <a:rPr lang="en-US" dirty="0" err="1">
                <a:solidFill>
                  <a:srgbClr val="000000"/>
                </a:solidFill>
                <a:latin typeface="Palatino"/>
                <a:cs typeface="Palatino"/>
              </a:rPr>
              <a:t>venir</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smtClean="0">
                <a:solidFill>
                  <a:srgbClr val="000090"/>
                </a:solidFill>
                <a:latin typeface="Palatino"/>
                <a:cs typeface="Palatino"/>
              </a:rPr>
              <a:t>je </a:t>
            </a:r>
            <a:r>
              <a:rPr lang="en-US" i="1" dirty="0" err="1">
                <a:solidFill>
                  <a:srgbClr val="000090"/>
                </a:solidFill>
                <a:latin typeface="Palatino"/>
                <a:cs typeface="Palatino"/>
              </a:rPr>
              <a:t>suis</a:t>
            </a:r>
            <a:r>
              <a:rPr lang="en-US" i="1" dirty="0">
                <a:solidFill>
                  <a:srgbClr val="000090"/>
                </a:solidFill>
                <a:latin typeface="Palatino"/>
                <a:cs typeface="Palatino"/>
              </a:rPr>
              <a:t> </a:t>
            </a:r>
            <a:r>
              <a:rPr lang="en-US" i="1" dirty="0" err="1">
                <a:solidFill>
                  <a:srgbClr val="000090"/>
                </a:solidFill>
                <a:latin typeface="Palatino"/>
                <a:cs typeface="Palatino"/>
              </a:rPr>
              <a:t>venu</a:t>
            </a:r>
            <a:r>
              <a:rPr lang="en-US" i="1" dirty="0">
                <a:solidFill>
                  <a:srgbClr val="000090"/>
                </a:solidFill>
                <a:latin typeface="Palatino"/>
                <a:cs typeface="Palatino"/>
              </a:rPr>
              <a:t>(e)</a:t>
            </a:r>
            <a:endParaRPr lang="en-US" dirty="0">
              <a:solidFill>
                <a:srgbClr val="000090"/>
              </a:solidFill>
              <a:latin typeface="Palatino"/>
              <a:cs typeface="Palatino"/>
            </a:endParaRPr>
          </a:p>
          <a:p>
            <a:pPr>
              <a:spcBef>
                <a:spcPts val="600"/>
              </a:spcBef>
              <a:spcAft>
                <a:spcPts val="1200"/>
              </a:spcAft>
            </a:pPr>
            <a:r>
              <a:rPr lang="en-US" dirty="0">
                <a:solidFill>
                  <a:srgbClr val="000000"/>
                </a:solidFill>
                <a:latin typeface="Palatino"/>
                <a:cs typeface="Palatino"/>
              </a:rPr>
              <a:t>vivre</a:t>
            </a:r>
            <a:r>
              <a:rPr lang="en-US" dirty="0">
                <a:solidFill>
                  <a:srgbClr val="000090"/>
                </a:solidFill>
                <a:latin typeface="Palatino"/>
                <a:cs typeface="Palatino"/>
              </a:rPr>
              <a:t>		</a:t>
            </a:r>
            <a:r>
              <a:rPr lang="en-US" i="1" dirty="0" err="1" smtClean="0">
                <a:solidFill>
                  <a:srgbClr val="000090"/>
                </a:solidFill>
                <a:latin typeface="Palatino"/>
                <a:cs typeface="Palatino"/>
              </a:rPr>
              <a:t>j'ai</a:t>
            </a:r>
            <a:r>
              <a:rPr lang="en-US" i="1" dirty="0" smtClean="0">
                <a:solidFill>
                  <a:srgbClr val="000090"/>
                </a:solidFill>
                <a:latin typeface="Palatino"/>
                <a:cs typeface="Palatino"/>
              </a:rPr>
              <a:t> </a:t>
            </a:r>
            <a:r>
              <a:rPr lang="en-US" i="1" dirty="0" err="1">
                <a:solidFill>
                  <a:srgbClr val="000090"/>
                </a:solidFill>
                <a:latin typeface="Palatino"/>
                <a:cs typeface="Palatino"/>
              </a:rPr>
              <a:t>vécu</a:t>
            </a:r>
            <a:endParaRPr lang="en-US" dirty="0">
              <a:solidFill>
                <a:srgbClr val="000090"/>
              </a:solidFill>
              <a:latin typeface="Palatino"/>
              <a:cs typeface="Palatino"/>
            </a:endParaRPr>
          </a:p>
          <a:p>
            <a:pPr>
              <a:spcBef>
                <a:spcPts val="600"/>
              </a:spcBef>
              <a:spcAft>
                <a:spcPts val="1200"/>
              </a:spcAft>
            </a:pPr>
            <a:r>
              <a:rPr lang="en-US" dirty="0" err="1">
                <a:solidFill>
                  <a:srgbClr val="000000"/>
                </a:solidFill>
                <a:latin typeface="Palatino"/>
                <a:cs typeface="Palatino"/>
              </a:rPr>
              <a:t>voir</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err="1" smtClean="0">
                <a:solidFill>
                  <a:srgbClr val="000090"/>
                </a:solidFill>
                <a:latin typeface="Palatino"/>
                <a:cs typeface="Palatino"/>
              </a:rPr>
              <a:t>j'ai</a:t>
            </a:r>
            <a:r>
              <a:rPr lang="en-US" i="1" dirty="0" smtClean="0">
                <a:solidFill>
                  <a:srgbClr val="000090"/>
                </a:solidFill>
                <a:latin typeface="Palatino"/>
                <a:cs typeface="Palatino"/>
              </a:rPr>
              <a:t> </a:t>
            </a:r>
            <a:r>
              <a:rPr lang="en-US" i="1" dirty="0">
                <a:solidFill>
                  <a:srgbClr val="000090"/>
                </a:solidFill>
                <a:latin typeface="Palatino"/>
                <a:cs typeface="Palatino"/>
              </a:rPr>
              <a:t>vu</a:t>
            </a:r>
            <a:endParaRPr lang="en-US" dirty="0">
              <a:solidFill>
                <a:srgbClr val="000090"/>
              </a:solidFill>
              <a:latin typeface="Palatino"/>
              <a:cs typeface="Palatino"/>
            </a:endParaRPr>
          </a:p>
          <a:p>
            <a:pPr>
              <a:spcBef>
                <a:spcPts val="600"/>
              </a:spcBef>
              <a:spcAft>
                <a:spcPts val="1200"/>
              </a:spcAft>
            </a:pPr>
            <a:r>
              <a:rPr lang="en-US" dirty="0" err="1">
                <a:solidFill>
                  <a:srgbClr val="000000"/>
                </a:solidFill>
                <a:latin typeface="Palatino"/>
                <a:cs typeface="Palatino"/>
              </a:rPr>
              <a:t>vouloir</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err="1" smtClean="0">
                <a:solidFill>
                  <a:srgbClr val="000090"/>
                </a:solidFill>
                <a:latin typeface="Palatino"/>
                <a:cs typeface="Palatino"/>
              </a:rPr>
              <a:t>j'ai</a:t>
            </a:r>
            <a:r>
              <a:rPr lang="en-US" i="1" dirty="0" smtClean="0">
                <a:solidFill>
                  <a:srgbClr val="000090"/>
                </a:solidFill>
                <a:latin typeface="Palatino"/>
                <a:cs typeface="Palatino"/>
              </a:rPr>
              <a:t> </a:t>
            </a:r>
            <a:r>
              <a:rPr lang="en-US" i="1" dirty="0" err="1" smtClean="0">
                <a:solidFill>
                  <a:srgbClr val="000090"/>
                </a:solidFill>
                <a:latin typeface="Palatino"/>
                <a:cs typeface="Palatino"/>
              </a:rPr>
              <a:t>voulu</a:t>
            </a:r>
            <a:endParaRPr lang="en-US" dirty="0">
              <a:solidFill>
                <a:srgbClr val="000090"/>
              </a:solidFill>
              <a:latin typeface="Palatino"/>
              <a:cs typeface="Palatino"/>
            </a:endParaRPr>
          </a:p>
        </p:txBody>
      </p:sp>
      <p:sp>
        <p:nvSpPr>
          <p:cNvPr id="4" name="Content Placeholder 3"/>
          <p:cNvSpPr>
            <a:spLocks noGrp="1"/>
          </p:cNvSpPr>
          <p:nvPr>
            <p:ph sz="quarter" idx="13"/>
          </p:nvPr>
        </p:nvSpPr>
        <p:spPr>
          <a:xfrm>
            <a:off x="365760" y="1600200"/>
            <a:ext cx="4041648" cy="4899212"/>
          </a:xfrm>
        </p:spPr>
        <p:txBody>
          <a:bodyPr>
            <a:normAutofit lnSpcReduction="10000"/>
          </a:bodyPr>
          <a:lstStyle/>
          <a:p>
            <a:pPr marL="0" indent="0">
              <a:spcBef>
                <a:spcPts val="1200"/>
              </a:spcBef>
              <a:spcAft>
                <a:spcPts val="1200"/>
              </a:spcAft>
              <a:buNone/>
            </a:pPr>
            <a:r>
              <a:rPr lang="en-US" b="1" dirty="0" smtClean="0">
                <a:solidFill>
                  <a:srgbClr val="0000FF"/>
                </a:solidFill>
                <a:latin typeface="Palatino"/>
                <a:cs typeface="Palatino"/>
              </a:rPr>
              <a:t>“</a:t>
            </a:r>
            <a:r>
              <a:rPr lang="en-US" b="1" i="1" dirty="0">
                <a:solidFill>
                  <a:srgbClr val="0000FF"/>
                </a:solidFill>
                <a:latin typeface="Palatino"/>
                <a:cs typeface="Palatino"/>
              </a:rPr>
              <a:t>Les mots du </a:t>
            </a:r>
            <a:r>
              <a:rPr lang="en-US" b="1" i="1" dirty="0" smtClean="0">
                <a:solidFill>
                  <a:srgbClr val="0000FF"/>
                </a:solidFill>
                <a:latin typeface="Palatino"/>
                <a:cs typeface="Palatino"/>
              </a:rPr>
              <a:t>jour</a:t>
            </a:r>
            <a:r>
              <a:rPr lang="en-US" b="1" dirty="0" smtClean="0">
                <a:solidFill>
                  <a:srgbClr val="0000FF"/>
                </a:solidFill>
                <a:latin typeface="Palatino"/>
                <a:cs typeface="Palatino"/>
              </a:rPr>
              <a:t>”</a:t>
            </a:r>
            <a:endParaRPr lang="en-US" b="1" dirty="0">
              <a:solidFill>
                <a:srgbClr val="0000FF"/>
              </a:solidFill>
              <a:latin typeface="Palatino"/>
              <a:cs typeface="Palatino"/>
            </a:endParaRPr>
          </a:p>
          <a:p>
            <a:pPr>
              <a:spcBef>
                <a:spcPts val="1200"/>
              </a:spcBef>
              <a:spcAft>
                <a:spcPts val="1200"/>
              </a:spcAft>
            </a:pPr>
            <a:r>
              <a:rPr lang="en-US" dirty="0" err="1">
                <a:solidFill>
                  <a:schemeClr val="tx1"/>
                </a:solidFill>
                <a:latin typeface="Palatino"/>
                <a:cs typeface="Palatino"/>
              </a:rPr>
              <a:t>mourir</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smtClean="0">
                <a:solidFill>
                  <a:srgbClr val="000090"/>
                </a:solidFill>
                <a:latin typeface="Palatino"/>
                <a:cs typeface="Palatino"/>
              </a:rPr>
              <a:t>je </a:t>
            </a:r>
            <a:r>
              <a:rPr lang="en-US" i="1" dirty="0" err="1">
                <a:solidFill>
                  <a:srgbClr val="000090"/>
                </a:solidFill>
                <a:latin typeface="Palatino"/>
                <a:cs typeface="Palatino"/>
              </a:rPr>
              <a:t>suis</a:t>
            </a:r>
            <a:r>
              <a:rPr lang="en-US" i="1" dirty="0">
                <a:solidFill>
                  <a:srgbClr val="000090"/>
                </a:solidFill>
                <a:latin typeface="Palatino"/>
                <a:cs typeface="Palatino"/>
              </a:rPr>
              <a:t> mort(e)</a:t>
            </a:r>
            <a:endParaRPr lang="en-US" dirty="0">
              <a:solidFill>
                <a:srgbClr val="000090"/>
              </a:solidFill>
              <a:latin typeface="Palatino"/>
              <a:cs typeface="Palatino"/>
            </a:endParaRPr>
          </a:p>
          <a:p>
            <a:pPr>
              <a:spcBef>
                <a:spcPts val="1200"/>
              </a:spcBef>
              <a:spcAft>
                <a:spcPts val="1200"/>
              </a:spcAft>
            </a:pPr>
            <a:r>
              <a:rPr lang="en-US" dirty="0" err="1">
                <a:solidFill>
                  <a:srgbClr val="000000"/>
                </a:solidFill>
                <a:latin typeface="Palatino"/>
                <a:cs typeface="Palatino"/>
              </a:rPr>
              <a:t>naître</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smtClean="0">
                <a:solidFill>
                  <a:srgbClr val="000090"/>
                </a:solidFill>
                <a:latin typeface="Palatino"/>
                <a:cs typeface="Palatino"/>
              </a:rPr>
              <a:t>je </a:t>
            </a:r>
            <a:r>
              <a:rPr lang="en-US" i="1" dirty="0" err="1">
                <a:solidFill>
                  <a:srgbClr val="000090"/>
                </a:solidFill>
                <a:latin typeface="Palatino"/>
                <a:cs typeface="Palatino"/>
              </a:rPr>
              <a:t>suis</a:t>
            </a:r>
            <a:r>
              <a:rPr lang="en-US" i="1" dirty="0">
                <a:solidFill>
                  <a:srgbClr val="000090"/>
                </a:solidFill>
                <a:latin typeface="Palatino"/>
                <a:cs typeface="Palatino"/>
              </a:rPr>
              <a:t> né(e)</a:t>
            </a:r>
            <a:endParaRPr lang="en-US" dirty="0">
              <a:solidFill>
                <a:srgbClr val="000090"/>
              </a:solidFill>
              <a:latin typeface="Palatino"/>
              <a:cs typeface="Palatino"/>
            </a:endParaRPr>
          </a:p>
          <a:p>
            <a:pPr>
              <a:spcBef>
                <a:spcPts val="1200"/>
              </a:spcBef>
              <a:spcAft>
                <a:spcPts val="1200"/>
              </a:spcAft>
            </a:pPr>
            <a:r>
              <a:rPr lang="en-US" dirty="0" err="1">
                <a:solidFill>
                  <a:srgbClr val="000000"/>
                </a:solidFill>
                <a:latin typeface="Palatino"/>
                <a:cs typeface="Palatino"/>
              </a:rPr>
              <a:t>offrir</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err="1" smtClean="0">
                <a:solidFill>
                  <a:srgbClr val="000090"/>
                </a:solidFill>
                <a:latin typeface="Palatino"/>
                <a:cs typeface="Palatino"/>
              </a:rPr>
              <a:t>j'ai</a:t>
            </a:r>
            <a:r>
              <a:rPr lang="en-US" i="1" dirty="0" smtClean="0">
                <a:solidFill>
                  <a:srgbClr val="000090"/>
                </a:solidFill>
                <a:latin typeface="Palatino"/>
                <a:cs typeface="Palatino"/>
              </a:rPr>
              <a:t> </a:t>
            </a:r>
            <a:r>
              <a:rPr lang="en-US" i="1" dirty="0" err="1">
                <a:solidFill>
                  <a:srgbClr val="000090"/>
                </a:solidFill>
                <a:latin typeface="Palatino"/>
                <a:cs typeface="Palatino"/>
              </a:rPr>
              <a:t>offert</a:t>
            </a:r>
            <a:endParaRPr lang="en-US" dirty="0">
              <a:solidFill>
                <a:srgbClr val="000090"/>
              </a:solidFill>
              <a:latin typeface="Palatino"/>
              <a:cs typeface="Palatino"/>
            </a:endParaRPr>
          </a:p>
          <a:p>
            <a:pPr>
              <a:spcBef>
                <a:spcPts val="1200"/>
              </a:spcBef>
              <a:spcAft>
                <a:spcPts val="1200"/>
              </a:spcAft>
            </a:pPr>
            <a:r>
              <a:rPr lang="en-US" dirty="0" err="1">
                <a:solidFill>
                  <a:srgbClr val="000000"/>
                </a:solidFill>
                <a:latin typeface="Palatino"/>
                <a:cs typeface="Palatino"/>
              </a:rPr>
              <a:t>pleuvoir</a:t>
            </a:r>
            <a:r>
              <a:rPr lang="en-US" dirty="0">
                <a:solidFill>
                  <a:srgbClr val="000000"/>
                </a:solidFill>
                <a:latin typeface="Palatino"/>
                <a:cs typeface="Palatino"/>
              </a:rPr>
              <a:t> (</a:t>
            </a:r>
            <a:r>
              <a:rPr lang="en-US" dirty="0" err="1">
                <a:solidFill>
                  <a:srgbClr val="000000"/>
                </a:solidFill>
                <a:latin typeface="Palatino"/>
                <a:cs typeface="Palatino"/>
              </a:rPr>
              <a:t>il</a:t>
            </a:r>
            <a:r>
              <a:rPr lang="en-US" dirty="0">
                <a:solidFill>
                  <a:srgbClr val="000000"/>
                </a:solidFill>
                <a:latin typeface="Palatino"/>
                <a:cs typeface="Palatino"/>
              </a:rPr>
              <a:t>)  </a:t>
            </a:r>
            <a:r>
              <a:rPr lang="en-US" dirty="0" smtClean="0">
                <a:solidFill>
                  <a:srgbClr val="000000"/>
                </a:solidFill>
                <a:latin typeface="Palatino"/>
                <a:cs typeface="Palatino"/>
              </a:rPr>
              <a:t>   </a:t>
            </a:r>
            <a:r>
              <a:rPr lang="en-US" i="1" dirty="0" err="1">
                <a:solidFill>
                  <a:srgbClr val="000090"/>
                </a:solidFill>
                <a:latin typeface="Palatino"/>
                <a:cs typeface="Palatino"/>
              </a:rPr>
              <a:t>il</a:t>
            </a:r>
            <a:r>
              <a:rPr lang="en-US" i="1" dirty="0">
                <a:solidFill>
                  <a:srgbClr val="000090"/>
                </a:solidFill>
                <a:latin typeface="Palatino"/>
                <a:cs typeface="Palatino"/>
              </a:rPr>
              <a:t> a </a:t>
            </a:r>
            <a:r>
              <a:rPr lang="en-US" i="1" dirty="0" err="1">
                <a:solidFill>
                  <a:srgbClr val="000090"/>
                </a:solidFill>
                <a:latin typeface="Palatino"/>
                <a:cs typeface="Palatino"/>
              </a:rPr>
              <a:t>plu</a:t>
            </a:r>
            <a:endParaRPr lang="en-US" dirty="0">
              <a:solidFill>
                <a:srgbClr val="000090"/>
              </a:solidFill>
              <a:latin typeface="Palatino"/>
              <a:cs typeface="Palatino"/>
            </a:endParaRPr>
          </a:p>
          <a:p>
            <a:pPr>
              <a:spcBef>
                <a:spcPts val="1200"/>
              </a:spcBef>
              <a:spcAft>
                <a:spcPts val="1200"/>
              </a:spcAft>
            </a:pPr>
            <a:r>
              <a:rPr lang="en-US" dirty="0" err="1">
                <a:solidFill>
                  <a:srgbClr val="000000"/>
                </a:solidFill>
                <a:latin typeface="Palatino"/>
                <a:cs typeface="Palatino"/>
              </a:rPr>
              <a:t>pouvoir</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err="1" smtClean="0">
                <a:solidFill>
                  <a:srgbClr val="000090"/>
                </a:solidFill>
                <a:latin typeface="Palatino"/>
                <a:cs typeface="Palatino"/>
              </a:rPr>
              <a:t>j'ai</a:t>
            </a:r>
            <a:r>
              <a:rPr lang="en-US" i="1" dirty="0" smtClean="0">
                <a:solidFill>
                  <a:srgbClr val="000090"/>
                </a:solidFill>
                <a:latin typeface="Palatino"/>
                <a:cs typeface="Palatino"/>
              </a:rPr>
              <a:t> </a:t>
            </a:r>
            <a:r>
              <a:rPr lang="en-US" i="1" dirty="0" err="1">
                <a:solidFill>
                  <a:srgbClr val="000090"/>
                </a:solidFill>
                <a:latin typeface="Palatino"/>
                <a:cs typeface="Palatino"/>
              </a:rPr>
              <a:t>pu</a:t>
            </a:r>
            <a:endParaRPr lang="en-US" dirty="0">
              <a:solidFill>
                <a:srgbClr val="000090"/>
              </a:solidFill>
              <a:latin typeface="Palatino"/>
              <a:cs typeface="Palatino"/>
            </a:endParaRPr>
          </a:p>
          <a:p>
            <a:pPr>
              <a:spcBef>
                <a:spcPts val="1200"/>
              </a:spcBef>
              <a:spcAft>
                <a:spcPts val="1200"/>
              </a:spcAft>
            </a:pPr>
            <a:r>
              <a:rPr lang="en-US" dirty="0" err="1">
                <a:solidFill>
                  <a:srgbClr val="000000"/>
                </a:solidFill>
                <a:latin typeface="Palatino"/>
                <a:cs typeface="Palatino"/>
              </a:rPr>
              <a:t>prendre</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err="1" smtClean="0">
                <a:solidFill>
                  <a:srgbClr val="000090"/>
                </a:solidFill>
                <a:latin typeface="Palatino"/>
                <a:cs typeface="Palatino"/>
              </a:rPr>
              <a:t>j'ai</a:t>
            </a:r>
            <a:r>
              <a:rPr lang="en-US" i="1" dirty="0" smtClean="0">
                <a:solidFill>
                  <a:srgbClr val="000090"/>
                </a:solidFill>
                <a:latin typeface="Palatino"/>
                <a:cs typeface="Palatino"/>
              </a:rPr>
              <a:t> </a:t>
            </a:r>
            <a:r>
              <a:rPr lang="en-US" i="1" dirty="0" err="1">
                <a:solidFill>
                  <a:srgbClr val="000090"/>
                </a:solidFill>
                <a:latin typeface="Palatino"/>
                <a:cs typeface="Palatino"/>
              </a:rPr>
              <a:t>pris</a:t>
            </a:r>
            <a:endParaRPr lang="en-US" dirty="0">
              <a:solidFill>
                <a:srgbClr val="000090"/>
              </a:solidFill>
              <a:latin typeface="Palatino"/>
              <a:cs typeface="Palatino"/>
            </a:endParaRPr>
          </a:p>
          <a:p>
            <a:pPr>
              <a:spcBef>
                <a:spcPts val="1200"/>
              </a:spcBef>
              <a:spcAft>
                <a:spcPts val="1200"/>
              </a:spcAft>
            </a:pPr>
            <a:r>
              <a:rPr lang="en-US" dirty="0" err="1">
                <a:solidFill>
                  <a:srgbClr val="000000"/>
                </a:solidFill>
                <a:latin typeface="Palatino"/>
                <a:cs typeface="Palatino"/>
              </a:rPr>
              <a:t>recevoir</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err="1" smtClean="0">
                <a:solidFill>
                  <a:srgbClr val="000090"/>
                </a:solidFill>
                <a:latin typeface="Palatino"/>
                <a:cs typeface="Palatino"/>
              </a:rPr>
              <a:t>j'ai</a:t>
            </a:r>
            <a:r>
              <a:rPr lang="en-US" i="1" dirty="0" smtClean="0">
                <a:solidFill>
                  <a:srgbClr val="000090"/>
                </a:solidFill>
                <a:latin typeface="Palatino"/>
                <a:cs typeface="Palatino"/>
              </a:rPr>
              <a:t> </a:t>
            </a:r>
            <a:r>
              <a:rPr lang="en-US" i="1" dirty="0" err="1" smtClean="0">
                <a:solidFill>
                  <a:srgbClr val="000090"/>
                </a:solidFill>
                <a:latin typeface="Palatino"/>
                <a:cs typeface="Palatino"/>
              </a:rPr>
              <a:t>reçu</a:t>
            </a:r>
            <a:endParaRPr lang="en-US" dirty="0">
              <a:solidFill>
                <a:srgbClr val="000090"/>
              </a:solidFill>
              <a:latin typeface="Palatino"/>
              <a:cs typeface="Palatino"/>
            </a:endParaRPr>
          </a:p>
        </p:txBody>
      </p:sp>
    </p:spTree>
    <p:extLst>
      <p:ext uri="{BB962C8B-B14F-4D97-AF65-F5344CB8AC3E}">
        <p14:creationId xmlns:p14="http://schemas.microsoft.com/office/powerpoint/2010/main" val="229500787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Scale>
                                      <p:cBhvr>
                                        <p:cTn id="7" dur="1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xEl>
                                              <p:pRg st="0" end="0"/>
                                            </p:txEl>
                                          </p:spTgt>
                                        </p:tgtEl>
                                        <p:attrNameLst>
                                          <p:attrName>ppt_x</p:attrName>
                                          <p:attrName>ppt_y</p:attrName>
                                        </p:attrNameLst>
                                      </p:cBhvr>
                                    </p:animMotion>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Scale>
                                      <p:cBhvr>
                                        <p:cTn id="14" dur="1000" decel="50000" fill="hold">
                                          <p:stCondLst>
                                            <p:cond delay="0"/>
                                          </p:stCondLst>
                                        </p:cTn>
                                        <p:tgtEl>
                                          <p:spTgt spid="4">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4">
                                            <p:txEl>
                                              <p:pRg st="1" end="1"/>
                                            </p:txEl>
                                          </p:spTgt>
                                        </p:tgtEl>
                                        <p:attrNameLst>
                                          <p:attrName>ppt_x</p:attrName>
                                          <p:attrName>ppt_y</p:attrName>
                                        </p:attrNameLst>
                                      </p:cBhvr>
                                    </p:animMotion>
                                    <p:animEffect transition="in" filter="fade">
                                      <p:cBhvr>
                                        <p:cTn id="16" dur="10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Scale>
                                      <p:cBhvr>
                                        <p:cTn id="21" dur="1000" decel="50000" fill="hold">
                                          <p:stCondLst>
                                            <p:cond delay="0"/>
                                          </p:stCondLst>
                                        </p:cTn>
                                        <p:tgtEl>
                                          <p:spTgt spid="4">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4">
                                            <p:txEl>
                                              <p:pRg st="2" end="2"/>
                                            </p:txEl>
                                          </p:spTgt>
                                        </p:tgtEl>
                                        <p:attrNameLst>
                                          <p:attrName>ppt_x</p:attrName>
                                          <p:attrName>ppt_y</p:attrName>
                                        </p:attrNameLst>
                                      </p:cBhvr>
                                    </p:animMotion>
                                    <p:animEffect transition="in" filter="fade">
                                      <p:cBhvr>
                                        <p:cTn id="23" dur="10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Scale>
                                      <p:cBhvr>
                                        <p:cTn id="28" dur="1000" decel="50000" fill="hold">
                                          <p:stCondLst>
                                            <p:cond delay="0"/>
                                          </p:stCondLst>
                                        </p:cTn>
                                        <p:tgtEl>
                                          <p:spTgt spid="4">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4">
                                            <p:txEl>
                                              <p:pRg st="3" end="3"/>
                                            </p:txEl>
                                          </p:spTgt>
                                        </p:tgtEl>
                                        <p:attrNameLst>
                                          <p:attrName>ppt_x</p:attrName>
                                          <p:attrName>ppt_y</p:attrName>
                                        </p:attrNameLst>
                                      </p:cBhvr>
                                    </p:animMotion>
                                    <p:animEffect transition="in" filter="fade">
                                      <p:cBhvr>
                                        <p:cTn id="30" dur="10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Scale>
                                      <p:cBhvr>
                                        <p:cTn id="35" dur="1000" decel="50000" fill="hold">
                                          <p:stCondLst>
                                            <p:cond delay="0"/>
                                          </p:stCondLst>
                                        </p:cTn>
                                        <p:tgtEl>
                                          <p:spTgt spid="4">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4">
                                            <p:txEl>
                                              <p:pRg st="4" end="4"/>
                                            </p:txEl>
                                          </p:spTgt>
                                        </p:tgtEl>
                                        <p:attrNameLst>
                                          <p:attrName>ppt_x</p:attrName>
                                          <p:attrName>ppt_y</p:attrName>
                                        </p:attrNameLst>
                                      </p:cBhvr>
                                    </p:animMotion>
                                    <p:animEffect transition="in" filter="fade">
                                      <p:cBhvr>
                                        <p:cTn id="37" dur="10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Scale>
                                      <p:cBhvr>
                                        <p:cTn id="42" dur="1000" decel="50000" fill="hold">
                                          <p:stCondLst>
                                            <p:cond delay="0"/>
                                          </p:stCondLst>
                                        </p:cTn>
                                        <p:tgtEl>
                                          <p:spTgt spid="4">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4">
                                            <p:txEl>
                                              <p:pRg st="5" end="5"/>
                                            </p:txEl>
                                          </p:spTgt>
                                        </p:tgtEl>
                                        <p:attrNameLst>
                                          <p:attrName>ppt_x</p:attrName>
                                          <p:attrName>ppt_y</p:attrName>
                                        </p:attrNameLst>
                                      </p:cBhvr>
                                    </p:animMotion>
                                    <p:animEffect transition="in" filter="fade">
                                      <p:cBhvr>
                                        <p:cTn id="44" dur="10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Scale>
                                      <p:cBhvr>
                                        <p:cTn id="49" dur="1000" decel="50000" fill="hold">
                                          <p:stCondLst>
                                            <p:cond delay="0"/>
                                          </p:stCondLst>
                                        </p:cTn>
                                        <p:tgtEl>
                                          <p:spTgt spid="4">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4">
                                            <p:txEl>
                                              <p:pRg st="6" end="6"/>
                                            </p:txEl>
                                          </p:spTgt>
                                        </p:tgtEl>
                                        <p:attrNameLst>
                                          <p:attrName>ppt_x</p:attrName>
                                          <p:attrName>ppt_y</p:attrName>
                                        </p:attrNameLst>
                                      </p:cBhvr>
                                    </p:animMotion>
                                    <p:animEffect transition="in" filter="fade">
                                      <p:cBhvr>
                                        <p:cTn id="51" dur="1000"/>
                                        <p:tgtEl>
                                          <p:spTgt spid="4">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2" presetClass="entr" presetSubtype="0" fill="hold" grpId="0"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Scale>
                                      <p:cBhvr>
                                        <p:cTn id="56" dur="1000" decel="50000" fill="hold">
                                          <p:stCondLst>
                                            <p:cond delay="0"/>
                                          </p:stCondLst>
                                        </p:cTn>
                                        <p:tgtEl>
                                          <p:spTgt spid="4">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4">
                                            <p:txEl>
                                              <p:pRg st="7" end="7"/>
                                            </p:txEl>
                                          </p:spTgt>
                                        </p:tgtEl>
                                        <p:attrNameLst>
                                          <p:attrName>ppt_x</p:attrName>
                                          <p:attrName>ppt_y</p:attrName>
                                        </p:attrNameLst>
                                      </p:cBhvr>
                                    </p:animMotion>
                                    <p:animEffect transition="in" filter="fade">
                                      <p:cBhvr>
                                        <p:cTn id="58" dur="1000"/>
                                        <p:tgtEl>
                                          <p:spTgt spid="4">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2" presetClass="entr" presetSubtype="0" fill="hold" grpId="0" nodeType="clickEffect">
                                  <p:stCondLst>
                                    <p:cond delay="0"/>
                                  </p:stCondLst>
                                  <p:childTnLst>
                                    <p:set>
                                      <p:cBhvr>
                                        <p:cTn id="62" dur="1" fill="hold">
                                          <p:stCondLst>
                                            <p:cond delay="0"/>
                                          </p:stCondLst>
                                        </p:cTn>
                                        <p:tgtEl>
                                          <p:spTgt spid="3">
                                            <p:txEl>
                                              <p:pRg st="0" end="0"/>
                                            </p:txEl>
                                          </p:spTgt>
                                        </p:tgtEl>
                                        <p:attrNameLst>
                                          <p:attrName>style.visibility</p:attrName>
                                        </p:attrNameLst>
                                      </p:cBhvr>
                                      <p:to>
                                        <p:strVal val="visible"/>
                                      </p:to>
                                    </p:set>
                                    <p:animScale>
                                      <p:cBhvr>
                                        <p:cTn id="63"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3">
                                            <p:txEl>
                                              <p:pRg st="0" end="0"/>
                                            </p:txEl>
                                          </p:spTgt>
                                        </p:tgtEl>
                                        <p:attrNameLst>
                                          <p:attrName>ppt_x</p:attrName>
                                          <p:attrName>ppt_y</p:attrName>
                                        </p:attrNameLst>
                                      </p:cBhvr>
                                    </p:animMotion>
                                    <p:animEffect transition="in" filter="fade">
                                      <p:cBhvr>
                                        <p:cTn id="65" dur="1000"/>
                                        <p:tgtEl>
                                          <p:spTgt spid="3">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2" presetClass="entr" presetSubtype="0" fill="hold" grpId="0" nodeType="clickEffect">
                                  <p:stCondLst>
                                    <p:cond delay="0"/>
                                  </p:stCondLst>
                                  <p:childTnLst>
                                    <p:set>
                                      <p:cBhvr>
                                        <p:cTn id="69" dur="1" fill="hold">
                                          <p:stCondLst>
                                            <p:cond delay="0"/>
                                          </p:stCondLst>
                                        </p:cTn>
                                        <p:tgtEl>
                                          <p:spTgt spid="3">
                                            <p:txEl>
                                              <p:pRg st="1" end="1"/>
                                            </p:txEl>
                                          </p:spTgt>
                                        </p:tgtEl>
                                        <p:attrNameLst>
                                          <p:attrName>style.visibility</p:attrName>
                                        </p:attrNameLst>
                                      </p:cBhvr>
                                      <p:to>
                                        <p:strVal val="visible"/>
                                      </p:to>
                                    </p:set>
                                    <p:animScale>
                                      <p:cBhvr>
                                        <p:cTn id="70"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1" dur="1000" decel="50000" fill="hold">
                                          <p:stCondLst>
                                            <p:cond delay="0"/>
                                          </p:stCondLst>
                                        </p:cTn>
                                        <p:tgtEl>
                                          <p:spTgt spid="3">
                                            <p:txEl>
                                              <p:pRg st="1" end="1"/>
                                            </p:txEl>
                                          </p:spTgt>
                                        </p:tgtEl>
                                        <p:attrNameLst>
                                          <p:attrName>ppt_x</p:attrName>
                                          <p:attrName>ppt_y</p:attrName>
                                        </p:attrNameLst>
                                      </p:cBhvr>
                                    </p:animMotion>
                                    <p:animEffect transition="in" filter="fade">
                                      <p:cBhvr>
                                        <p:cTn id="72" dur="1000"/>
                                        <p:tgtEl>
                                          <p:spTgt spid="3">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2" presetClass="entr" presetSubtype="0" fill="hold" grpId="0" nodeType="clickEffect">
                                  <p:stCondLst>
                                    <p:cond delay="0"/>
                                  </p:stCondLst>
                                  <p:childTnLst>
                                    <p:set>
                                      <p:cBhvr>
                                        <p:cTn id="76" dur="1" fill="hold">
                                          <p:stCondLst>
                                            <p:cond delay="0"/>
                                          </p:stCondLst>
                                        </p:cTn>
                                        <p:tgtEl>
                                          <p:spTgt spid="3">
                                            <p:txEl>
                                              <p:pRg st="2" end="2"/>
                                            </p:txEl>
                                          </p:spTgt>
                                        </p:tgtEl>
                                        <p:attrNameLst>
                                          <p:attrName>style.visibility</p:attrName>
                                        </p:attrNameLst>
                                      </p:cBhvr>
                                      <p:to>
                                        <p:strVal val="visible"/>
                                      </p:to>
                                    </p:set>
                                    <p:animScale>
                                      <p:cBhvr>
                                        <p:cTn id="77"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8" dur="1000" decel="50000" fill="hold">
                                          <p:stCondLst>
                                            <p:cond delay="0"/>
                                          </p:stCondLst>
                                        </p:cTn>
                                        <p:tgtEl>
                                          <p:spTgt spid="3">
                                            <p:txEl>
                                              <p:pRg st="2" end="2"/>
                                            </p:txEl>
                                          </p:spTgt>
                                        </p:tgtEl>
                                        <p:attrNameLst>
                                          <p:attrName>ppt_x</p:attrName>
                                          <p:attrName>ppt_y</p:attrName>
                                        </p:attrNameLst>
                                      </p:cBhvr>
                                    </p:animMotion>
                                    <p:animEffect transition="in" filter="fade">
                                      <p:cBhvr>
                                        <p:cTn id="79" dur="1000"/>
                                        <p:tgtEl>
                                          <p:spTgt spid="3">
                                            <p:txEl>
                                              <p:pRg st="2" end="2"/>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2" presetClass="entr" presetSubtype="0" fill="hold" grpId="0" nodeType="clickEffect">
                                  <p:stCondLst>
                                    <p:cond delay="0"/>
                                  </p:stCondLst>
                                  <p:childTnLst>
                                    <p:set>
                                      <p:cBhvr>
                                        <p:cTn id="83" dur="1" fill="hold">
                                          <p:stCondLst>
                                            <p:cond delay="0"/>
                                          </p:stCondLst>
                                        </p:cTn>
                                        <p:tgtEl>
                                          <p:spTgt spid="3">
                                            <p:txEl>
                                              <p:pRg st="3" end="3"/>
                                            </p:txEl>
                                          </p:spTgt>
                                        </p:tgtEl>
                                        <p:attrNameLst>
                                          <p:attrName>style.visibility</p:attrName>
                                        </p:attrNameLst>
                                      </p:cBhvr>
                                      <p:to>
                                        <p:strVal val="visible"/>
                                      </p:to>
                                    </p:set>
                                    <p:animScale>
                                      <p:cBhvr>
                                        <p:cTn id="84"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5" dur="1000" decel="50000" fill="hold">
                                          <p:stCondLst>
                                            <p:cond delay="0"/>
                                          </p:stCondLst>
                                        </p:cTn>
                                        <p:tgtEl>
                                          <p:spTgt spid="3">
                                            <p:txEl>
                                              <p:pRg st="3" end="3"/>
                                            </p:txEl>
                                          </p:spTgt>
                                        </p:tgtEl>
                                        <p:attrNameLst>
                                          <p:attrName>ppt_x</p:attrName>
                                          <p:attrName>ppt_y</p:attrName>
                                        </p:attrNameLst>
                                      </p:cBhvr>
                                    </p:animMotion>
                                    <p:animEffect transition="in" filter="fade">
                                      <p:cBhvr>
                                        <p:cTn id="86" dur="1000"/>
                                        <p:tgtEl>
                                          <p:spTgt spid="3">
                                            <p:txEl>
                                              <p:pRg st="3" end="3"/>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2" presetClass="entr" presetSubtype="0" fill="hold" grpId="0" nodeType="clickEffect">
                                  <p:stCondLst>
                                    <p:cond delay="0"/>
                                  </p:stCondLst>
                                  <p:childTnLst>
                                    <p:set>
                                      <p:cBhvr>
                                        <p:cTn id="90" dur="1" fill="hold">
                                          <p:stCondLst>
                                            <p:cond delay="0"/>
                                          </p:stCondLst>
                                        </p:cTn>
                                        <p:tgtEl>
                                          <p:spTgt spid="3">
                                            <p:txEl>
                                              <p:pRg st="4" end="4"/>
                                            </p:txEl>
                                          </p:spTgt>
                                        </p:tgtEl>
                                        <p:attrNameLst>
                                          <p:attrName>style.visibility</p:attrName>
                                        </p:attrNameLst>
                                      </p:cBhvr>
                                      <p:to>
                                        <p:strVal val="visible"/>
                                      </p:to>
                                    </p:set>
                                    <p:animScale>
                                      <p:cBhvr>
                                        <p:cTn id="91"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2" dur="1000" decel="50000" fill="hold">
                                          <p:stCondLst>
                                            <p:cond delay="0"/>
                                          </p:stCondLst>
                                        </p:cTn>
                                        <p:tgtEl>
                                          <p:spTgt spid="3">
                                            <p:txEl>
                                              <p:pRg st="4" end="4"/>
                                            </p:txEl>
                                          </p:spTgt>
                                        </p:tgtEl>
                                        <p:attrNameLst>
                                          <p:attrName>ppt_x</p:attrName>
                                          <p:attrName>ppt_y</p:attrName>
                                        </p:attrNameLst>
                                      </p:cBhvr>
                                    </p:animMotion>
                                    <p:animEffect transition="in" filter="fade">
                                      <p:cBhvr>
                                        <p:cTn id="93" dur="1000"/>
                                        <p:tgtEl>
                                          <p:spTgt spid="3">
                                            <p:txEl>
                                              <p:pRg st="4" end="4"/>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2" presetClass="entr" presetSubtype="0" fill="hold" grpId="0" nodeType="clickEffect">
                                  <p:stCondLst>
                                    <p:cond delay="0"/>
                                  </p:stCondLst>
                                  <p:childTnLst>
                                    <p:set>
                                      <p:cBhvr>
                                        <p:cTn id="97" dur="1" fill="hold">
                                          <p:stCondLst>
                                            <p:cond delay="0"/>
                                          </p:stCondLst>
                                        </p:cTn>
                                        <p:tgtEl>
                                          <p:spTgt spid="3">
                                            <p:txEl>
                                              <p:pRg st="5" end="5"/>
                                            </p:txEl>
                                          </p:spTgt>
                                        </p:tgtEl>
                                        <p:attrNameLst>
                                          <p:attrName>style.visibility</p:attrName>
                                        </p:attrNameLst>
                                      </p:cBhvr>
                                      <p:to>
                                        <p:strVal val="visible"/>
                                      </p:to>
                                    </p:set>
                                    <p:animScale>
                                      <p:cBhvr>
                                        <p:cTn id="98"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9" dur="1000" decel="50000" fill="hold">
                                          <p:stCondLst>
                                            <p:cond delay="0"/>
                                          </p:stCondLst>
                                        </p:cTn>
                                        <p:tgtEl>
                                          <p:spTgt spid="3">
                                            <p:txEl>
                                              <p:pRg st="5" end="5"/>
                                            </p:txEl>
                                          </p:spTgt>
                                        </p:tgtEl>
                                        <p:attrNameLst>
                                          <p:attrName>ppt_x</p:attrName>
                                          <p:attrName>ppt_y</p:attrName>
                                        </p:attrNameLst>
                                      </p:cBhvr>
                                    </p:animMotion>
                                    <p:animEffect transition="in" filter="fade">
                                      <p:cBhvr>
                                        <p:cTn id="100" dur="1000"/>
                                        <p:tgtEl>
                                          <p:spTgt spid="3">
                                            <p:txEl>
                                              <p:pRg st="5" end="5"/>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52" presetClass="entr" presetSubtype="0" fill="hold" grpId="0" nodeType="clickEffect">
                                  <p:stCondLst>
                                    <p:cond delay="0"/>
                                  </p:stCondLst>
                                  <p:childTnLst>
                                    <p:set>
                                      <p:cBhvr>
                                        <p:cTn id="104" dur="1" fill="hold">
                                          <p:stCondLst>
                                            <p:cond delay="0"/>
                                          </p:stCondLst>
                                        </p:cTn>
                                        <p:tgtEl>
                                          <p:spTgt spid="3">
                                            <p:txEl>
                                              <p:pRg st="6" end="6"/>
                                            </p:txEl>
                                          </p:spTgt>
                                        </p:tgtEl>
                                        <p:attrNameLst>
                                          <p:attrName>style.visibility</p:attrName>
                                        </p:attrNameLst>
                                      </p:cBhvr>
                                      <p:to>
                                        <p:strVal val="visible"/>
                                      </p:to>
                                    </p:set>
                                    <p:animScale>
                                      <p:cBhvr>
                                        <p:cTn id="105"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6" dur="1000" decel="50000" fill="hold">
                                          <p:stCondLst>
                                            <p:cond delay="0"/>
                                          </p:stCondLst>
                                        </p:cTn>
                                        <p:tgtEl>
                                          <p:spTgt spid="3">
                                            <p:txEl>
                                              <p:pRg st="6" end="6"/>
                                            </p:txEl>
                                          </p:spTgt>
                                        </p:tgtEl>
                                        <p:attrNameLst>
                                          <p:attrName>ppt_x</p:attrName>
                                          <p:attrName>ppt_y</p:attrName>
                                        </p:attrNameLst>
                                      </p:cBhvr>
                                    </p:animMotion>
                                    <p:animEffect transition="in" filter="fade">
                                      <p:cBhvr>
                                        <p:cTn id="107" dur="1000"/>
                                        <p:tgtEl>
                                          <p:spTgt spid="3">
                                            <p:txEl>
                                              <p:pRg st="6" end="6"/>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52" presetClass="entr" presetSubtype="0" fill="hold" grpId="0" nodeType="clickEffect">
                                  <p:stCondLst>
                                    <p:cond delay="0"/>
                                  </p:stCondLst>
                                  <p:childTnLst>
                                    <p:set>
                                      <p:cBhvr>
                                        <p:cTn id="111" dur="1" fill="hold">
                                          <p:stCondLst>
                                            <p:cond delay="0"/>
                                          </p:stCondLst>
                                        </p:cTn>
                                        <p:tgtEl>
                                          <p:spTgt spid="3">
                                            <p:txEl>
                                              <p:pRg st="7" end="7"/>
                                            </p:txEl>
                                          </p:spTgt>
                                        </p:tgtEl>
                                        <p:attrNameLst>
                                          <p:attrName>style.visibility</p:attrName>
                                        </p:attrNameLst>
                                      </p:cBhvr>
                                      <p:to>
                                        <p:strVal val="visible"/>
                                      </p:to>
                                    </p:set>
                                    <p:animScale>
                                      <p:cBhvr>
                                        <p:cTn id="112" dur="1000" decel="50000" fill="hold">
                                          <p:stCondLst>
                                            <p:cond delay="0"/>
                                          </p:stCondLst>
                                        </p:cTn>
                                        <p:tgtEl>
                                          <p:spTgt spid="3">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3" dur="1000" decel="50000" fill="hold">
                                          <p:stCondLst>
                                            <p:cond delay="0"/>
                                          </p:stCondLst>
                                        </p:cTn>
                                        <p:tgtEl>
                                          <p:spTgt spid="3">
                                            <p:txEl>
                                              <p:pRg st="7" end="7"/>
                                            </p:txEl>
                                          </p:spTgt>
                                        </p:tgtEl>
                                        <p:attrNameLst>
                                          <p:attrName>ppt_x</p:attrName>
                                          <p:attrName>ppt_y</p:attrName>
                                        </p:attrNameLst>
                                      </p:cBhvr>
                                    </p:animMotion>
                                    <p:animEffect transition="in" filter="fade">
                                      <p:cBhvr>
                                        <p:cTn id="114"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0"/>
            <a:ext cx="8826500" cy="1301750"/>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douze</a:t>
            </a:r>
            <a:r>
              <a:rPr lang="en-US" sz="2400" dirty="0">
                <a:latin typeface="Palatino"/>
                <a:cs typeface="Palatino"/>
              </a:rPr>
              <a:t>:  23/10 – 27/10</a:t>
            </a:r>
            <a:br>
              <a:rPr lang="en-US" sz="2400" dirty="0">
                <a:latin typeface="Palatino"/>
                <a:cs typeface="Palatino"/>
              </a:rPr>
            </a:br>
            <a:r>
              <a:rPr lang="en-US" sz="2300" dirty="0">
                <a:latin typeface="Palatino"/>
                <a:cs typeface="Palatino"/>
              </a:rPr>
              <a:t>nous </a:t>
            </a:r>
            <a:r>
              <a:rPr lang="en-US" sz="2300" dirty="0" err="1">
                <a:latin typeface="Palatino"/>
                <a:cs typeface="Palatino"/>
              </a:rPr>
              <a:t>sommes</a:t>
            </a:r>
            <a:r>
              <a:rPr lang="en-US" sz="2300" dirty="0">
                <a:latin typeface="Palatino"/>
                <a:cs typeface="Palatino"/>
              </a:rPr>
              <a:t> </a:t>
            </a:r>
            <a:r>
              <a:rPr lang="en-US" sz="2300" b="1" dirty="0" err="1">
                <a:latin typeface="Palatino"/>
                <a:cs typeface="Palatino"/>
              </a:rPr>
              <a:t>mercredi</a:t>
            </a:r>
            <a:r>
              <a:rPr lang="en-US" sz="2300" dirty="0">
                <a:latin typeface="Palatino"/>
                <a:cs typeface="Palatino"/>
              </a:rPr>
              <a:t>, le </a:t>
            </a:r>
            <a:r>
              <a:rPr lang="en-US" sz="2300" dirty="0" err="1">
                <a:latin typeface="Palatino"/>
                <a:cs typeface="Palatino"/>
              </a:rPr>
              <a:t>vingt-cinq</a:t>
            </a:r>
            <a:r>
              <a:rPr lang="en-US" sz="2300" dirty="0">
                <a:latin typeface="Palatino"/>
                <a:cs typeface="Palatino"/>
              </a:rPr>
              <a:t> </a:t>
            </a:r>
            <a:r>
              <a:rPr lang="en-US" sz="2300" dirty="0" err="1">
                <a:latin typeface="Palatino"/>
                <a:cs typeface="Palatino"/>
              </a:rPr>
              <a:t>octobre</a:t>
            </a:r>
            <a:r>
              <a:rPr lang="en-US" sz="2300" dirty="0">
                <a:latin typeface="Palatino"/>
                <a:cs typeface="Palatino"/>
              </a:rPr>
              <a:t> </a:t>
            </a:r>
            <a:r>
              <a:rPr lang="en-US" sz="2300" dirty="0" err="1">
                <a:latin typeface="Palatino"/>
                <a:cs typeface="Palatino"/>
              </a:rPr>
              <a:t>deux</a:t>
            </a:r>
            <a:r>
              <a:rPr lang="en-US" sz="2300" dirty="0">
                <a:latin typeface="Palatino"/>
                <a:cs typeface="Palatino"/>
              </a:rPr>
              <a:t> mille dix-</a:t>
            </a:r>
            <a:r>
              <a:rPr lang="en-US" sz="2300" dirty="0" err="1">
                <a:latin typeface="Palatino"/>
                <a:cs typeface="Palatino"/>
              </a:rPr>
              <a:t>sept</a:t>
            </a:r>
            <a:endParaRPr lang="en-US" sz="2300" dirty="0"/>
          </a:p>
        </p:txBody>
      </p:sp>
      <p:sp>
        <p:nvSpPr>
          <p:cNvPr id="3" name="Content Placeholder 2"/>
          <p:cNvSpPr>
            <a:spLocks noGrp="1"/>
          </p:cNvSpPr>
          <p:nvPr>
            <p:ph sz="half" idx="2"/>
          </p:nvPr>
        </p:nvSpPr>
        <p:spPr>
          <a:xfrm>
            <a:off x="4648200" y="1600200"/>
            <a:ext cx="4038600" cy="4917386"/>
          </a:xfrm>
        </p:spPr>
        <p:txBody>
          <a:bodyPr/>
          <a:lstStyle/>
          <a:p>
            <a:endParaRPr lang="en-US" dirty="0"/>
          </a:p>
        </p:txBody>
      </p:sp>
      <p:sp>
        <p:nvSpPr>
          <p:cNvPr id="4" name="Content Placeholder 3"/>
          <p:cNvSpPr>
            <a:spLocks noGrp="1"/>
          </p:cNvSpPr>
          <p:nvPr>
            <p:ph sz="quarter" idx="13"/>
          </p:nvPr>
        </p:nvSpPr>
        <p:spPr>
          <a:xfrm>
            <a:off x="365760" y="1600200"/>
            <a:ext cx="4041648" cy="4917386"/>
          </a:xfrm>
        </p:spPr>
        <p:txBody>
          <a:bodyPr/>
          <a:lstStyle/>
          <a:p>
            <a:endParaRPr lang="en-US" dirty="0"/>
          </a:p>
        </p:txBody>
      </p:sp>
    </p:spTree>
    <p:extLst>
      <p:ext uri="{BB962C8B-B14F-4D97-AF65-F5344CB8AC3E}">
        <p14:creationId xmlns:p14="http://schemas.microsoft.com/office/powerpoint/2010/main" val="51502900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499" y="0"/>
            <a:ext cx="8747125" cy="1285875"/>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douze</a:t>
            </a:r>
            <a:r>
              <a:rPr lang="en-US" sz="2400" dirty="0">
                <a:latin typeface="Palatino"/>
                <a:cs typeface="Palatino"/>
              </a:rPr>
              <a:t>:  23/10 – 27/10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jeudi</a:t>
            </a:r>
            <a:r>
              <a:rPr lang="en-US" sz="2400" dirty="0">
                <a:latin typeface="Palatino"/>
                <a:cs typeface="Palatino"/>
              </a:rPr>
              <a:t>, le </a:t>
            </a:r>
            <a:r>
              <a:rPr lang="en-US" sz="2400" dirty="0" err="1">
                <a:latin typeface="Palatino"/>
                <a:cs typeface="Palatino"/>
              </a:rPr>
              <a:t>vingt</a:t>
            </a:r>
            <a:r>
              <a:rPr lang="en-US" sz="2400" dirty="0">
                <a:latin typeface="Palatino"/>
                <a:cs typeface="Palatino"/>
              </a:rPr>
              <a:t>-six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300" dirty="0"/>
          </a:p>
        </p:txBody>
      </p:sp>
      <p:sp>
        <p:nvSpPr>
          <p:cNvPr id="3" name="Content Placeholder 2"/>
          <p:cNvSpPr>
            <a:spLocks noGrp="1"/>
          </p:cNvSpPr>
          <p:nvPr>
            <p:ph sz="half" idx="2"/>
          </p:nvPr>
        </p:nvSpPr>
        <p:spPr>
          <a:xfrm>
            <a:off x="4648200" y="1600200"/>
            <a:ext cx="4289424" cy="4963284"/>
          </a:xfrm>
        </p:spPr>
        <p:txBody>
          <a:bodyPr>
            <a:normAutofit/>
          </a:bodyPr>
          <a:lstStyle/>
          <a:p>
            <a:pPr>
              <a:spcBef>
                <a:spcPts val="1200"/>
              </a:spcBef>
            </a:pPr>
            <a:r>
              <a:rPr lang="en-US" dirty="0" err="1">
                <a:solidFill>
                  <a:schemeClr val="tx1"/>
                </a:solidFill>
                <a:latin typeface="Palatino"/>
                <a:cs typeface="Palatino"/>
              </a:rPr>
              <a:t>donc</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smtClean="0">
                <a:solidFill>
                  <a:srgbClr val="0000FF"/>
                </a:solidFill>
                <a:latin typeface="Palatino"/>
                <a:cs typeface="Palatino"/>
              </a:rPr>
              <a:t>therefore</a:t>
            </a:r>
            <a:r>
              <a:rPr lang="en-US" i="1" dirty="0">
                <a:solidFill>
                  <a:srgbClr val="0000FF"/>
                </a:solidFill>
                <a:latin typeface="Palatino"/>
                <a:cs typeface="Palatino"/>
              </a:rPr>
              <a:t>, thus</a:t>
            </a:r>
          </a:p>
          <a:p>
            <a:pPr>
              <a:spcBef>
                <a:spcPts val="1200"/>
              </a:spcBef>
            </a:pPr>
            <a:r>
              <a:rPr lang="en-US" dirty="0">
                <a:solidFill>
                  <a:schemeClr val="tx1"/>
                </a:solidFill>
                <a:latin typeface="Palatino"/>
                <a:cs typeface="Palatino"/>
              </a:rPr>
              <a:t>un </a:t>
            </a:r>
            <a:r>
              <a:rPr lang="en-US" dirty="0" err="1">
                <a:solidFill>
                  <a:schemeClr val="tx1"/>
                </a:solidFill>
                <a:latin typeface="Palatino"/>
                <a:cs typeface="Palatino"/>
              </a:rPr>
              <a:t>fonctionnaire</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smtClean="0">
                <a:solidFill>
                  <a:srgbClr val="0000FF"/>
                </a:solidFill>
                <a:latin typeface="Palatino"/>
                <a:cs typeface="Palatino"/>
              </a:rPr>
              <a:t>worker</a:t>
            </a:r>
            <a:endParaRPr lang="en-US" i="1" dirty="0">
              <a:solidFill>
                <a:srgbClr val="0000FF"/>
              </a:solidFill>
              <a:latin typeface="Palatino"/>
              <a:cs typeface="Palatino"/>
            </a:endParaRPr>
          </a:p>
          <a:p>
            <a:pPr>
              <a:spcBef>
                <a:spcPts val="1200"/>
              </a:spcBef>
            </a:pPr>
            <a:r>
              <a:rPr lang="en-US" dirty="0">
                <a:solidFill>
                  <a:schemeClr val="tx1"/>
                </a:solidFill>
                <a:latin typeface="Palatino"/>
                <a:cs typeface="Palatino"/>
              </a:rPr>
              <a:t>un </a:t>
            </a:r>
            <a:r>
              <a:rPr lang="en-US" dirty="0" err="1">
                <a:solidFill>
                  <a:schemeClr val="tx1"/>
                </a:solidFill>
                <a:latin typeface="Palatino"/>
                <a:cs typeface="Palatino"/>
              </a:rPr>
              <a:t>bâtiment</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smtClean="0">
                <a:solidFill>
                  <a:srgbClr val="0000FF"/>
                </a:solidFill>
                <a:latin typeface="Palatino"/>
                <a:cs typeface="Palatino"/>
              </a:rPr>
              <a:t>building</a:t>
            </a:r>
            <a:endParaRPr lang="en-US" i="1" dirty="0">
              <a:solidFill>
                <a:srgbClr val="0000FF"/>
              </a:solidFill>
              <a:latin typeface="Palatino"/>
              <a:cs typeface="Palatino"/>
            </a:endParaRPr>
          </a:p>
          <a:p>
            <a:pPr>
              <a:spcBef>
                <a:spcPts val="1200"/>
              </a:spcBef>
            </a:pPr>
            <a:r>
              <a:rPr lang="en-US" dirty="0" err="1">
                <a:solidFill>
                  <a:schemeClr val="tx1"/>
                </a:solidFill>
                <a:latin typeface="Palatino"/>
                <a:cs typeface="Palatino"/>
              </a:rPr>
              <a:t>une</a:t>
            </a:r>
            <a:r>
              <a:rPr lang="en-US" dirty="0">
                <a:solidFill>
                  <a:schemeClr val="tx1"/>
                </a:solidFill>
                <a:latin typeface="Palatino"/>
                <a:cs typeface="Palatino"/>
              </a:rPr>
              <a:t> </a:t>
            </a:r>
            <a:r>
              <a:rPr lang="en-US" dirty="0" err="1">
                <a:solidFill>
                  <a:schemeClr val="tx1"/>
                </a:solidFill>
                <a:latin typeface="Palatino"/>
                <a:cs typeface="Palatino"/>
              </a:rPr>
              <a:t>église</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smtClean="0">
                <a:solidFill>
                  <a:srgbClr val="0000FF"/>
                </a:solidFill>
                <a:latin typeface="Palatino"/>
                <a:cs typeface="Palatino"/>
              </a:rPr>
              <a:t>church</a:t>
            </a:r>
            <a:endParaRPr lang="en-US" i="1" dirty="0">
              <a:solidFill>
                <a:srgbClr val="0000FF"/>
              </a:solidFill>
              <a:latin typeface="Palatino"/>
              <a:cs typeface="Palatino"/>
            </a:endParaRPr>
          </a:p>
          <a:p>
            <a:pPr>
              <a:spcBef>
                <a:spcPts val="1200"/>
              </a:spcBef>
            </a:pPr>
            <a:r>
              <a:rPr lang="en-US" dirty="0">
                <a:solidFill>
                  <a:schemeClr val="tx1"/>
                </a:solidFill>
                <a:latin typeface="Palatino"/>
                <a:cs typeface="Palatino"/>
              </a:rPr>
              <a:t>en </a:t>
            </a:r>
            <a:r>
              <a:rPr lang="en-US" dirty="0" err="1">
                <a:solidFill>
                  <a:schemeClr val="tx1"/>
                </a:solidFill>
                <a:latin typeface="Palatino"/>
                <a:cs typeface="Palatino"/>
              </a:rPr>
              <a:t>effet</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smtClean="0">
                <a:solidFill>
                  <a:srgbClr val="0000FF"/>
                </a:solidFill>
                <a:latin typeface="Palatino"/>
                <a:cs typeface="Palatino"/>
              </a:rPr>
              <a:t>in </a:t>
            </a:r>
            <a:r>
              <a:rPr lang="en-US" i="1" dirty="0">
                <a:solidFill>
                  <a:srgbClr val="0000FF"/>
                </a:solidFill>
                <a:latin typeface="Palatino"/>
                <a:cs typeface="Palatino"/>
              </a:rPr>
              <a:t>fact</a:t>
            </a:r>
          </a:p>
          <a:p>
            <a:pPr>
              <a:spcBef>
                <a:spcPts val="1200"/>
              </a:spcBef>
            </a:pPr>
            <a:r>
              <a:rPr lang="en-US" dirty="0" err="1" smtClean="0">
                <a:solidFill>
                  <a:schemeClr val="tx1"/>
                </a:solidFill>
                <a:latin typeface="Palatino"/>
                <a:cs typeface="Palatino"/>
              </a:rPr>
              <a:t>dont</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smtClean="0">
                <a:solidFill>
                  <a:srgbClr val="0000FF"/>
                </a:solidFill>
                <a:latin typeface="Palatino"/>
                <a:cs typeface="Palatino"/>
              </a:rPr>
              <a:t>whose</a:t>
            </a:r>
            <a:r>
              <a:rPr lang="en-US" i="1" dirty="0">
                <a:solidFill>
                  <a:srgbClr val="0000FF"/>
                </a:solidFill>
                <a:latin typeface="Palatino"/>
                <a:cs typeface="Palatino"/>
              </a:rPr>
              <a:t>, of whom, 		</a:t>
            </a:r>
            <a:r>
              <a:rPr lang="en-US" i="1" dirty="0" smtClean="0">
                <a:solidFill>
                  <a:srgbClr val="0000FF"/>
                </a:solidFill>
                <a:latin typeface="Palatino"/>
                <a:cs typeface="Palatino"/>
              </a:rPr>
              <a:t>      which</a:t>
            </a:r>
            <a:endParaRPr lang="en-US" i="1" dirty="0">
              <a:solidFill>
                <a:srgbClr val="0000FF"/>
              </a:solidFill>
              <a:latin typeface="Palatino"/>
              <a:cs typeface="Palatino"/>
            </a:endParaRPr>
          </a:p>
          <a:p>
            <a:pPr>
              <a:spcBef>
                <a:spcPts val="1200"/>
              </a:spcBef>
            </a:pPr>
            <a:r>
              <a:rPr lang="en-US" dirty="0">
                <a:solidFill>
                  <a:schemeClr val="tx1"/>
                </a:solidFill>
                <a:latin typeface="Palatino"/>
                <a:cs typeface="Palatino"/>
              </a:rPr>
              <a:t>les </a:t>
            </a:r>
            <a:r>
              <a:rPr lang="en-US" dirty="0" err="1">
                <a:solidFill>
                  <a:schemeClr val="tx1"/>
                </a:solidFill>
                <a:latin typeface="Palatino"/>
                <a:cs typeface="Palatino"/>
              </a:rPr>
              <a:t>adeptes</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dirty="0" smtClean="0">
                <a:solidFill>
                  <a:srgbClr val="0000FF"/>
                </a:solidFill>
                <a:latin typeface="Palatino"/>
                <a:cs typeface="Palatino"/>
              </a:rPr>
              <a:t> </a:t>
            </a:r>
            <a:r>
              <a:rPr lang="en-US" i="1" dirty="0">
                <a:solidFill>
                  <a:srgbClr val="0000FF"/>
                </a:solidFill>
                <a:latin typeface="Palatino"/>
                <a:cs typeface="Palatino"/>
              </a:rPr>
              <a:t>(religious) 		      </a:t>
            </a:r>
            <a:r>
              <a:rPr lang="en-US" i="1" dirty="0" smtClean="0">
                <a:solidFill>
                  <a:srgbClr val="0000FF"/>
                </a:solidFill>
                <a:latin typeface="Palatino"/>
                <a:cs typeface="Palatino"/>
              </a:rPr>
              <a:t>       </a:t>
            </a:r>
            <a:r>
              <a:rPr lang="en-US" i="1" dirty="0">
                <a:solidFill>
                  <a:srgbClr val="0000FF"/>
                </a:solidFill>
                <a:latin typeface="Palatino"/>
                <a:cs typeface="Palatino"/>
              </a:rPr>
              <a:t>followers</a:t>
            </a:r>
          </a:p>
          <a:p>
            <a:pPr>
              <a:spcBef>
                <a:spcPts val="1200"/>
              </a:spcBef>
            </a:pPr>
            <a:r>
              <a:rPr lang="en-US" dirty="0" err="1">
                <a:solidFill>
                  <a:schemeClr val="tx1"/>
                </a:solidFill>
                <a:latin typeface="Palatino"/>
                <a:cs typeface="Palatino"/>
              </a:rPr>
              <a:t>jeter</a:t>
            </a:r>
            <a:r>
              <a:rPr lang="en-US" dirty="0">
                <a:solidFill>
                  <a:srgbClr val="000090"/>
                </a:solidFill>
                <a:latin typeface="Palatino"/>
                <a:cs typeface="Palatino"/>
              </a:rPr>
              <a:t>		</a:t>
            </a:r>
            <a:r>
              <a:rPr lang="en-US" dirty="0" smtClean="0">
                <a:solidFill>
                  <a:srgbClr val="000090"/>
                </a:solidFill>
                <a:latin typeface="Palatino"/>
                <a:cs typeface="Palatino"/>
              </a:rPr>
              <a:t>  </a:t>
            </a:r>
            <a:r>
              <a:rPr lang="en-US" i="1" dirty="0" smtClean="0">
                <a:solidFill>
                  <a:srgbClr val="0000FF"/>
                </a:solidFill>
                <a:latin typeface="Palatino"/>
                <a:cs typeface="Palatino"/>
              </a:rPr>
              <a:t>to throw</a:t>
            </a:r>
            <a:endParaRPr lang="en-US" i="1" dirty="0">
              <a:solidFill>
                <a:srgbClr val="0000FF"/>
              </a:solidFill>
              <a:latin typeface="Palatino"/>
              <a:cs typeface="Palatino"/>
            </a:endParaRPr>
          </a:p>
        </p:txBody>
      </p:sp>
      <p:sp>
        <p:nvSpPr>
          <p:cNvPr id="4" name="Content Placeholder 3"/>
          <p:cNvSpPr>
            <a:spLocks noGrp="1"/>
          </p:cNvSpPr>
          <p:nvPr>
            <p:ph sz="quarter" idx="13"/>
          </p:nvPr>
        </p:nvSpPr>
        <p:spPr>
          <a:xfrm>
            <a:off x="365760" y="1600199"/>
            <a:ext cx="4041648" cy="4963285"/>
          </a:xfrm>
        </p:spPr>
        <p:txBody>
          <a:bodyPr>
            <a:normAutofit/>
          </a:bodyPr>
          <a:lstStyle/>
          <a:p>
            <a:pPr marL="0" indent="0">
              <a:spcBef>
                <a:spcPts val="800"/>
              </a:spcBef>
              <a:buNone/>
            </a:pPr>
            <a:r>
              <a:rPr lang="en-US" b="1" dirty="0" smtClean="0">
                <a:solidFill>
                  <a:srgbClr val="0000FF"/>
                </a:solidFill>
                <a:latin typeface="Palatino"/>
                <a:cs typeface="Palatino"/>
              </a:rPr>
              <a:t>“</a:t>
            </a:r>
            <a:r>
              <a:rPr lang="en-US" b="1" i="1" dirty="0">
                <a:solidFill>
                  <a:srgbClr val="0000FF"/>
                </a:solidFill>
                <a:latin typeface="Palatino"/>
                <a:cs typeface="Palatino"/>
              </a:rPr>
              <a:t>Les mots du </a:t>
            </a:r>
            <a:r>
              <a:rPr lang="en-US" b="1" i="1" dirty="0" smtClean="0">
                <a:solidFill>
                  <a:srgbClr val="0000FF"/>
                </a:solidFill>
                <a:latin typeface="Palatino"/>
                <a:cs typeface="Palatino"/>
              </a:rPr>
              <a:t>jour</a:t>
            </a:r>
            <a:r>
              <a:rPr lang="en-US" b="1" dirty="0" smtClean="0">
                <a:solidFill>
                  <a:srgbClr val="0000FF"/>
                </a:solidFill>
                <a:latin typeface="Palatino"/>
                <a:cs typeface="Palatino"/>
              </a:rPr>
              <a:t>”</a:t>
            </a:r>
            <a:endParaRPr lang="en-US" b="1" dirty="0">
              <a:solidFill>
                <a:srgbClr val="0000FF"/>
              </a:solidFill>
              <a:latin typeface="Palatino"/>
              <a:cs typeface="Palatino"/>
            </a:endParaRPr>
          </a:p>
          <a:p>
            <a:pPr>
              <a:spcBef>
                <a:spcPts val="1200"/>
              </a:spcBef>
            </a:pPr>
            <a:r>
              <a:rPr lang="en-US" dirty="0" err="1">
                <a:solidFill>
                  <a:schemeClr val="tx1"/>
                </a:solidFill>
                <a:latin typeface="Palatino"/>
                <a:cs typeface="Palatino"/>
              </a:rPr>
              <a:t>puis</a:t>
            </a:r>
            <a:r>
              <a:rPr lang="en-US" dirty="0">
                <a:solidFill>
                  <a:srgbClr val="000090"/>
                </a:solidFill>
                <a:latin typeface="Palatino"/>
                <a:cs typeface="Palatino"/>
              </a:rPr>
              <a:t>		</a:t>
            </a:r>
            <a:r>
              <a:rPr lang="en-US" i="1" dirty="0" smtClean="0">
                <a:solidFill>
                  <a:srgbClr val="0000FF"/>
                </a:solidFill>
                <a:latin typeface="Palatino"/>
                <a:cs typeface="Palatino"/>
              </a:rPr>
              <a:t>then</a:t>
            </a:r>
            <a:endParaRPr lang="en-US" i="1" dirty="0">
              <a:solidFill>
                <a:srgbClr val="0000FF"/>
              </a:solidFill>
              <a:latin typeface="Palatino"/>
              <a:cs typeface="Palatino"/>
            </a:endParaRPr>
          </a:p>
          <a:p>
            <a:pPr>
              <a:spcBef>
                <a:spcPts val="1200"/>
              </a:spcBef>
            </a:pPr>
            <a:r>
              <a:rPr lang="en-US" dirty="0">
                <a:solidFill>
                  <a:schemeClr val="tx1"/>
                </a:solidFill>
                <a:latin typeface="Palatino"/>
                <a:cs typeface="Palatino"/>
              </a:rPr>
              <a:t>la chute</a:t>
            </a:r>
            <a:r>
              <a:rPr lang="en-US" dirty="0">
                <a:solidFill>
                  <a:srgbClr val="000090"/>
                </a:solidFill>
                <a:latin typeface="Palatino"/>
                <a:cs typeface="Palatino"/>
              </a:rPr>
              <a:t>	      </a:t>
            </a:r>
            <a:r>
              <a:rPr lang="en-US" dirty="0">
                <a:solidFill>
                  <a:srgbClr val="0000FF"/>
                </a:solidFill>
                <a:latin typeface="Palatino"/>
                <a:cs typeface="Palatino"/>
              </a:rPr>
              <a:t>  </a:t>
            </a:r>
            <a:r>
              <a:rPr lang="en-US" i="1" dirty="0">
                <a:solidFill>
                  <a:srgbClr val="0000FF"/>
                </a:solidFill>
                <a:latin typeface="Palatino"/>
                <a:cs typeface="Palatino"/>
              </a:rPr>
              <a:t>fall (down)</a:t>
            </a:r>
          </a:p>
          <a:p>
            <a:pPr>
              <a:spcBef>
                <a:spcPts val="1200"/>
              </a:spcBef>
            </a:pPr>
            <a:r>
              <a:rPr lang="en-US" dirty="0" err="1">
                <a:solidFill>
                  <a:schemeClr val="tx1"/>
                </a:solidFill>
                <a:latin typeface="Palatino"/>
                <a:cs typeface="Palatino"/>
              </a:rPr>
              <a:t>ainsi</a:t>
            </a:r>
            <a:r>
              <a:rPr lang="en-US" dirty="0">
                <a:solidFill>
                  <a:srgbClr val="000090"/>
                </a:solidFill>
                <a:latin typeface="Palatino"/>
                <a:cs typeface="Palatino"/>
              </a:rPr>
              <a:t>		</a:t>
            </a:r>
            <a:r>
              <a:rPr lang="en-US" i="1" dirty="0" smtClean="0">
                <a:solidFill>
                  <a:srgbClr val="0000FF"/>
                </a:solidFill>
                <a:latin typeface="Palatino"/>
                <a:cs typeface="Palatino"/>
              </a:rPr>
              <a:t>thus</a:t>
            </a:r>
            <a:endParaRPr lang="en-US" i="1" dirty="0">
              <a:solidFill>
                <a:srgbClr val="0000FF"/>
              </a:solidFill>
              <a:latin typeface="Palatino"/>
              <a:cs typeface="Palatino"/>
            </a:endParaRPr>
          </a:p>
          <a:p>
            <a:pPr>
              <a:spcBef>
                <a:spcPts val="1200"/>
              </a:spcBef>
            </a:pPr>
            <a:r>
              <a:rPr lang="en-US" dirty="0" err="1">
                <a:solidFill>
                  <a:schemeClr val="tx1"/>
                </a:solidFill>
                <a:latin typeface="Palatino"/>
                <a:cs typeface="Palatino"/>
              </a:rPr>
              <a:t>peuplades</a:t>
            </a:r>
            <a:r>
              <a:rPr lang="en-US" dirty="0">
                <a:solidFill>
                  <a:srgbClr val="000090"/>
                </a:solidFill>
                <a:latin typeface="Palatino"/>
                <a:cs typeface="Palatino"/>
              </a:rPr>
              <a:t>	         </a:t>
            </a:r>
            <a:r>
              <a:rPr lang="en-US" i="1" dirty="0">
                <a:solidFill>
                  <a:srgbClr val="0000FF"/>
                </a:solidFill>
                <a:latin typeface="Palatino"/>
                <a:cs typeface="Palatino"/>
              </a:rPr>
              <a:t>peoples</a:t>
            </a:r>
          </a:p>
          <a:p>
            <a:pPr>
              <a:spcBef>
                <a:spcPts val="1200"/>
              </a:spcBef>
            </a:pPr>
            <a:r>
              <a:rPr lang="en-US" dirty="0">
                <a:solidFill>
                  <a:schemeClr val="tx1"/>
                </a:solidFill>
                <a:latin typeface="Palatino"/>
                <a:cs typeface="Palatino"/>
              </a:rPr>
              <a:t>le </a:t>
            </a:r>
            <a:r>
              <a:rPr lang="en-US" dirty="0" err="1">
                <a:solidFill>
                  <a:schemeClr val="tx1"/>
                </a:solidFill>
                <a:latin typeface="Palatino"/>
                <a:cs typeface="Palatino"/>
              </a:rPr>
              <a:t>besoin</a:t>
            </a:r>
            <a:r>
              <a:rPr lang="en-US" dirty="0">
                <a:solidFill>
                  <a:srgbClr val="000090"/>
                </a:solidFill>
                <a:latin typeface="Palatino"/>
                <a:cs typeface="Palatino"/>
              </a:rPr>
              <a:t>		</a:t>
            </a:r>
            <a:r>
              <a:rPr lang="en-US" i="1" dirty="0">
                <a:solidFill>
                  <a:srgbClr val="0000FF"/>
                </a:solidFill>
                <a:latin typeface="Palatino"/>
                <a:cs typeface="Palatino"/>
              </a:rPr>
              <a:t>need</a:t>
            </a:r>
          </a:p>
          <a:p>
            <a:pPr>
              <a:spcBef>
                <a:spcPts val="1200"/>
              </a:spcBef>
            </a:pPr>
            <a:r>
              <a:rPr lang="en-US" dirty="0">
                <a:solidFill>
                  <a:schemeClr val="tx1"/>
                </a:solidFill>
                <a:latin typeface="Palatino"/>
                <a:cs typeface="Palatino"/>
              </a:rPr>
              <a:t>la </a:t>
            </a:r>
            <a:r>
              <a:rPr lang="en-US" dirty="0" err="1">
                <a:solidFill>
                  <a:schemeClr val="tx1"/>
                </a:solidFill>
                <a:latin typeface="Palatino"/>
                <a:cs typeface="Palatino"/>
              </a:rPr>
              <a:t>façon</a:t>
            </a:r>
            <a:r>
              <a:rPr lang="en-US" dirty="0">
                <a:solidFill>
                  <a:srgbClr val="000090"/>
                </a:solidFill>
                <a:latin typeface="Palatino"/>
                <a:cs typeface="Palatino"/>
              </a:rPr>
              <a:t>	   </a:t>
            </a:r>
            <a:r>
              <a:rPr lang="en-US" i="1" dirty="0">
                <a:solidFill>
                  <a:srgbClr val="0000FF"/>
                </a:solidFill>
                <a:latin typeface="Palatino"/>
                <a:cs typeface="Palatino"/>
              </a:rPr>
              <a:t>way, means, 	   	  manner, style, fashion</a:t>
            </a:r>
          </a:p>
          <a:p>
            <a:pPr>
              <a:spcBef>
                <a:spcPts val="1200"/>
              </a:spcBef>
            </a:pPr>
            <a:r>
              <a:rPr lang="en-US" dirty="0" err="1">
                <a:solidFill>
                  <a:schemeClr val="tx1"/>
                </a:solidFill>
                <a:latin typeface="Palatino"/>
                <a:cs typeface="Palatino"/>
              </a:rPr>
              <a:t>enfin</a:t>
            </a:r>
            <a:r>
              <a:rPr lang="en-US" dirty="0">
                <a:solidFill>
                  <a:srgbClr val="000090"/>
                </a:solidFill>
                <a:latin typeface="Palatino"/>
                <a:cs typeface="Palatino"/>
              </a:rPr>
              <a:t>		</a:t>
            </a:r>
            <a:r>
              <a:rPr lang="en-US" i="1" dirty="0" smtClean="0">
                <a:solidFill>
                  <a:srgbClr val="0000FF"/>
                </a:solidFill>
                <a:latin typeface="Palatino"/>
                <a:cs typeface="Palatino"/>
              </a:rPr>
              <a:t>finally</a:t>
            </a:r>
            <a:endParaRPr lang="en-US" i="1" dirty="0">
              <a:solidFill>
                <a:srgbClr val="0000FF"/>
              </a:solidFill>
              <a:latin typeface="Palatino"/>
              <a:cs typeface="Palatino"/>
            </a:endParaRPr>
          </a:p>
        </p:txBody>
      </p:sp>
    </p:spTree>
    <p:extLst>
      <p:ext uri="{BB962C8B-B14F-4D97-AF65-F5344CB8AC3E}">
        <p14:creationId xmlns:p14="http://schemas.microsoft.com/office/powerpoint/2010/main" val="204963688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000"/>
                                        <p:tgtEl>
                                          <p:spTgt spid="4">
                                            <p:txEl>
                                              <p:pRg st="1" end="1"/>
                                            </p:txEl>
                                          </p:spTgt>
                                        </p:tgtEl>
                                      </p:cBhvr>
                                    </p:animEffect>
                                    <p:anim calcmode="lin" valueType="num">
                                      <p:cBhvr>
                                        <p:cTn id="1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1000"/>
                                        <p:tgtEl>
                                          <p:spTgt spid="4">
                                            <p:txEl>
                                              <p:pRg st="2" end="2"/>
                                            </p:txEl>
                                          </p:spTgt>
                                        </p:tgtEl>
                                      </p:cBhvr>
                                    </p:animEffect>
                                    <p:anim calcmode="lin" valueType="num">
                                      <p:cBhvr>
                                        <p:cTn id="2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1000"/>
                                        <p:tgtEl>
                                          <p:spTgt spid="4">
                                            <p:txEl>
                                              <p:pRg st="3" end="3"/>
                                            </p:txEl>
                                          </p:spTgt>
                                        </p:tgtEl>
                                      </p:cBhvr>
                                    </p:animEffect>
                                    <p:anim calcmode="lin" valueType="num">
                                      <p:cBhvr>
                                        <p:cTn id="3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Effect transition="in" filter="fade">
                                      <p:cBhvr>
                                        <p:cTn id="39" dur="1000"/>
                                        <p:tgtEl>
                                          <p:spTgt spid="4">
                                            <p:txEl>
                                              <p:pRg st="4" end="4"/>
                                            </p:txEl>
                                          </p:spTgt>
                                        </p:tgtEl>
                                      </p:cBhvr>
                                    </p:animEffect>
                                    <p:anim calcmode="lin" valueType="num">
                                      <p:cBhvr>
                                        <p:cTn id="4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4">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4">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Effect transition="in" filter="fade">
                                      <p:cBhvr>
                                        <p:cTn id="47" dur="1000"/>
                                        <p:tgtEl>
                                          <p:spTgt spid="4">
                                            <p:txEl>
                                              <p:pRg st="5" end="5"/>
                                            </p:txEl>
                                          </p:spTgt>
                                        </p:tgtEl>
                                      </p:cBhvr>
                                    </p:animEffect>
                                    <p:anim calcmode="lin" valueType="num">
                                      <p:cBhvr>
                                        <p:cTn id="4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4">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4">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animEffect transition="in" filter="fade">
                                      <p:cBhvr>
                                        <p:cTn id="55" dur="1000"/>
                                        <p:tgtEl>
                                          <p:spTgt spid="4">
                                            <p:txEl>
                                              <p:pRg st="6" end="6"/>
                                            </p:txEl>
                                          </p:spTgt>
                                        </p:tgtEl>
                                      </p:cBhvr>
                                    </p:animEffect>
                                    <p:anim calcmode="lin" valueType="num">
                                      <p:cBhvr>
                                        <p:cTn id="56"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4">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4">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4">
                                            <p:txEl>
                                              <p:pRg st="7" end="7"/>
                                            </p:txEl>
                                          </p:spTgt>
                                        </p:tgtEl>
                                        <p:attrNameLst>
                                          <p:attrName>style.visibility</p:attrName>
                                        </p:attrNameLst>
                                      </p:cBhvr>
                                      <p:to>
                                        <p:strVal val="visible"/>
                                      </p:to>
                                    </p:set>
                                    <p:animEffect transition="in" filter="fade">
                                      <p:cBhvr>
                                        <p:cTn id="63" dur="1000"/>
                                        <p:tgtEl>
                                          <p:spTgt spid="4">
                                            <p:txEl>
                                              <p:pRg st="7" end="7"/>
                                            </p:txEl>
                                          </p:spTgt>
                                        </p:tgtEl>
                                      </p:cBhvr>
                                    </p:animEffect>
                                    <p:anim calcmode="lin" valueType="num">
                                      <p:cBhvr>
                                        <p:cTn id="64"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4">
                                            <p:txEl>
                                              <p:pRg st="7" end="7"/>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4">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3">
                                            <p:txEl>
                                              <p:pRg st="0" end="0"/>
                                            </p:txEl>
                                          </p:spTgt>
                                        </p:tgtEl>
                                        <p:attrNameLst>
                                          <p:attrName>style.visibility</p:attrName>
                                        </p:attrNameLst>
                                      </p:cBhvr>
                                      <p:to>
                                        <p:strVal val="visible"/>
                                      </p:to>
                                    </p:set>
                                    <p:animEffect transition="in" filter="fade">
                                      <p:cBhvr>
                                        <p:cTn id="71" dur="1000"/>
                                        <p:tgtEl>
                                          <p:spTgt spid="3">
                                            <p:txEl>
                                              <p:pRg st="0" end="0"/>
                                            </p:txEl>
                                          </p:spTgt>
                                        </p:tgtEl>
                                      </p:cBhvr>
                                    </p:animEffect>
                                    <p:anim calcmode="lin" valueType="num">
                                      <p:cBhvr>
                                        <p:cTn id="7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grpId="0" nodeType="clickEffect">
                                  <p:stCondLst>
                                    <p:cond delay="0"/>
                                  </p:stCondLst>
                                  <p:childTnLst>
                                    <p:set>
                                      <p:cBhvr>
                                        <p:cTn id="78" dur="1" fill="hold">
                                          <p:stCondLst>
                                            <p:cond delay="0"/>
                                          </p:stCondLst>
                                        </p:cTn>
                                        <p:tgtEl>
                                          <p:spTgt spid="3">
                                            <p:txEl>
                                              <p:pRg st="1" end="1"/>
                                            </p:txEl>
                                          </p:spTgt>
                                        </p:tgtEl>
                                        <p:attrNameLst>
                                          <p:attrName>style.visibility</p:attrName>
                                        </p:attrNameLst>
                                      </p:cBhvr>
                                      <p:to>
                                        <p:strVal val="visible"/>
                                      </p:to>
                                    </p:set>
                                    <p:animEffect transition="in" filter="fade">
                                      <p:cBhvr>
                                        <p:cTn id="79" dur="1000"/>
                                        <p:tgtEl>
                                          <p:spTgt spid="3">
                                            <p:txEl>
                                              <p:pRg st="1" end="1"/>
                                            </p:txEl>
                                          </p:spTgt>
                                        </p:tgtEl>
                                      </p:cBhvr>
                                    </p:animEffect>
                                    <p:anim calcmode="lin" valueType="num">
                                      <p:cBhvr>
                                        <p:cTn id="8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81"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7" presetClass="entr" presetSubtype="0" fill="hold" grpId="0" nodeType="clickEffect">
                                  <p:stCondLst>
                                    <p:cond delay="0"/>
                                  </p:stCondLst>
                                  <p:childTnLst>
                                    <p:set>
                                      <p:cBhvr>
                                        <p:cTn id="86" dur="1" fill="hold">
                                          <p:stCondLst>
                                            <p:cond delay="0"/>
                                          </p:stCondLst>
                                        </p:cTn>
                                        <p:tgtEl>
                                          <p:spTgt spid="3">
                                            <p:txEl>
                                              <p:pRg st="2" end="2"/>
                                            </p:txEl>
                                          </p:spTgt>
                                        </p:tgtEl>
                                        <p:attrNameLst>
                                          <p:attrName>style.visibility</p:attrName>
                                        </p:attrNameLst>
                                      </p:cBhvr>
                                      <p:to>
                                        <p:strVal val="visible"/>
                                      </p:to>
                                    </p:set>
                                    <p:animEffect transition="in" filter="fade">
                                      <p:cBhvr>
                                        <p:cTn id="87" dur="1000"/>
                                        <p:tgtEl>
                                          <p:spTgt spid="3">
                                            <p:txEl>
                                              <p:pRg st="2" end="2"/>
                                            </p:txEl>
                                          </p:spTgt>
                                        </p:tgtEl>
                                      </p:cBhvr>
                                    </p:animEffect>
                                    <p:anim calcmode="lin" valueType="num">
                                      <p:cBhvr>
                                        <p:cTn id="8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89"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37" presetClass="entr" presetSubtype="0" fill="hold" grpId="0" nodeType="clickEffect">
                                  <p:stCondLst>
                                    <p:cond delay="0"/>
                                  </p:stCondLst>
                                  <p:childTnLst>
                                    <p:set>
                                      <p:cBhvr>
                                        <p:cTn id="94" dur="1" fill="hold">
                                          <p:stCondLst>
                                            <p:cond delay="0"/>
                                          </p:stCondLst>
                                        </p:cTn>
                                        <p:tgtEl>
                                          <p:spTgt spid="3">
                                            <p:txEl>
                                              <p:pRg st="3" end="3"/>
                                            </p:txEl>
                                          </p:spTgt>
                                        </p:tgtEl>
                                        <p:attrNameLst>
                                          <p:attrName>style.visibility</p:attrName>
                                        </p:attrNameLst>
                                      </p:cBhvr>
                                      <p:to>
                                        <p:strVal val="visible"/>
                                      </p:to>
                                    </p:set>
                                    <p:animEffect transition="in" filter="fade">
                                      <p:cBhvr>
                                        <p:cTn id="95" dur="1000"/>
                                        <p:tgtEl>
                                          <p:spTgt spid="3">
                                            <p:txEl>
                                              <p:pRg st="3" end="3"/>
                                            </p:txEl>
                                          </p:spTgt>
                                        </p:tgtEl>
                                      </p:cBhvr>
                                    </p:animEffect>
                                    <p:anim calcmode="lin" valueType="num">
                                      <p:cBhvr>
                                        <p:cTn id="9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9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37" presetClass="entr" presetSubtype="0" fill="hold" grpId="0" nodeType="clickEffect">
                                  <p:stCondLst>
                                    <p:cond delay="0"/>
                                  </p:stCondLst>
                                  <p:childTnLst>
                                    <p:set>
                                      <p:cBhvr>
                                        <p:cTn id="102" dur="1" fill="hold">
                                          <p:stCondLst>
                                            <p:cond delay="0"/>
                                          </p:stCondLst>
                                        </p:cTn>
                                        <p:tgtEl>
                                          <p:spTgt spid="3">
                                            <p:txEl>
                                              <p:pRg st="4" end="4"/>
                                            </p:txEl>
                                          </p:spTgt>
                                        </p:tgtEl>
                                        <p:attrNameLst>
                                          <p:attrName>style.visibility</p:attrName>
                                        </p:attrNameLst>
                                      </p:cBhvr>
                                      <p:to>
                                        <p:strVal val="visible"/>
                                      </p:to>
                                    </p:set>
                                    <p:animEffect transition="in" filter="fade">
                                      <p:cBhvr>
                                        <p:cTn id="103" dur="1000"/>
                                        <p:tgtEl>
                                          <p:spTgt spid="3">
                                            <p:txEl>
                                              <p:pRg st="4" end="4"/>
                                            </p:txEl>
                                          </p:spTgt>
                                        </p:tgtEl>
                                      </p:cBhvr>
                                    </p:animEffect>
                                    <p:anim calcmode="lin" valueType="num">
                                      <p:cBhvr>
                                        <p:cTn id="10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0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10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37" presetClass="entr" presetSubtype="0" fill="hold" grpId="0" nodeType="clickEffect">
                                  <p:stCondLst>
                                    <p:cond delay="0"/>
                                  </p:stCondLst>
                                  <p:childTnLst>
                                    <p:set>
                                      <p:cBhvr>
                                        <p:cTn id="110" dur="1" fill="hold">
                                          <p:stCondLst>
                                            <p:cond delay="0"/>
                                          </p:stCondLst>
                                        </p:cTn>
                                        <p:tgtEl>
                                          <p:spTgt spid="3">
                                            <p:txEl>
                                              <p:pRg st="5" end="5"/>
                                            </p:txEl>
                                          </p:spTgt>
                                        </p:tgtEl>
                                        <p:attrNameLst>
                                          <p:attrName>style.visibility</p:attrName>
                                        </p:attrNameLst>
                                      </p:cBhvr>
                                      <p:to>
                                        <p:strVal val="visible"/>
                                      </p:to>
                                    </p:set>
                                    <p:animEffect transition="in" filter="fade">
                                      <p:cBhvr>
                                        <p:cTn id="111" dur="1000"/>
                                        <p:tgtEl>
                                          <p:spTgt spid="3">
                                            <p:txEl>
                                              <p:pRg st="5" end="5"/>
                                            </p:txEl>
                                          </p:spTgt>
                                        </p:tgtEl>
                                      </p:cBhvr>
                                    </p:animEffect>
                                    <p:anim calcmode="lin" valueType="num">
                                      <p:cBhvr>
                                        <p:cTn id="11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13"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37" presetClass="entr" presetSubtype="0" fill="hold" grpId="0" nodeType="clickEffect">
                                  <p:stCondLst>
                                    <p:cond delay="0"/>
                                  </p:stCondLst>
                                  <p:childTnLst>
                                    <p:set>
                                      <p:cBhvr>
                                        <p:cTn id="118" dur="1" fill="hold">
                                          <p:stCondLst>
                                            <p:cond delay="0"/>
                                          </p:stCondLst>
                                        </p:cTn>
                                        <p:tgtEl>
                                          <p:spTgt spid="3">
                                            <p:txEl>
                                              <p:pRg st="6" end="6"/>
                                            </p:txEl>
                                          </p:spTgt>
                                        </p:tgtEl>
                                        <p:attrNameLst>
                                          <p:attrName>style.visibility</p:attrName>
                                        </p:attrNameLst>
                                      </p:cBhvr>
                                      <p:to>
                                        <p:strVal val="visible"/>
                                      </p:to>
                                    </p:set>
                                    <p:animEffect transition="in" filter="fade">
                                      <p:cBhvr>
                                        <p:cTn id="119" dur="1000"/>
                                        <p:tgtEl>
                                          <p:spTgt spid="3">
                                            <p:txEl>
                                              <p:pRg st="6" end="6"/>
                                            </p:txEl>
                                          </p:spTgt>
                                        </p:tgtEl>
                                      </p:cBhvr>
                                    </p:animEffect>
                                    <p:anim calcmode="lin" valueType="num">
                                      <p:cBhvr>
                                        <p:cTn id="12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21"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122"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37" presetClass="entr" presetSubtype="0" fill="hold" grpId="0" nodeType="clickEffect">
                                  <p:stCondLst>
                                    <p:cond delay="0"/>
                                  </p:stCondLst>
                                  <p:childTnLst>
                                    <p:set>
                                      <p:cBhvr>
                                        <p:cTn id="126" dur="1" fill="hold">
                                          <p:stCondLst>
                                            <p:cond delay="0"/>
                                          </p:stCondLst>
                                        </p:cTn>
                                        <p:tgtEl>
                                          <p:spTgt spid="3">
                                            <p:txEl>
                                              <p:pRg st="7" end="7"/>
                                            </p:txEl>
                                          </p:spTgt>
                                        </p:tgtEl>
                                        <p:attrNameLst>
                                          <p:attrName>style.visibility</p:attrName>
                                        </p:attrNameLst>
                                      </p:cBhvr>
                                      <p:to>
                                        <p:strVal val="visible"/>
                                      </p:to>
                                    </p:set>
                                    <p:animEffect transition="in" filter="fade">
                                      <p:cBhvr>
                                        <p:cTn id="127" dur="1000"/>
                                        <p:tgtEl>
                                          <p:spTgt spid="3">
                                            <p:txEl>
                                              <p:pRg st="7" end="7"/>
                                            </p:txEl>
                                          </p:spTgt>
                                        </p:tgtEl>
                                      </p:cBhvr>
                                    </p:animEffect>
                                    <p:anim calcmode="lin" valueType="num">
                                      <p:cBhvr>
                                        <p:cTn id="12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29"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130"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85875"/>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douze</a:t>
            </a:r>
            <a:r>
              <a:rPr lang="en-US" sz="2400" dirty="0">
                <a:latin typeface="Palatino"/>
                <a:cs typeface="Palatino"/>
              </a:rPr>
              <a:t>:  23/10 – 27/10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jeudi</a:t>
            </a:r>
            <a:r>
              <a:rPr lang="en-US" sz="2400" dirty="0">
                <a:latin typeface="Palatino"/>
                <a:cs typeface="Palatino"/>
              </a:rPr>
              <a:t>, le </a:t>
            </a:r>
            <a:r>
              <a:rPr lang="en-US" sz="2400" dirty="0" err="1">
                <a:latin typeface="Palatino"/>
                <a:cs typeface="Palatino"/>
              </a:rPr>
              <a:t>vingt</a:t>
            </a:r>
            <a:r>
              <a:rPr lang="en-US" sz="2400" dirty="0">
                <a:latin typeface="Palatino"/>
                <a:cs typeface="Palatino"/>
              </a:rPr>
              <a:t>-six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a:xfrm>
            <a:off x="4921250" y="1600200"/>
            <a:ext cx="3984624" cy="4944034"/>
          </a:xfrm>
        </p:spPr>
        <p:txBody>
          <a:bodyPr>
            <a:normAutofit fontScale="92500" lnSpcReduction="20000"/>
          </a:bodyPr>
          <a:lstStyle/>
          <a:p>
            <a:pPr marL="82296" indent="0">
              <a:spcBef>
                <a:spcPts val="0"/>
              </a:spcBef>
              <a:buNone/>
            </a:pPr>
            <a:r>
              <a:rPr lang="en-US" dirty="0">
                <a:solidFill>
                  <a:schemeClr val="tx1"/>
                </a:solidFill>
                <a:latin typeface="Palatino"/>
                <a:cs typeface="Palatino"/>
              </a:rPr>
              <a:t>je </a:t>
            </a:r>
            <a:r>
              <a:rPr lang="en-US" dirty="0" err="1">
                <a:solidFill>
                  <a:srgbClr val="0000FF"/>
                </a:solidFill>
                <a:latin typeface="Palatino"/>
                <a:cs typeface="Palatino"/>
              </a:rPr>
              <a:t>suis</a:t>
            </a:r>
            <a:r>
              <a:rPr lang="en-US" dirty="0">
                <a:solidFill>
                  <a:srgbClr val="0000FF"/>
                </a:solidFill>
                <a:latin typeface="Palatino"/>
                <a:cs typeface="Palatino"/>
              </a:rPr>
              <a:t> </a:t>
            </a:r>
            <a:r>
              <a:rPr lang="en-US" dirty="0" err="1">
                <a:solidFill>
                  <a:schemeClr val="tx1"/>
                </a:solidFill>
                <a:latin typeface="Palatino"/>
                <a:cs typeface="Palatino"/>
              </a:rPr>
              <a:t>arrivé</a:t>
            </a:r>
            <a:r>
              <a:rPr lang="en-US" dirty="0">
                <a:solidFill>
                  <a:schemeClr val="tx1"/>
                </a:solidFill>
                <a:latin typeface="Palatino"/>
                <a:cs typeface="Palatino"/>
              </a:rPr>
              <a:t>(e)</a:t>
            </a:r>
          </a:p>
          <a:p>
            <a:pPr marL="82296" indent="0">
              <a:spcBef>
                <a:spcPts val="0"/>
              </a:spcBef>
              <a:buNone/>
            </a:pPr>
            <a:r>
              <a:rPr lang="en-US" dirty="0" err="1">
                <a:solidFill>
                  <a:schemeClr val="tx1"/>
                </a:solidFill>
                <a:latin typeface="Palatino"/>
                <a:cs typeface="Palatino"/>
              </a:rPr>
              <a:t>tu</a:t>
            </a:r>
            <a:r>
              <a:rPr lang="en-US" dirty="0">
                <a:solidFill>
                  <a:schemeClr val="tx1"/>
                </a:solidFill>
                <a:latin typeface="Palatino"/>
                <a:cs typeface="Palatino"/>
              </a:rPr>
              <a:t> </a:t>
            </a:r>
            <a:r>
              <a:rPr lang="en-US" dirty="0" err="1">
                <a:solidFill>
                  <a:srgbClr val="0000FF"/>
                </a:solidFill>
                <a:latin typeface="Palatino"/>
                <a:cs typeface="Palatino"/>
              </a:rPr>
              <a:t>es</a:t>
            </a:r>
            <a:r>
              <a:rPr lang="en-US" dirty="0">
                <a:solidFill>
                  <a:srgbClr val="0000FF"/>
                </a:solidFill>
                <a:latin typeface="Palatino"/>
                <a:cs typeface="Palatino"/>
              </a:rPr>
              <a:t> </a:t>
            </a:r>
            <a:r>
              <a:rPr lang="en-US" dirty="0" err="1">
                <a:solidFill>
                  <a:schemeClr val="tx1"/>
                </a:solidFill>
                <a:latin typeface="Palatino"/>
                <a:cs typeface="Palatino"/>
              </a:rPr>
              <a:t>arrivé</a:t>
            </a:r>
            <a:r>
              <a:rPr lang="en-US" dirty="0">
                <a:solidFill>
                  <a:schemeClr val="tx1"/>
                </a:solidFill>
                <a:latin typeface="Palatino"/>
                <a:cs typeface="Palatino"/>
              </a:rPr>
              <a:t>(e)</a:t>
            </a:r>
          </a:p>
          <a:p>
            <a:pPr marL="82296" indent="0">
              <a:spcBef>
                <a:spcPts val="0"/>
              </a:spcBef>
              <a:buNone/>
            </a:pPr>
            <a:r>
              <a:rPr lang="en-US" dirty="0" err="1">
                <a:solidFill>
                  <a:schemeClr val="tx1"/>
                </a:solidFill>
                <a:latin typeface="Palatino"/>
                <a:cs typeface="Palatino"/>
              </a:rPr>
              <a:t>il</a:t>
            </a:r>
            <a:r>
              <a:rPr lang="en-US" dirty="0">
                <a:solidFill>
                  <a:schemeClr val="tx1"/>
                </a:solidFill>
                <a:latin typeface="Palatino"/>
                <a:cs typeface="Palatino"/>
              </a:rPr>
              <a:t> </a:t>
            </a:r>
            <a:r>
              <a:rPr lang="en-US" dirty="0" err="1">
                <a:solidFill>
                  <a:srgbClr val="0000FF"/>
                </a:solidFill>
                <a:latin typeface="Palatino"/>
                <a:cs typeface="Palatino"/>
              </a:rPr>
              <a:t>est</a:t>
            </a:r>
            <a:r>
              <a:rPr lang="en-US" dirty="0">
                <a:solidFill>
                  <a:srgbClr val="0000FF"/>
                </a:solidFill>
                <a:latin typeface="Palatino"/>
                <a:cs typeface="Palatino"/>
              </a:rPr>
              <a:t> </a:t>
            </a:r>
            <a:r>
              <a:rPr lang="en-US" dirty="0" err="1">
                <a:solidFill>
                  <a:schemeClr val="tx1"/>
                </a:solidFill>
                <a:latin typeface="Palatino"/>
                <a:cs typeface="Palatino"/>
              </a:rPr>
              <a:t>arrivé</a:t>
            </a:r>
            <a:endParaRPr lang="en-US" dirty="0">
              <a:solidFill>
                <a:schemeClr val="tx1"/>
              </a:solidFill>
              <a:latin typeface="Palatino"/>
              <a:cs typeface="Palatino"/>
            </a:endParaRPr>
          </a:p>
          <a:p>
            <a:pPr marL="82296" indent="0">
              <a:spcBef>
                <a:spcPts val="0"/>
              </a:spcBef>
              <a:buNone/>
            </a:pPr>
            <a:r>
              <a:rPr lang="en-US" dirty="0" err="1">
                <a:solidFill>
                  <a:schemeClr val="tx1"/>
                </a:solidFill>
                <a:latin typeface="Palatino"/>
                <a:cs typeface="Palatino"/>
              </a:rPr>
              <a:t>elle</a:t>
            </a:r>
            <a:r>
              <a:rPr lang="en-US" dirty="0">
                <a:solidFill>
                  <a:schemeClr val="tx1"/>
                </a:solidFill>
                <a:latin typeface="Palatino"/>
                <a:cs typeface="Palatino"/>
              </a:rPr>
              <a:t> </a:t>
            </a:r>
            <a:r>
              <a:rPr lang="en-US" dirty="0" err="1">
                <a:solidFill>
                  <a:srgbClr val="0000FF"/>
                </a:solidFill>
                <a:latin typeface="Palatino"/>
                <a:cs typeface="Palatino"/>
              </a:rPr>
              <a:t>est</a:t>
            </a:r>
            <a:r>
              <a:rPr lang="en-US" dirty="0">
                <a:solidFill>
                  <a:srgbClr val="0000FF"/>
                </a:solidFill>
                <a:latin typeface="Palatino"/>
                <a:cs typeface="Palatino"/>
              </a:rPr>
              <a:t> </a:t>
            </a:r>
            <a:r>
              <a:rPr lang="en-US" dirty="0" err="1">
                <a:solidFill>
                  <a:schemeClr val="tx1"/>
                </a:solidFill>
                <a:latin typeface="Palatino"/>
                <a:cs typeface="Palatino"/>
              </a:rPr>
              <a:t>arrivée</a:t>
            </a:r>
            <a:endParaRPr lang="en-US" dirty="0">
              <a:solidFill>
                <a:schemeClr val="tx1"/>
              </a:solidFill>
              <a:latin typeface="Palatino"/>
              <a:cs typeface="Palatino"/>
            </a:endParaRPr>
          </a:p>
          <a:p>
            <a:pPr marL="82296" indent="0">
              <a:spcBef>
                <a:spcPts val="0"/>
              </a:spcBef>
              <a:buNone/>
            </a:pPr>
            <a:r>
              <a:rPr lang="en-US" dirty="0">
                <a:solidFill>
                  <a:schemeClr val="tx1"/>
                </a:solidFill>
                <a:latin typeface="Palatino"/>
                <a:cs typeface="Palatino"/>
              </a:rPr>
              <a:t>nous </a:t>
            </a:r>
            <a:r>
              <a:rPr lang="en-US" dirty="0" err="1">
                <a:solidFill>
                  <a:srgbClr val="0000FF"/>
                </a:solidFill>
                <a:latin typeface="Palatino"/>
                <a:cs typeface="Palatino"/>
              </a:rPr>
              <a:t>sommes</a:t>
            </a:r>
            <a:r>
              <a:rPr lang="en-US" dirty="0">
                <a:solidFill>
                  <a:srgbClr val="0000FF"/>
                </a:solidFill>
                <a:latin typeface="Palatino"/>
                <a:cs typeface="Palatino"/>
              </a:rPr>
              <a:t> </a:t>
            </a:r>
            <a:r>
              <a:rPr lang="en-US" dirty="0" err="1">
                <a:solidFill>
                  <a:schemeClr val="tx1"/>
                </a:solidFill>
                <a:latin typeface="Palatino"/>
                <a:cs typeface="Palatino"/>
              </a:rPr>
              <a:t>arrivé</a:t>
            </a:r>
            <a:r>
              <a:rPr lang="en-US" dirty="0">
                <a:solidFill>
                  <a:schemeClr val="tx1"/>
                </a:solidFill>
                <a:latin typeface="Palatino"/>
                <a:cs typeface="Palatino"/>
              </a:rPr>
              <a:t>(e)s</a:t>
            </a:r>
          </a:p>
          <a:p>
            <a:pPr marL="82296" indent="0">
              <a:spcBef>
                <a:spcPts val="0"/>
              </a:spcBef>
              <a:buNone/>
            </a:pPr>
            <a:r>
              <a:rPr lang="en-US" dirty="0" err="1">
                <a:solidFill>
                  <a:schemeClr val="tx1"/>
                </a:solidFill>
                <a:latin typeface="Palatino"/>
                <a:cs typeface="Palatino"/>
              </a:rPr>
              <a:t>vous</a:t>
            </a:r>
            <a:r>
              <a:rPr lang="en-US" dirty="0">
                <a:solidFill>
                  <a:schemeClr val="tx1"/>
                </a:solidFill>
                <a:latin typeface="Palatino"/>
                <a:cs typeface="Palatino"/>
              </a:rPr>
              <a:t> </a:t>
            </a:r>
            <a:r>
              <a:rPr lang="en-US" dirty="0" err="1">
                <a:solidFill>
                  <a:srgbClr val="0000FF"/>
                </a:solidFill>
                <a:latin typeface="Palatino"/>
                <a:cs typeface="Palatino"/>
              </a:rPr>
              <a:t>êtes</a:t>
            </a:r>
            <a:r>
              <a:rPr lang="en-US" dirty="0">
                <a:solidFill>
                  <a:srgbClr val="0000FF"/>
                </a:solidFill>
                <a:latin typeface="Palatino"/>
                <a:cs typeface="Palatino"/>
              </a:rPr>
              <a:t> </a:t>
            </a:r>
            <a:r>
              <a:rPr lang="en-US" dirty="0" err="1">
                <a:solidFill>
                  <a:schemeClr val="tx1"/>
                </a:solidFill>
                <a:latin typeface="Palatino"/>
                <a:cs typeface="Palatino"/>
              </a:rPr>
              <a:t>arrivé</a:t>
            </a:r>
            <a:r>
              <a:rPr lang="en-US" dirty="0">
                <a:solidFill>
                  <a:schemeClr val="tx1"/>
                </a:solidFill>
                <a:latin typeface="Palatino"/>
                <a:cs typeface="Palatino"/>
              </a:rPr>
              <a:t>(e)(s)</a:t>
            </a:r>
          </a:p>
          <a:p>
            <a:pPr marL="82296" indent="0">
              <a:spcBef>
                <a:spcPts val="0"/>
              </a:spcBef>
              <a:buNone/>
            </a:pPr>
            <a:r>
              <a:rPr lang="en-US" dirty="0" err="1">
                <a:solidFill>
                  <a:schemeClr val="tx1"/>
                </a:solidFill>
                <a:latin typeface="Palatino"/>
                <a:cs typeface="Palatino"/>
              </a:rPr>
              <a:t>ils</a:t>
            </a:r>
            <a:r>
              <a:rPr lang="en-US" dirty="0">
                <a:solidFill>
                  <a:schemeClr val="tx1"/>
                </a:solidFill>
                <a:latin typeface="Palatino"/>
                <a:cs typeface="Palatino"/>
              </a:rPr>
              <a:t> </a:t>
            </a:r>
            <a:r>
              <a:rPr lang="en-US" dirty="0" err="1">
                <a:solidFill>
                  <a:srgbClr val="0000FF"/>
                </a:solidFill>
                <a:latin typeface="Palatino"/>
                <a:cs typeface="Palatino"/>
              </a:rPr>
              <a:t>sont</a:t>
            </a:r>
            <a:r>
              <a:rPr lang="en-US" dirty="0">
                <a:solidFill>
                  <a:srgbClr val="0000FF"/>
                </a:solidFill>
                <a:latin typeface="Palatino"/>
                <a:cs typeface="Palatino"/>
              </a:rPr>
              <a:t> </a:t>
            </a:r>
            <a:r>
              <a:rPr lang="en-US" dirty="0" err="1">
                <a:solidFill>
                  <a:schemeClr val="tx1"/>
                </a:solidFill>
                <a:latin typeface="Palatino"/>
                <a:cs typeface="Palatino"/>
              </a:rPr>
              <a:t>arrivés</a:t>
            </a:r>
            <a:endParaRPr lang="en-US" dirty="0">
              <a:solidFill>
                <a:schemeClr val="tx1"/>
              </a:solidFill>
              <a:latin typeface="Palatino"/>
              <a:cs typeface="Palatino"/>
            </a:endParaRPr>
          </a:p>
          <a:p>
            <a:pPr marL="82296" indent="0">
              <a:spcBef>
                <a:spcPts val="0"/>
              </a:spcBef>
              <a:buNone/>
            </a:pPr>
            <a:r>
              <a:rPr lang="en-US" dirty="0" err="1">
                <a:solidFill>
                  <a:schemeClr val="tx1"/>
                </a:solidFill>
                <a:latin typeface="Palatino"/>
                <a:cs typeface="Palatino"/>
              </a:rPr>
              <a:t>elles</a:t>
            </a:r>
            <a:r>
              <a:rPr lang="en-US" dirty="0">
                <a:solidFill>
                  <a:schemeClr val="tx1"/>
                </a:solidFill>
                <a:latin typeface="Palatino"/>
                <a:cs typeface="Palatino"/>
              </a:rPr>
              <a:t> </a:t>
            </a:r>
            <a:r>
              <a:rPr lang="en-US" dirty="0" err="1">
                <a:solidFill>
                  <a:srgbClr val="0000FF"/>
                </a:solidFill>
                <a:latin typeface="Palatino"/>
                <a:cs typeface="Palatino"/>
              </a:rPr>
              <a:t>sont</a:t>
            </a:r>
            <a:r>
              <a:rPr lang="en-US" dirty="0">
                <a:solidFill>
                  <a:srgbClr val="0000FF"/>
                </a:solidFill>
                <a:latin typeface="Palatino"/>
                <a:cs typeface="Palatino"/>
              </a:rPr>
              <a:t> </a:t>
            </a:r>
            <a:r>
              <a:rPr lang="en-US" dirty="0" err="1">
                <a:solidFill>
                  <a:schemeClr val="tx1"/>
                </a:solidFill>
                <a:latin typeface="Palatino"/>
                <a:cs typeface="Palatino"/>
              </a:rPr>
              <a:t>arrivées</a:t>
            </a:r>
            <a:endParaRPr lang="en-US" dirty="0">
              <a:solidFill>
                <a:schemeClr val="tx1"/>
              </a:solidFill>
              <a:latin typeface="Palatino"/>
              <a:cs typeface="Palatino"/>
            </a:endParaRPr>
          </a:p>
          <a:p>
            <a:pPr marL="82296" indent="0">
              <a:spcBef>
                <a:spcPts val="0"/>
              </a:spcBef>
              <a:buNone/>
            </a:pPr>
            <a:endParaRPr lang="en-US" dirty="0">
              <a:solidFill>
                <a:schemeClr val="tx1"/>
              </a:solidFill>
              <a:latin typeface="Palatino"/>
              <a:cs typeface="Palatino"/>
            </a:endParaRPr>
          </a:p>
          <a:p>
            <a:pPr marL="82296" indent="0">
              <a:spcBef>
                <a:spcPts val="0"/>
              </a:spcBef>
              <a:buNone/>
            </a:pPr>
            <a:r>
              <a:rPr lang="en-US" dirty="0">
                <a:solidFill>
                  <a:schemeClr val="tx1"/>
                </a:solidFill>
                <a:latin typeface="Palatino"/>
                <a:cs typeface="Palatino"/>
              </a:rPr>
              <a:t>je </a:t>
            </a:r>
            <a:r>
              <a:rPr lang="en-US" dirty="0" err="1">
                <a:solidFill>
                  <a:srgbClr val="0000FF"/>
                </a:solidFill>
                <a:latin typeface="Palatino"/>
                <a:cs typeface="Palatino"/>
              </a:rPr>
              <a:t>suis</a:t>
            </a:r>
            <a:r>
              <a:rPr lang="en-US" dirty="0">
                <a:solidFill>
                  <a:srgbClr val="0000FF"/>
                </a:solidFill>
                <a:latin typeface="Palatino"/>
                <a:cs typeface="Palatino"/>
              </a:rPr>
              <a:t> </a:t>
            </a:r>
            <a:r>
              <a:rPr lang="en-US" dirty="0" err="1">
                <a:solidFill>
                  <a:schemeClr val="tx1"/>
                </a:solidFill>
                <a:latin typeface="Palatino"/>
                <a:cs typeface="Palatino"/>
              </a:rPr>
              <a:t>sorti</a:t>
            </a:r>
            <a:r>
              <a:rPr lang="en-US" dirty="0">
                <a:solidFill>
                  <a:schemeClr val="tx1"/>
                </a:solidFill>
                <a:latin typeface="Palatino"/>
                <a:cs typeface="Palatino"/>
              </a:rPr>
              <a:t>(e)</a:t>
            </a:r>
          </a:p>
          <a:p>
            <a:pPr marL="82296" indent="0">
              <a:spcBef>
                <a:spcPts val="0"/>
              </a:spcBef>
              <a:buNone/>
            </a:pPr>
            <a:r>
              <a:rPr lang="en-US" dirty="0" err="1">
                <a:solidFill>
                  <a:schemeClr val="tx1"/>
                </a:solidFill>
                <a:latin typeface="Palatino"/>
                <a:cs typeface="Palatino"/>
              </a:rPr>
              <a:t>tu</a:t>
            </a:r>
            <a:r>
              <a:rPr lang="en-US" dirty="0">
                <a:solidFill>
                  <a:schemeClr val="tx1"/>
                </a:solidFill>
                <a:latin typeface="Palatino"/>
                <a:cs typeface="Palatino"/>
              </a:rPr>
              <a:t> </a:t>
            </a:r>
            <a:r>
              <a:rPr lang="en-US" dirty="0" err="1">
                <a:solidFill>
                  <a:srgbClr val="0000FF"/>
                </a:solidFill>
                <a:latin typeface="Palatino"/>
                <a:cs typeface="Palatino"/>
              </a:rPr>
              <a:t>es</a:t>
            </a:r>
            <a:r>
              <a:rPr lang="en-US" dirty="0">
                <a:solidFill>
                  <a:srgbClr val="0000FF"/>
                </a:solidFill>
                <a:latin typeface="Palatino"/>
                <a:cs typeface="Palatino"/>
              </a:rPr>
              <a:t> </a:t>
            </a:r>
            <a:r>
              <a:rPr lang="en-US" dirty="0" err="1">
                <a:solidFill>
                  <a:schemeClr val="tx1"/>
                </a:solidFill>
                <a:latin typeface="Palatino"/>
                <a:cs typeface="Palatino"/>
              </a:rPr>
              <a:t>sorti</a:t>
            </a:r>
            <a:r>
              <a:rPr lang="en-US" dirty="0">
                <a:solidFill>
                  <a:schemeClr val="tx1"/>
                </a:solidFill>
                <a:latin typeface="Palatino"/>
                <a:cs typeface="Palatino"/>
              </a:rPr>
              <a:t>(e)</a:t>
            </a:r>
          </a:p>
          <a:p>
            <a:pPr marL="82296" indent="0">
              <a:spcBef>
                <a:spcPts val="0"/>
              </a:spcBef>
              <a:buNone/>
            </a:pPr>
            <a:r>
              <a:rPr lang="en-US" dirty="0" err="1">
                <a:solidFill>
                  <a:schemeClr val="tx1"/>
                </a:solidFill>
                <a:latin typeface="Palatino"/>
                <a:cs typeface="Palatino"/>
              </a:rPr>
              <a:t>il</a:t>
            </a:r>
            <a:r>
              <a:rPr lang="en-US" dirty="0">
                <a:solidFill>
                  <a:schemeClr val="tx1"/>
                </a:solidFill>
                <a:latin typeface="Palatino"/>
                <a:cs typeface="Palatino"/>
              </a:rPr>
              <a:t> </a:t>
            </a:r>
            <a:r>
              <a:rPr lang="en-US" dirty="0" err="1">
                <a:solidFill>
                  <a:srgbClr val="0000FF"/>
                </a:solidFill>
                <a:latin typeface="Palatino"/>
                <a:cs typeface="Palatino"/>
              </a:rPr>
              <a:t>est</a:t>
            </a:r>
            <a:r>
              <a:rPr lang="en-US" dirty="0">
                <a:solidFill>
                  <a:srgbClr val="0000FF"/>
                </a:solidFill>
                <a:latin typeface="Palatino"/>
                <a:cs typeface="Palatino"/>
              </a:rPr>
              <a:t> </a:t>
            </a:r>
            <a:r>
              <a:rPr lang="en-US" dirty="0" err="1">
                <a:solidFill>
                  <a:schemeClr val="tx1"/>
                </a:solidFill>
                <a:latin typeface="Palatino"/>
                <a:cs typeface="Palatino"/>
              </a:rPr>
              <a:t>sorti</a:t>
            </a:r>
            <a:endParaRPr lang="en-US" dirty="0">
              <a:solidFill>
                <a:schemeClr val="tx1"/>
              </a:solidFill>
              <a:latin typeface="Palatino"/>
              <a:cs typeface="Palatino"/>
            </a:endParaRPr>
          </a:p>
          <a:p>
            <a:pPr marL="82296" indent="0">
              <a:spcBef>
                <a:spcPts val="0"/>
              </a:spcBef>
              <a:buNone/>
            </a:pPr>
            <a:r>
              <a:rPr lang="en-US" dirty="0" err="1">
                <a:solidFill>
                  <a:schemeClr val="tx1"/>
                </a:solidFill>
                <a:latin typeface="Palatino"/>
                <a:cs typeface="Palatino"/>
              </a:rPr>
              <a:t>elle</a:t>
            </a:r>
            <a:r>
              <a:rPr lang="en-US" dirty="0">
                <a:solidFill>
                  <a:schemeClr val="tx1"/>
                </a:solidFill>
                <a:latin typeface="Palatino"/>
                <a:cs typeface="Palatino"/>
              </a:rPr>
              <a:t> </a:t>
            </a:r>
            <a:r>
              <a:rPr lang="en-US" dirty="0" err="1">
                <a:solidFill>
                  <a:srgbClr val="0000FF"/>
                </a:solidFill>
                <a:latin typeface="Palatino"/>
                <a:cs typeface="Palatino"/>
              </a:rPr>
              <a:t>est</a:t>
            </a:r>
            <a:r>
              <a:rPr lang="en-US" dirty="0">
                <a:solidFill>
                  <a:srgbClr val="0000FF"/>
                </a:solidFill>
                <a:latin typeface="Palatino"/>
                <a:cs typeface="Palatino"/>
              </a:rPr>
              <a:t> </a:t>
            </a:r>
            <a:r>
              <a:rPr lang="en-US" dirty="0">
                <a:solidFill>
                  <a:schemeClr val="tx1"/>
                </a:solidFill>
                <a:latin typeface="Palatino"/>
                <a:cs typeface="Palatino"/>
              </a:rPr>
              <a:t>sortie</a:t>
            </a:r>
          </a:p>
          <a:p>
            <a:pPr marL="82296" indent="0">
              <a:spcBef>
                <a:spcPts val="0"/>
              </a:spcBef>
              <a:buNone/>
            </a:pPr>
            <a:r>
              <a:rPr lang="en-US" dirty="0">
                <a:solidFill>
                  <a:schemeClr val="tx1"/>
                </a:solidFill>
                <a:latin typeface="Palatino"/>
                <a:cs typeface="Palatino"/>
              </a:rPr>
              <a:t>nous </a:t>
            </a:r>
            <a:r>
              <a:rPr lang="en-US" dirty="0" err="1">
                <a:solidFill>
                  <a:srgbClr val="0000FF"/>
                </a:solidFill>
                <a:latin typeface="Palatino"/>
                <a:cs typeface="Palatino"/>
              </a:rPr>
              <a:t>sommes</a:t>
            </a:r>
            <a:r>
              <a:rPr lang="en-US" dirty="0">
                <a:solidFill>
                  <a:srgbClr val="0000FF"/>
                </a:solidFill>
                <a:latin typeface="Palatino"/>
                <a:cs typeface="Palatino"/>
              </a:rPr>
              <a:t> </a:t>
            </a:r>
            <a:r>
              <a:rPr lang="en-US" dirty="0" err="1">
                <a:solidFill>
                  <a:schemeClr val="tx1"/>
                </a:solidFill>
                <a:latin typeface="Palatino"/>
                <a:cs typeface="Palatino"/>
              </a:rPr>
              <a:t>sorti</a:t>
            </a:r>
            <a:r>
              <a:rPr lang="en-US" dirty="0">
                <a:solidFill>
                  <a:schemeClr val="tx1"/>
                </a:solidFill>
                <a:latin typeface="Palatino"/>
                <a:cs typeface="Palatino"/>
              </a:rPr>
              <a:t>(e)s</a:t>
            </a:r>
          </a:p>
          <a:p>
            <a:pPr marL="82296" indent="0">
              <a:spcBef>
                <a:spcPts val="0"/>
              </a:spcBef>
              <a:buNone/>
            </a:pPr>
            <a:r>
              <a:rPr lang="en-US" dirty="0" err="1">
                <a:solidFill>
                  <a:schemeClr val="tx1"/>
                </a:solidFill>
                <a:latin typeface="Palatino"/>
                <a:cs typeface="Palatino"/>
              </a:rPr>
              <a:t>vous</a:t>
            </a:r>
            <a:r>
              <a:rPr lang="en-US" dirty="0">
                <a:solidFill>
                  <a:schemeClr val="tx1"/>
                </a:solidFill>
                <a:latin typeface="Palatino"/>
                <a:cs typeface="Palatino"/>
              </a:rPr>
              <a:t> </a:t>
            </a:r>
            <a:r>
              <a:rPr lang="en-US" dirty="0" err="1">
                <a:solidFill>
                  <a:srgbClr val="0000FF"/>
                </a:solidFill>
                <a:latin typeface="Palatino"/>
                <a:cs typeface="Palatino"/>
              </a:rPr>
              <a:t>êtes</a:t>
            </a:r>
            <a:r>
              <a:rPr lang="en-US" dirty="0">
                <a:solidFill>
                  <a:srgbClr val="0000FF"/>
                </a:solidFill>
                <a:latin typeface="Palatino"/>
                <a:cs typeface="Palatino"/>
              </a:rPr>
              <a:t> </a:t>
            </a:r>
            <a:r>
              <a:rPr lang="en-US" dirty="0" err="1">
                <a:solidFill>
                  <a:schemeClr val="tx1"/>
                </a:solidFill>
                <a:latin typeface="Palatino"/>
                <a:cs typeface="Palatino"/>
              </a:rPr>
              <a:t>sorti</a:t>
            </a:r>
            <a:r>
              <a:rPr lang="en-US" dirty="0">
                <a:solidFill>
                  <a:schemeClr val="tx1"/>
                </a:solidFill>
                <a:latin typeface="Palatino"/>
                <a:cs typeface="Palatino"/>
              </a:rPr>
              <a:t>(e)(s)</a:t>
            </a:r>
          </a:p>
          <a:p>
            <a:pPr marL="82296" indent="0">
              <a:spcBef>
                <a:spcPts val="0"/>
              </a:spcBef>
              <a:buNone/>
            </a:pPr>
            <a:r>
              <a:rPr lang="en-US" dirty="0" err="1">
                <a:solidFill>
                  <a:schemeClr val="tx1"/>
                </a:solidFill>
                <a:latin typeface="Palatino"/>
                <a:cs typeface="Palatino"/>
              </a:rPr>
              <a:t>ils</a:t>
            </a:r>
            <a:r>
              <a:rPr lang="en-US" dirty="0">
                <a:solidFill>
                  <a:schemeClr val="tx1"/>
                </a:solidFill>
                <a:latin typeface="Palatino"/>
                <a:cs typeface="Palatino"/>
              </a:rPr>
              <a:t> </a:t>
            </a:r>
            <a:r>
              <a:rPr lang="en-US" dirty="0" err="1">
                <a:solidFill>
                  <a:srgbClr val="0000FF"/>
                </a:solidFill>
                <a:latin typeface="Palatino"/>
                <a:cs typeface="Palatino"/>
              </a:rPr>
              <a:t>sont</a:t>
            </a:r>
            <a:r>
              <a:rPr lang="en-US" dirty="0">
                <a:solidFill>
                  <a:srgbClr val="0000FF"/>
                </a:solidFill>
                <a:latin typeface="Palatino"/>
                <a:cs typeface="Palatino"/>
              </a:rPr>
              <a:t> </a:t>
            </a:r>
            <a:r>
              <a:rPr lang="en-US" dirty="0" err="1">
                <a:solidFill>
                  <a:schemeClr val="tx1"/>
                </a:solidFill>
                <a:latin typeface="Palatino"/>
                <a:cs typeface="Palatino"/>
              </a:rPr>
              <a:t>sortis</a:t>
            </a:r>
            <a:endParaRPr lang="en-US" dirty="0">
              <a:solidFill>
                <a:schemeClr val="tx1"/>
              </a:solidFill>
              <a:latin typeface="Palatino"/>
              <a:cs typeface="Palatino"/>
            </a:endParaRPr>
          </a:p>
          <a:p>
            <a:pPr marL="82296" indent="0">
              <a:spcBef>
                <a:spcPts val="0"/>
              </a:spcBef>
              <a:buNone/>
            </a:pPr>
            <a:r>
              <a:rPr lang="en-US" dirty="0" err="1">
                <a:solidFill>
                  <a:schemeClr val="tx1"/>
                </a:solidFill>
                <a:latin typeface="Palatino"/>
                <a:cs typeface="Palatino"/>
              </a:rPr>
              <a:t>elles</a:t>
            </a:r>
            <a:r>
              <a:rPr lang="en-US" dirty="0">
                <a:solidFill>
                  <a:schemeClr val="tx1"/>
                </a:solidFill>
                <a:latin typeface="Palatino"/>
                <a:cs typeface="Palatino"/>
              </a:rPr>
              <a:t> </a:t>
            </a:r>
            <a:r>
              <a:rPr lang="en-US" dirty="0" err="1">
                <a:solidFill>
                  <a:srgbClr val="0000FF"/>
                </a:solidFill>
                <a:latin typeface="Palatino"/>
                <a:cs typeface="Palatino"/>
              </a:rPr>
              <a:t>sont</a:t>
            </a:r>
            <a:r>
              <a:rPr lang="en-US" dirty="0">
                <a:solidFill>
                  <a:srgbClr val="0000FF"/>
                </a:solidFill>
                <a:latin typeface="Palatino"/>
                <a:cs typeface="Palatino"/>
              </a:rPr>
              <a:t> </a:t>
            </a:r>
            <a:r>
              <a:rPr lang="en-US" dirty="0" smtClean="0">
                <a:solidFill>
                  <a:schemeClr val="tx1"/>
                </a:solidFill>
                <a:latin typeface="Palatino"/>
                <a:cs typeface="Palatino"/>
              </a:rPr>
              <a:t>sorties</a:t>
            </a:r>
            <a:endParaRPr lang="en-US" dirty="0">
              <a:solidFill>
                <a:schemeClr val="tx1"/>
              </a:solidFill>
              <a:latin typeface="Palatino"/>
              <a:cs typeface="Palatino"/>
            </a:endParaRPr>
          </a:p>
        </p:txBody>
      </p:sp>
      <p:sp>
        <p:nvSpPr>
          <p:cNvPr id="4" name="Content Placeholder 3"/>
          <p:cNvSpPr>
            <a:spLocks noGrp="1"/>
          </p:cNvSpPr>
          <p:nvPr>
            <p:ph sz="quarter" idx="13"/>
          </p:nvPr>
        </p:nvSpPr>
        <p:spPr>
          <a:xfrm>
            <a:off x="222250" y="1600199"/>
            <a:ext cx="4185158" cy="4944035"/>
          </a:xfrm>
        </p:spPr>
        <p:txBody>
          <a:bodyPr>
            <a:normAutofit/>
          </a:bodyPr>
          <a:lstStyle/>
          <a:p>
            <a:pPr marL="82296" indent="0">
              <a:buNone/>
            </a:pPr>
            <a:r>
              <a:rPr lang="en-US" dirty="0" err="1" smtClean="0">
                <a:solidFill>
                  <a:schemeClr val="tx1"/>
                </a:solidFill>
                <a:latin typeface="Palatino"/>
                <a:cs typeface="Palatino"/>
              </a:rPr>
              <a:t>Dans</a:t>
            </a:r>
            <a:r>
              <a:rPr lang="en-US" dirty="0" smtClean="0">
                <a:solidFill>
                  <a:schemeClr val="tx1"/>
                </a:solidFill>
                <a:latin typeface="Palatino"/>
                <a:cs typeface="Palatino"/>
              </a:rPr>
              <a:t> la section </a:t>
            </a:r>
            <a:r>
              <a:rPr lang="en-US" dirty="0" err="1" smtClean="0">
                <a:solidFill>
                  <a:schemeClr val="tx1"/>
                </a:solidFill>
                <a:latin typeface="Palatino"/>
                <a:cs typeface="Palatino"/>
              </a:rPr>
              <a:t>grammaire</a:t>
            </a:r>
            <a:r>
              <a:rPr lang="en-US" dirty="0" smtClean="0">
                <a:solidFill>
                  <a:schemeClr val="tx1"/>
                </a:solidFill>
                <a:latin typeface="Palatino"/>
                <a:cs typeface="Palatino"/>
              </a:rPr>
              <a:t>, </a:t>
            </a:r>
            <a:r>
              <a:rPr lang="en-US" dirty="0" err="1">
                <a:solidFill>
                  <a:schemeClr val="tx1"/>
                </a:solidFill>
                <a:latin typeface="Palatino"/>
                <a:cs typeface="Palatino"/>
              </a:rPr>
              <a:t>conjugez</a:t>
            </a:r>
            <a:r>
              <a:rPr lang="en-US" dirty="0">
                <a:solidFill>
                  <a:schemeClr val="tx1"/>
                </a:solidFill>
                <a:latin typeface="Palatino"/>
                <a:cs typeface="Palatino"/>
              </a:rPr>
              <a:t> les </a:t>
            </a:r>
            <a:r>
              <a:rPr lang="en-US" dirty="0" err="1">
                <a:solidFill>
                  <a:schemeClr val="tx1"/>
                </a:solidFill>
                <a:latin typeface="Palatino"/>
                <a:cs typeface="Palatino"/>
              </a:rPr>
              <a:t>verbes</a:t>
            </a:r>
            <a:r>
              <a:rPr lang="en-US" dirty="0">
                <a:solidFill>
                  <a:schemeClr val="tx1"/>
                </a:solidFill>
                <a:latin typeface="Palatino"/>
                <a:cs typeface="Palatino"/>
              </a:rPr>
              <a:t> </a:t>
            </a:r>
            <a:r>
              <a:rPr lang="en-US" dirty="0" err="1">
                <a:solidFill>
                  <a:schemeClr val="tx1"/>
                </a:solidFill>
                <a:latin typeface="Palatino"/>
                <a:cs typeface="Palatino"/>
              </a:rPr>
              <a:t>suivants</a:t>
            </a:r>
            <a:r>
              <a:rPr lang="en-US" dirty="0">
                <a:solidFill>
                  <a:schemeClr val="tx1"/>
                </a:solidFill>
                <a:latin typeface="Palatino"/>
                <a:cs typeface="Palatino"/>
              </a:rPr>
              <a:t> au passé </a:t>
            </a:r>
            <a:r>
              <a:rPr lang="en-US" dirty="0" err="1">
                <a:solidFill>
                  <a:schemeClr val="tx1"/>
                </a:solidFill>
                <a:latin typeface="Palatino"/>
                <a:cs typeface="Palatino"/>
              </a:rPr>
              <a:t>composé</a:t>
            </a:r>
            <a:r>
              <a:rPr lang="en-US" dirty="0">
                <a:solidFill>
                  <a:schemeClr val="tx1"/>
                </a:solidFill>
                <a:latin typeface="Palatino"/>
                <a:cs typeface="Palatino"/>
              </a:rPr>
              <a:t> </a:t>
            </a:r>
            <a:r>
              <a:rPr lang="en-US" dirty="0" err="1">
                <a:solidFill>
                  <a:schemeClr val="tx1"/>
                </a:solidFill>
                <a:latin typeface="Palatino"/>
                <a:cs typeface="Palatino"/>
              </a:rPr>
              <a:t>dans</a:t>
            </a:r>
            <a:r>
              <a:rPr lang="en-US" dirty="0">
                <a:solidFill>
                  <a:schemeClr val="tx1"/>
                </a:solidFill>
                <a:latin typeface="Palatino"/>
                <a:cs typeface="Palatino"/>
              </a:rPr>
              <a:t> </a:t>
            </a:r>
            <a:r>
              <a:rPr lang="en-US" i="1" dirty="0">
                <a:solidFill>
                  <a:schemeClr val="tx1"/>
                </a:solidFill>
                <a:latin typeface="Palatino"/>
                <a:cs typeface="Palatino"/>
              </a:rPr>
              <a:t>la section </a:t>
            </a:r>
            <a:r>
              <a:rPr lang="en-US" i="1" dirty="0" err="1">
                <a:solidFill>
                  <a:schemeClr val="tx1"/>
                </a:solidFill>
                <a:latin typeface="Palatino"/>
                <a:cs typeface="Palatino"/>
              </a:rPr>
              <a:t>grammaire</a:t>
            </a:r>
            <a:r>
              <a:rPr lang="en-US" i="1" dirty="0">
                <a:solidFill>
                  <a:schemeClr val="tx1"/>
                </a:solidFill>
                <a:latin typeface="Palatino"/>
                <a:cs typeface="Palatino"/>
              </a:rPr>
              <a:t> </a:t>
            </a:r>
            <a:r>
              <a:rPr lang="en-US" dirty="0">
                <a:solidFill>
                  <a:schemeClr val="tx1"/>
                </a:solidFill>
                <a:latin typeface="Palatino"/>
                <a:cs typeface="Palatino"/>
              </a:rPr>
              <a:t>du cahier:</a:t>
            </a:r>
          </a:p>
          <a:p>
            <a:pPr>
              <a:spcBef>
                <a:spcPts val="800"/>
              </a:spcBef>
            </a:pPr>
            <a:r>
              <a:rPr lang="en-US" dirty="0">
                <a:solidFill>
                  <a:schemeClr val="tx1"/>
                </a:solidFill>
                <a:latin typeface="Palatino"/>
                <a:cs typeface="Palatino"/>
              </a:rPr>
              <a:t>arriver</a:t>
            </a:r>
          </a:p>
          <a:p>
            <a:pPr>
              <a:spcBef>
                <a:spcPts val="800"/>
              </a:spcBef>
            </a:pPr>
            <a:r>
              <a:rPr lang="en-US" dirty="0" err="1">
                <a:solidFill>
                  <a:schemeClr val="tx1"/>
                </a:solidFill>
                <a:latin typeface="Palatino"/>
                <a:cs typeface="Palatino"/>
              </a:rPr>
              <a:t>sortir</a:t>
            </a:r>
            <a:endParaRPr lang="en-US" dirty="0">
              <a:solidFill>
                <a:schemeClr val="tx1"/>
              </a:solidFill>
              <a:latin typeface="Palatino"/>
              <a:cs typeface="Palatino"/>
            </a:endParaRPr>
          </a:p>
          <a:p>
            <a:pPr>
              <a:spcBef>
                <a:spcPts val="800"/>
              </a:spcBef>
            </a:pPr>
            <a:endParaRPr lang="en-US" dirty="0">
              <a:solidFill>
                <a:schemeClr val="tx1"/>
              </a:solidFill>
              <a:latin typeface="Palatino"/>
              <a:cs typeface="Palatino"/>
            </a:endParaRPr>
          </a:p>
          <a:p>
            <a:pPr marL="0" indent="0">
              <a:spcBef>
                <a:spcPts val="800"/>
              </a:spcBef>
              <a:buNone/>
            </a:pPr>
            <a:r>
              <a:rPr lang="en-US" dirty="0">
                <a:solidFill>
                  <a:schemeClr val="tx1"/>
                </a:solidFill>
                <a:latin typeface="Palatino"/>
                <a:cs typeface="Palatino"/>
              </a:rPr>
              <a:t>Pour les devoirs, </a:t>
            </a:r>
            <a:r>
              <a:rPr lang="en-US" dirty="0" err="1">
                <a:solidFill>
                  <a:schemeClr val="tx1"/>
                </a:solidFill>
                <a:latin typeface="Palatino"/>
                <a:cs typeface="Palatino"/>
              </a:rPr>
              <a:t>faites</a:t>
            </a:r>
            <a:r>
              <a:rPr lang="en-US" dirty="0">
                <a:solidFill>
                  <a:schemeClr val="tx1"/>
                </a:solidFill>
                <a:latin typeface="Palatino"/>
                <a:cs typeface="Palatino"/>
              </a:rPr>
              <a:t> la </a:t>
            </a:r>
            <a:r>
              <a:rPr lang="en-US" dirty="0" err="1">
                <a:solidFill>
                  <a:schemeClr val="tx1"/>
                </a:solidFill>
                <a:latin typeface="Palatino"/>
                <a:cs typeface="Palatino"/>
              </a:rPr>
              <a:t>même</a:t>
            </a:r>
            <a:r>
              <a:rPr lang="en-US" dirty="0">
                <a:solidFill>
                  <a:schemeClr val="tx1"/>
                </a:solidFill>
                <a:latin typeface="Palatino"/>
                <a:cs typeface="Palatino"/>
              </a:rPr>
              <a:t> chose avec:</a:t>
            </a:r>
          </a:p>
          <a:p>
            <a:pPr>
              <a:spcBef>
                <a:spcPts val="800"/>
              </a:spcBef>
            </a:pPr>
            <a:r>
              <a:rPr lang="en-US" dirty="0" err="1">
                <a:solidFill>
                  <a:schemeClr val="tx1"/>
                </a:solidFill>
                <a:latin typeface="Palatino"/>
                <a:cs typeface="Palatino"/>
              </a:rPr>
              <a:t>tomber</a:t>
            </a:r>
            <a:endParaRPr lang="en-US" dirty="0">
              <a:solidFill>
                <a:schemeClr val="tx1"/>
              </a:solidFill>
              <a:latin typeface="Palatino"/>
              <a:cs typeface="Palatino"/>
            </a:endParaRPr>
          </a:p>
          <a:p>
            <a:pPr>
              <a:spcBef>
                <a:spcPts val="800"/>
              </a:spcBef>
            </a:pPr>
            <a:r>
              <a:rPr lang="en-US" dirty="0" err="1" smtClean="0">
                <a:solidFill>
                  <a:schemeClr val="tx1"/>
                </a:solidFill>
                <a:latin typeface="Palatino"/>
                <a:cs typeface="Palatino"/>
              </a:rPr>
              <a:t>partir</a:t>
            </a:r>
            <a:endParaRPr lang="en-US" dirty="0">
              <a:solidFill>
                <a:schemeClr val="tx1"/>
              </a:solidFill>
              <a:latin typeface="Palatino"/>
              <a:cs typeface="Palatino"/>
            </a:endParaRPr>
          </a:p>
        </p:txBody>
      </p:sp>
    </p:spTree>
    <p:extLst>
      <p:ext uri="{BB962C8B-B14F-4D97-AF65-F5344CB8AC3E}">
        <p14:creationId xmlns:p14="http://schemas.microsoft.com/office/powerpoint/2010/main" val="409097770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4">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4">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anim calcmode="lin" valueType="num">
                                      <p:cBhvr>
                                        <p:cTn id="39"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4">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4">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anim calcmode="lin" valueType="num">
                                      <p:cBhvr>
                                        <p:cTn id="47"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4">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4">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p:stCondLst>
                        <p:cond delay="indefinite"/>
                      </p:stCondLst>
                      <p:childTnLst>
                        <p:par>
                          <p:cTn id="52" fill="hold">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anim calcmode="lin" valueType="num">
                                      <p:cBhvr>
                                        <p:cTn id="5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9" fill="hold">
                      <p:stCondLst>
                        <p:cond delay="indefinite"/>
                      </p:stCondLst>
                      <p:childTnLst>
                        <p:par>
                          <p:cTn id="60" fill="hold">
                            <p:stCondLst>
                              <p:cond delay="0"/>
                            </p:stCondLst>
                            <p:childTnLst>
                              <p:par>
                                <p:cTn id="61" presetID="15" presetClass="entr" presetSubtype="0" fill="hold" grpId="0" nodeType="clickEffect">
                                  <p:stCondLst>
                                    <p:cond delay="0"/>
                                  </p:stCondLst>
                                  <p:childTnLst>
                                    <p:set>
                                      <p:cBhvr>
                                        <p:cTn id="62" dur="1" fill="hold">
                                          <p:stCondLst>
                                            <p:cond delay="0"/>
                                          </p:stCondLst>
                                        </p:cTn>
                                        <p:tgtEl>
                                          <p:spTgt spid="3">
                                            <p:txEl>
                                              <p:pRg st="1" end="1"/>
                                            </p:txEl>
                                          </p:spTgt>
                                        </p:tgtEl>
                                        <p:attrNameLst>
                                          <p:attrName>style.visibility</p:attrName>
                                        </p:attrNameLst>
                                      </p:cBhvr>
                                      <p:to>
                                        <p:strVal val="visible"/>
                                      </p:to>
                                    </p:set>
                                    <p:anim calcmode="lin" valueType="num">
                                      <p:cBhvr>
                                        <p:cTn id="6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7" fill="hold">
                      <p:stCondLst>
                        <p:cond delay="indefinite"/>
                      </p:stCondLst>
                      <p:childTnLst>
                        <p:par>
                          <p:cTn id="68" fill="hold">
                            <p:stCondLst>
                              <p:cond delay="0"/>
                            </p:stCondLst>
                            <p:childTnLst>
                              <p:par>
                                <p:cTn id="69" presetID="15" presetClass="entr" presetSubtype="0" fill="hold" grpId="0" nodeType="clickEffect">
                                  <p:stCondLst>
                                    <p:cond delay="0"/>
                                  </p:stCondLst>
                                  <p:childTnLst>
                                    <p:set>
                                      <p:cBhvr>
                                        <p:cTn id="70" dur="1" fill="hold">
                                          <p:stCondLst>
                                            <p:cond delay="0"/>
                                          </p:stCondLst>
                                        </p:cTn>
                                        <p:tgtEl>
                                          <p:spTgt spid="3">
                                            <p:txEl>
                                              <p:pRg st="2" end="2"/>
                                            </p:txEl>
                                          </p:spTgt>
                                        </p:tgtEl>
                                        <p:attrNameLst>
                                          <p:attrName>style.visibility</p:attrName>
                                        </p:attrNameLst>
                                      </p:cBhvr>
                                      <p:to>
                                        <p:strVal val="visible"/>
                                      </p:to>
                                    </p:set>
                                    <p:anim calcmode="lin" valueType="num">
                                      <p:cBhvr>
                                        <p:cTn id="7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74"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5" fill="hold">
                      <p:stCondLst>
                        <p:cond delay="indefinite"/>
                      </p:stCondLst>
                      <p:childTnLst>
                        <p:par>
                          <p:cTn id="76" fill="hold">
                            <p:stCondLst>
                              <p:cond delay="0"/>
                            </p:stCondLst>
                            <p:childTnLst>
                              <p:par>
                                <p:cTn id="77" presetID="15" presetClass="entr" presetSubtype="0" fill="hold" grpId="0" nodeType="clickEffect">
                                  <p:stCondLst>
                                    <p:cond delay="0"/>
                                  </p:stCondLst>
                                  <p:childTnLst>
                                    <p:set>
                                      <p:cBhvr>
                                        <p:cTn id="78" dur="1" fill="hold">
                                          <p:stCondLst>
                                            <p:cond delay="0"/>
                                          </p:stCondLst>
                                        </p:cTn>
                                        <p:tgtEl>
                                          <p:spTgt spid="3">
                                            <p:txEl>
                                              <p:pRg st="3" end="3"/>
                                            </p:txEl>
                                          </p:spTgt>
                                        </p:tgtEl>
                                        <p:attrNameLst>
                                          <p:attrName>style.visibility</p:attrName>
                                        </p:attrNameLst>
                                      </p:cBhvr>
                                      <p:to>
                                        <p:strVal val="visible"/>
                                      </p:to>
                                    </p:set>
                                    <p:anim calcmode="lin" valueType="num">
                                      <p:cBhvr>
                                        <p:cTn id="7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82"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3" fill="hold">
                      <p:stCondLst>
                        <p:cond delay="indefinite"/>
                      </p:stCondLst>
                      <p:childTnLst>
                        <p:par>
                          <p:cTn id="84" fill="hold">
                            <p:stCondLst>
                              <p:cond delay="0"/>
                            </p:stCondLst>
                            <p:childTnLst>
                              <p:par>
                                <p:cTn id="85" presetID="15" presetClass="entr" presetSubtype="0" fill="hold" grpId="0" nodeType="clickEffect">
                                  <p:stCondLst>
                                    <p:cond delay="0"/>
                                  </p:stCondLst>
                                  <p:childTnLst>
                                    <p:set>
                                      <p:cBhvr>
                                        <p:cTn id="86" dur="1" fill="hold">
                                          <p:stCondLst>
                                            <p:cond delay="0"/>
                                          </p:stCondLst>
                                        </p:cTn>
                                        <p:tgtEl>
                                          <p:spTgt spid="3">
                                            <p:txEl>
                                              <p:pRg st="4" end="4"/>
                                            </p:txEl>
                                          </p:spTgt>
                                        </p:tgtEl>
                                        <p:attrNameLst>
                                          <p:attrName>style.visibility</p:attrName>
                                        </p:attrNameLst>
                                      </p:cBhvr>
                                      <p:to>
                                        <p:strVal val="visible"/>
                                      </p:to>
                                    </p:set>
                                    <p:anim calcmode="lin" valueType="num">
                                      <p:cBhvr>
                                        <p:cTn id="8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89"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90"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1" fill="hold">
                      <p:stCondLst>
                        <p:cond delay="indefinite"/>
                      </p:stCondLst>
                      <p:childTnLst>
                        <p:par>
                          <p:cTn id="92" fill="hold">
                            <p:stCondLst>
                              <p:cond delay="0"/>
                            </p:stCondLst>
                            <p:childTnLst>
                              <p:par>
                                <p:cTn id="93" presetID="15" presetClass="entr" presetSubtype="0" fill="hold" grpId="0" nodeType="clickEffect">
                                  <p:stCondLst>
                                    <p:cond delay="0"/>
                                  </p:stCondLst>
                                  <p:childTnLst>
                                    <p:set>
                                      <p:cBhvr>
                                        <p:cTn id="94" dur="1" fill="hold">
                                          <p:stCondLst>
                                            <p:cond delay="0"/>
                                          </p:stCondLst>
                                        </p:cTn>
                                        <p:tgtEl>
                                          <p:spTgt spid="3">
                                            <p:txEl>
                                              <p:pRg st="5" end="5"/>
                                            </p:txEl>
                                          </p:spTgt>
                                        </p:tgtEl>
                                        <p:attrNameLst>
                                          <p:attrName>style.visibility</p:attrName>
                                        </p:attrNameLst>
                                      </p:cBhvr>
                                      <p:to>
                                        <p:strVal val="visible"/>
                                      </p:to>
                                    </p:set>
                                    <p:anim calcmode="lin" valueType="num">
                                      <p:cBhvr>
                                        <p:cTn id="9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9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97"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98"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9" fill="hold">
                      <p:stCondLst>
                        <p:cond delay="indefinite"/>
                      </p:stCondLst>
                      <p:childTnLst>
                        <p:par>
                          <p:cTn id="100" fill="hold">
                            <p:stCondLst>
                              <p:cond delay="0"/>
                            </p:stCondLst>
                            <p:childTnLst>
                              <p:par>
                                <p:cTn id="101" presetID="15" presetClass="entr" presetSubtype="0" fill="hold" grpId="0" nodeType="clickEffect">
                                  <p:stCondLst>
                                    <p:cond delay="0"/>
                                  </p:stCondLst>
                                  <p:childTnLst>
                                    <p:set>
                                      <p:cBhvr>
                                        <p:cTn id="102" dur="1" fill="hold">
                                          <p:stCondLst>
                                            <p:cond delay="0"/>
                                          </p:stCondLst>
                                        </p:cTn>
                                        <p:tgtEl>
                                          <p:spTgt spid="3">
                                            <p:txEl>
                                              <p:pRg st="6" end="6"/>
                                            </p:txEl>
                                          </p:spTgt>
                                        </p:tgtEl>
                                        <p:attrNameLst>
                                          <p:attrName>style.visibility</p:attrName>
                                        </p:attrNameLst>
                                      </p:cBhvr>
                                      <p:to>
                                        <p:strVal val="visible"/>
                                      </p:to>
                                    </p:set>
                                    <p:anim calcmode="lin" valueType="num">
                                      <p:cBhvr>
                                        <p:cTn id="10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0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105" dur="1000" fill="hold"/>
                                        <p:tgtEl>
                                          <p:spTgt spid="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106" dur="1000" fill="hold"/>
                                        <p:tgtEl>
                                          <p:spTgt spid="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07" fill="hold">
                      <p:stCondLst>
                        <p:cond delay="indefinite"/>
                      </p:stCondLst>
                      <p:childTnLst>
                        <p:par>
                          <p:cTn id="108" fill="hold">
                            <p:stCondLst>
                              <p:cond delay="0"/>
                            </p:stCondLst>
                            <p:childTnLst>
                              <p:par>
                                <p:cTn id="109" presetID="15" presetClass="entr" presetSubtype="0" fill="hold" grpId="0" nodeType="clickEffect">
                                  <p:stCondLst>
                                    <p:cond delay="0"/>
                                  </p:stCondLst>
                                  <p:childTnLst>
                                    <p:set>
                                      <p:cBhvr>
                                        <p:cTn id="110" dur="1" fill="hold">
                                          <p:stCondLst>
                                            <p:cond delay="0"/>
                                          </p:stCondLst>
                                        </p:cTn>
                                        <p:tgtEl>
                                          <p:spTgt spid="3">
                                            <p:txEl>
                                              <p:pRg st="7" end="7"/>
                                            </p:txEl>
                                          </p:spTgt>
                                        </p:tgtEl>
                                        <p:attrNameLst>
                                          <p:attrName>style.visibility</p:attrName>
                                        </p:attrNameLst>
                                      </p:cBhvr>
                                      <p:to>
                                        <p:strVal val="visible"/>
                                      </p:to>
                                    </p:set>
                                    <p:anim calcmode="lin" valueType="num">
                                      <p:cBhvr>
                                        <p:cTn id="11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11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113" dur="1000" fill="hold"/>
                                        <p:tgtEl>
                                          <p:spTgt spid="3">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114" dur="1000" fill="hold"/>
                                        <p:tgtEl>
                                          <p:spTgt spid="3">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5" fill="hold">
                      <p:stCondLst>
                        <p:cond delay="indefinite"/>
                      </p:stCondLst>
                      <p:childTnLst>
                        <p:par>
                          <p:cTn id="116" fill="hold">
                            <p:stCondLst>
                              <p:cond delay="0"/>
                            </p:stCondLst>
                            <p:childTnLst>
                              <p:par>
                                <p:cTn id="117" presetID="15" presetClass="entr" presetSubtype="0" fill="hold" grpId="0" nodeType="clickEffect">
                                  <p:stCondLst>
                                    <p:cond delay="0"/>
                                  </p:stCondLst>
                                  <p:childTnLst>
                                    <p:set>
                                      <p:cBhvr>
                                        <p:cTn id="118" dur="1" fill="hold">
                                          <p:stCondLst>
                                            <p:cond delay="0"/>
                                          </p:stCondLst>
                                        </p:cTn>
                                        <p:tgtEl>
                                          <p:spTgt spid="3">
                                            <p:txEl>
                                              <p:pRg st="9" end="9"/>
                                            </p:txEl>
                                          </p:spTgt>
                                        </p:tgtEl>
                                        <p:attrNameLst>
                                          <p:attrName>style.visibility</p:attrName>
                                        </p:attrNameLst>
                                      </p:cBhvr>
                                      <p:to>
                                        <p:strVal val="visible"/>
                                      </p:to>
                                    </p:set>
                                    <p:anim calcmode="lin" valueType="num">
                                      <p:cBhvr>
                                        <p:cTn id="119"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120"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121" dur="1000" fill="hold"/>
                                        <p:tgtEl>
                                          <p:spTgt spid="3">
                                            <p:txEl>
                                              <p:pRg st="9" end="9"/>
                                            </p:txEl>
                                          </p:spTgt>
                                        </p:tgtEl>
                                        <p:attrNameLst>
                                          <p:attrName>ppt_x</p:attrName>
                                        </p:attrNameLst>
                                      </p:cBhvr>
                                      <p:tavLst>
                                        <p:tav tm="0" fmla="#ppt_x+(cos(-2*pi*(1-$))*-#ppt_x-sin(-2*pi*(1-$))*(1-#ppt_y))*(1-$)">
                                          <p:val>
                                            <p:fltVal val="0"/>
                                          </p:val>
                                        </p:tav>
                                        <p:tav tm="100000">
                                          <p:val>
                                            <p:fltVal val="1"/>
                                          </p:val>
                                        </p:tav>
                                      </p:tavLst>
                                    </p:anim>
                                    <p:anim calcmode="lin" valueType="num">
                                      <p:cBhvr>
                                        <p:cTn id="122" dur="1000" fill="hold"/>
                                        <p:tgtEl>
                                          <p:spTgt spid="3">
                                            <p:txEl>
                                              <p:pRg st="9" end="9"/>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23" fill="hold">
                      <p:stCondLst>
                        <p:cond delay="indefinite"/>
                      </p:stCondLst>
                      <p:childTnLst>
                        <p:par>
                          <p:cTn id="124" fill="hold">
                            <p:stCondLst>
                              <p:cond delay="0"/>
                            </p:stCondLst>
                            <p:childTnLst>
                              <p:par>
                                <p:cTn id="125" presetID="15" presetClass="entr" presetSubtype="0" fill="hold" grpId="0" nodeType="clickEffect">
                                  <p:stCondLst>
                                    <p:cond delay="0"/>
                                  </p:stCondLst>
                                  <p:childTnLst>
                                    <p:set>
                                      <p:cBhvr>
                                        <p:cTn id="126" dur="1" fill="hold">
                                          <p:stCondLst>
                                            <p:cond delay="0"/>
                                          </p:stCondLst>
                                        </p:cTn>
                                        <p:tgtEl>
                                          <p:spTgt spid="3">
                                            <p:txEl>
                                              <p:pRg st="10" end="10"/>
                                            </p:txEl>
                                          </p:spTgt>
                                        </p:tgtEl>
                                        <p:attrNameLst>
                                          <p:attrName>style.visibility</p:attrName>
                                        </p:attrNameLst>
                                      </p:cBhvr>
                                      <p:to>
                                        <p:strVal val="visible"/>
                                      </p:to>
                                    </p:set>
                                    <p:anim calcmode="lin" valueType="num">
                                      <p:cBhvr>
                                        <p:cTn id="127"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128"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129" dur="1000" fill="hold"/>
                                        <p:tgtEl>
                                          <p:spTgt spid="3">
                                            <p:txEl>
                                              <p:pRg st="10" end="10"/>
                                            </p:txEl>
                                          </p:spTgt>
                                        </p:tgtEl>
                                        <p:attrNameLst>
                                          <p:attrName>ppt_x</p:attrName>
                                        </p:attrNameLst>
                                      </p:cBhvr>
                                      <p:tavLst>
                                        <p:tav tm="0" fmla="#ppt_x+(cos(-2*pi*(1-$))*-#ppt_x-sin(-2*pi*(1-$))*(1-#ppt_y))*(1-$)">
                                          <p:val>
                                            <p:fltVal val="0"/>
                                          </p:val>
                                        </p:tav>
                                        <p:tav tm="100000">
                                          <p:val>
                                            <p:fltVal val="1"/>
                                          </p:val>
                                        </p:tav>
                                      </p:tavLst>
                                    </p:anim>
                                    <p:anim calcmode="lin" valueType="num">
                                      <p:cBhvr>
                                        <p:cTn id="130" dur="1000" fill="hold"/>
                                        <p:tgtEl>
                                          <p:spTgt spid="3">
                                            <p:txEl>
                                              <p:pRg st="10" end="1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31" fill="hold">
                      <p:stCondLst>
                        <p:cond delay="indefinite"/>
                      </p:stCondLst>
                      <p:childTnLst>
                        <p:par>
                          <p:cTn id="132" fill="hold">
                            <p:stCondLst>
                              <p:cond delay="0"/>
                            </p:stCondLst>
                            <p:childTnLst>
                              <p:par>
                                <p:cTn id="133" presetID="15" presetClass="entr" presetSubtype="0" fill="hold" grpId="0" nodeType="clickEffect">
                                  <p:stCondLst>
                                    <p:cond delay="0"/>
                                  </p:stCondLst>
                                  <p:childTnLst>
                                    <p:set>
                                      <p:cBhvr>
                                        <p:cTn id="134" dur="1" fill="hold">
                                          <p:stCondLst>
                                            <p:cond delay="0"/>
                                          </p:stCondLst>
                                        </p:cTn>
                                        <p:tgtEl>
                                          <p:spTgt spid="3">
                                            <p:txEl>
                                              <p:pRg st="11" end="11"/>
                                            </p:txEl>
                                          </p:spTgt>
                                        </p:tgtEl>
                                        <p:attrNameLst>
                                          <p:attrName>style.visibility</p:attrName>
                                        </p:attrNameLst>
                                      </p:cBhvr>
                                      <p:to>
                                        <p:strVal val="visible"/>
                                      </p:to>
                                    </p:set>
                                    <p:anim calcmode="lin" valueType="num">
                                      <p:cBhvr>
                                        <p:cTn id="135" dur="1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136" dur="1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137" dur="1000" fill="hold"/>
                                        <p:tgtEl>
                                          <p:spTgt spid="3">
                                            <p:txEl>
                                              <p:pRg st="11" end="11"/>
                                            </p:txEl>
                                          </p:spTgt>
                                        </p:tgtEl>
                                        <p:attrNameLst>
                                          <p:attrName>ppt_x</p:attrName>
                                        </p:attrNameLst>
                                      </p:cBhvr>
                                      <p:tavLst>
                                        <p:tav tm="0" fmla="#ppt_x+(cos(-2*pi*(1-$))*-#ppt_x-sin(-2*pi*(1-$))*(1-#ppt_y))*(1-$)">
                                          <p:val>
                                            <p:fltVal val="0"/>
                                          </p:val>
                                        </p:tav>
                                        <p:tav tm="100000">
                                          <p:val>
                                            <p:fltVal val="1"/>
                                          </p:val>
                                        </p:tav>
                                      </p:tavLst>
                                    </p:anim>
                                    <p:anim calcmode="lin" valueType="num">
                                      <p:cBhvr>
                                        <p:cTn id="138" dur="1000" fill="hold"/>
                                        <p:tgtEl>
                                          <p:spTgt spid="3">
                                            <p:txEl>
                                              <p:pRg st="11" end="1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39" fill="hold">
                      <p:stCondLst>
                        <p:cond delay="indefinite"/>
                      </p:stCondLst>
                      <p:childTnLst>
                        <p:par>
                          <p:cTn id="140" fill="hold">
                            <p:stCondLst>
                              <p:cond delay="0"/>
                            </p:stCondLst>
                            <p:childTnLst>
                              <p:par>
                                <p:cTn id="141" presetID="15" presetClass="entr" presetSubtype="0" fill="hold" grpId="0" nodeType="clickEffect">
                                  <p:stCondLst>
                                    <p:cond delay="0"/>
                                  </p:stCondLst>
                                  <p:childTnLst>
                                    <p:set>
                                      <p:cBhvr>
                                        <p:cTn id="142" dur="1" fill="hold">
                                          <p:stCondLst>
                                            <p:cond delay="0"/>
                                          </p:stCondLst>
                                        </p:cTn>
                                        <p:tgtEl>
                                          <p:spTgt spid="3">
                                            <p:txEl>
                                              <p:pRg st="12" end="12"/>
                                            </p:txEl>
                                          </p:spTgt>
                                        </p:tgtEl>
                                        <p:attrNameLst>
                                          <p:attrName>style.visibility</p:attrName>
                                        </p:attrNameLst>
                                      </p:cBhvr>
                                      <p:to>
                                        <p:strVal val="visible"/>
                                      </p:to>
                                    </p:set>
                                    <p:anim calcmode="lin" valueType="num">
                                      <p:cBhvr>
                                        <p:cTn id="143" dur="10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144" dur="1000" fill="hold"/>
                                        <p:tgtEl>
                                          <p:spTgt spid="3">
                                            <p:txEl>
                                              <p:pRg st="12" end="12"/>
                                            </p:txEl>
                                          </p:spTgt>
                                        </p:tgtEl>
                                        <p:attrNameLst>
                                          <p:attrName>ppt_h</p:attrName>
                                        </p:attrNameLst>
                                      </p:cBhvr>
                                      <p:tavLst>
                                        <p:tav tm="0">
                                          <p:val>
                                            <p:fltVal val="0"/>
                                          </p:val>
                                        </p:tav>
                                        <p:tav tm="100000">
                                          <p:val>
                                            <p:strVal val="#ppt_h"/>
                                          </p:val>
                                        </p:tav>
                                      </p:tavLst>
                                    </p:anim>
                                    <p:anim calcmode="lin" valueType="num">
                                      <p:cBhvr>
                                        <p:cTn id="145" dur="1000" fill="hold"/>
                                        <p:tgtEl>
                                          <p:spTgt spid="3">
                                            <p:txEl>
                                              <p:pRg st="12" end="12"/>
                                            </p:txEl>
                                          </p:spTgt>
                                        </p:tgtEl>
                                        <p:attrNameLst>
                                          <p:attrName>ppt_x</p:attrName>
                                        </p:attrNameLst>
                                      </p:cBhvr>
                                      <p:tavLst>
                                        <p:tav tm="0" fmla="#ppt_x+(cos(-2*pi*(1-$))*-#ppt_x-sin(-2*pi*(1-$))*(1-#ppt_y))*(1-$)">
                                          <p:val>
                                            <p:fltVal val="0"/>
                                          </p:val>
                                        </p:tav>
                                        <p:tav tm="100000">
                                          <p:val>
                                            <p:fltVal val="1"/>
                                          </p:val>
                                        </p:tav>
                                      </p:tavLst>
                                    </p:anim>
                                    <p:anim calcmode="lin" valueType="num">
                                      <p:cBhvr>
                                        <p:cTn id="146" dur="1000" fill="hold"/>
                                        <p:tgtEl>
                                          <p:spTgt spid="3">
                                            <p:txEl>
                                              <p:pRg st="12" end="1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47" fill="hold">
                      <p:stCondLst>
                        <p:cond delay="indefinite"/>
                      </p:stCondLst>
                      <p:childTnLst>
                        <p:par>
                          <p:cTn id="148" fill="hold">
                            <p:stCondLst>
                              <p:cond delay="0"/>
                            </p:stCondLst>
                            <p:childTnLst>
                              <p:par>
                                <p:cTn id="149" presetID="15" presetClass="entr" presetSubtype="0" fill="hold" grpId="0" nodeType="clickEffect">
                                  <p:stCondLst>
                                    <p:cond delay="0"/>
                                  </p:stCondLst>
                                  <p:childTnLst>
                                    <p:set>
                                      <p:cBhvr>
                                        <p:cTn id="150" dur="1" fill="hold">
                                          <p:stCondLst>
                                            <p:cond delay="0"/>
                                          </p:stCondLst>
                                        </p:cTn>
                                        <p:tgtEl>
                                          <p:spTgt spid="3">
                                            <p:txEl>
                                              <p:pRg st="13" end="13"/>
                                            </p:txEl>
                                          </p:spTgt>
                                        </p:tgtEl>
                                        <p:attrNameLst>
                                          <p:attrName>style.visibility</p:attrName>
                                        </p:attrNameLst>
                                      </p:cBhvr>
                                      <p:to>
                                        <p:strVal val="visible"/>
                                      </p:to>
                                    </p:set>
                                    <p:anim calcmode="lin" valueType="num">
                                      <p:cBhvr>
                                        <p:cTn id="151" dur="10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152" dur="1000" fill="hold"/>
                                        <p:tgtEl>
                                          <p:spTgt spid="3">
                                            <p:txEl>
                                              <p:pRg st="13" end="13"/>
                                            </p:txEl>
                                          </p:spTgt>
                                        </p:tgtEl>
                                        <p:attrNameLst>
                                          <p:attrName>ppt_h</p:attrName>
                                        </p:attrNameLst>
                                      </p:cBhvr>
                                      <p:tavLst>
                                        <p:tav tm="0">
                                          <p:val>
                                            <p:fltVal val="0"/>
                                          </p:val>
                                        </p:tav>
                                        <p:tav tm="100000">
                                          <p:val>
                                            <p:strVal val="#ppt_h"/>
                                          </p:val>
                                        </p:tav>
                                      </p:tavLst>
                                    </p:anim>
                                    <p:anim calcmode="lin" valueType="num">
                                      <p:cBhvr>
                                        <p:cTn id="153" dur="1000" fill="hold"/>
                                        <p:tgtEl>
                                          <p:spTgt spid="3">
                                            <p:txEl>
                                              <p:pRg st="13" end="13"/>
                                            </p:txEl>
                                          </p:spTgt>
                                        </p:tgtEl>
                                        <p:attrNameLst>
                                          <p:attrName>ppt_x</p:attrName>
                                        </p:attrNameLst>
                                      </p:cBhvr>
                                      <p:tavLst>
                                        <p:tav tm="0" fmla="#ppt_x+(cos(-2*pi*(1-$))*-#ppt_x-sin(-2*pi*(1-$))*(1-#ppt_y))*(1-$)">
                                          <p:val>
                                            <p:fltVal val="0"/>
                                          </p:val>
                                        </p:tav>
                                        <p:tav tm="100000">
                                          <p:val>
                                            <p:fltVal val="1"/>
                                          </p:val>
                                        </p:tav>
                                      </p:tavLst>
                                    </p:anim>
                                    <p:anim calcmode="lin" valueType="num">
                                      <p:cBhvr>
                                        <p:cTn id="154" dur="1000" fill="hold"/>
                                        <p:tgtEl>
                                          <p:spTgt spid="3">
                                            <p:txEl>
                                              <p:pRg st="13" end="1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55" fill="hold">
                      <p:stCondLst>
                        <p:cond delay="indefinite"/>
                      </p:stCondLst>
                      <p:childTnLst>
                        <p:par>
                          <p:cTn id="156" fill="hold">
                            <p:stCondLst>
                              <p:cond delay="0"/>
                            </p:stCondLst>
                            <p:childTnLst>
                              <p:par>
                                <p:cTn id="157" presetID="15" presetClass="entr" presetSubtype="0" fill="hold" grpId="0" nodeType="clickEffect">
                                  <p:stCondLst>
                                    <p:cond delay="0"/>
                                  </p:stCondLst>
                                  <p:childTnLst>
                                    <p:set>
                                      <p:cBhvr>
                                        <p:cTn id="158" dur="1" fill="hold">
                                          <p:stCondLst>
                                            <p:cond delay="0"/>
                                          </p:stCondLst>
                                        </p:cTn>
                                        <p:tgtEl>
                                          <p:spTgt spid="3">
                                            <p:txEl>
                                              <p:pRg st="14" end="14"/>
                                            </p:txEl>
                                          </p:spTgt>
                                        </p:tgtEl>
                                        <p:attrNameLst>
                                          <p:attrName>style.visibility</p:attrName>
                                        </p:attrNameLst>
                                      </p:cBhvr>
                                      <p:to>
                                        <p:strVal val="visible"/>
                                      </p:to>
                                    </p:set>
                                    <p:anim calcmode="lin" valueType="num">
                                      <p:cBhvr>
                                        <p:cTn id="159" dur="10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160" dur="1000" fill="hold"/>
                                        <p:tgtEl>
                                          <p:spTgt spid="3">
                                            <p:txEl>
                                              <p:pRg st="14" end="14"/>
                                            </p:txEl>
                                          </p:spTgt>
                                        </p:tgtEl>
                                        <p:attrNameLst>
                                          <p:attrName>ppt_h</p:attrName>
                                        </p:attrNameLst>
                                      </p:cBhvr>
                                      <p:tavLst>
                                        <p:tav tm="0">
                                          <p:val>
                                            <p:fltVal val="0"/>
                                          </p:val>
                                        </p:tav>
                                        <p:tav tm="100000">
                                          <p:val>
                                            <p:strVal val="#ppt_h"/>
                                          </p:val>
                                        </p:tav>
                                      </p:tavLst>
                                    </p:anim>
                                    <p:anim calcmode="lin" valueType="num">
                                      <p:cBhvr>
                                        <p:cTn id="161" dur="1000" fill="hold"/>
                                        <p:tgtEl>
                                          <p:spTgt spid="3">
                                            <p:txEl>
                                              <p:pRg st="14" end="14"/>
                                            </p:txEl>
                                          </p:spTgt>
                                        </p:tgtEl>
                                        <p:attrNameLst>
                                          <p:attrName>ppt_x</p:attrName>
                                        </p:attrNameLst>
                                      </p:cBhvr>
                                      <p:tavLst>
                                        <p:tav tm="0" fmla="#ppt_x+(cos(-2*pi*(1-$))*-#ppt_x-sin(-2*pi*(1-$))*(1-#ppt_y))*(1-$)">
                                          <p:val>
                                            <p:fltVal val="0"/>
                                          </p:val>
                                        </p:tav>
                                        <p:tav tm="100000">
                                          <p:val>
                                            <p:fltVal val="1"/>
                                          </p:val>
                                        </p:tav>
                                      </p:tavLst>
                                    </p:anim>
                                    <p:anim calcmode="lin" valueType="num">
                                      <p:cBhvr>
                                        <p:cTn id="162" dur="1000" fill="hold"/>
                                        <p:tgtEl>
                                          <p:spTgt spid="3">
                                            <p:txEl>
                                              <p:pRg st="14" end="1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3" fill="hold">
                      <p:stCondLst>
                        <p:cond delay="indefinite"/>
                      </p:stCondLst>
                      <p:childTnLst>
                        <p:par>
                          <p:cTn id="164" fill="hold">
                            <p:stCondLst>
                              <p:cond delay="0"/>
                            </p:stCondLst>
                            <p:childTnLst>
                              <p:par>
                                <p:cTn id="165" presetID="15" presetClass="entr" presetSubtype="0" fill="hold" grpId="0" nodeType="clickEffect">
                                  <p:stCondLst>
                                    <p:cond delay="0"/>
                                  </p:stCondLst>
                                  <p:childTnLst>
                                    <p:set>
                                      <p:cBhvr>
                                        <p:cTn id="166" dur="1" fill="hold">
                                          <p:stCondLst>
                                            <p:cond delay="0"/>
                                          </p:stCondLst>
                                        </p:cTn>
                                        <p:tgtEl>
                                          <p:spTgt spid="3">
                                            <p:txEl>
                                              <p:pRg st="15" end="15"/>
                                            </p:txEl>
                                          </p:spTgt>
                                        </p:tgtEl>
                                        <p:attrNameLst>
                                          <p:attrName>style.visibility</p:attrName>
                                        </p:attrNameLst>
                                      </p:cBhvr>
                                      <p:to>
                                        <p:strVal val="visible"/>
                                      </p:to>
                                    </p:set>
                                    <p:anim calcmode="lin" valueType="num">
                                      <p:cBhvr>
                                        <p:cTn id="167" dur="1000" fill="hold"/>
                                        <p:tgtEl>
                                          <p:spTgt spid="3">
                                            <p:txEl>
                                              <p:pRg st="15" end="15"/>
                                            </p:txEl>
                                          </p:spTgt>
                                        </p:tgtEl>
                                        <p:attrNameLst>
                                          <p:attrName>ppt_w</p:attrName>
                                        </p:attrNameLst>
                                      </p:cBhvr>
                                      <p:tavLst>
                                        <p:tav tm="0">
                                          <p:val>
                                            <p:fltVal val="0"/>
                                          </p:val>
                                        </p:tav>
                                        <p:tav tm="100000">
                                          <p:val>
                                            <p:strVal val="#ppt_w"/>
                                          </p:val>
                                        </p:tav>
                                      </p:tavLst>
                                    </p:anim>
                                    <p:anim calcmode="lin" valueType="num">
                                      <p:cBhvr>
                                        <p:cTn id="168" dur="1000" fill="hold"/>
                                        <p:tgtEl>
                                          <p:spTgt spid="3">
                                            <p:txEl>
                                              <p:pRg st="15" end="15"/>
                                            </p:txEl>
                                          </p:spTgt>
                                        </p:tgtEl>
                                        <p:attrNameLst>
                                          <p:attrName>ppt_h</p:attrName>
                                        </p:attrNameLst>
                                      </p:cBhvr>
                                      <p:tavLst>
                                        <p:tav tm="0">
                                          <p:val>
                                            <p:fltVal val="0"/>
                                          </p:val>
                                        </p:tav>
                                        <p:tav tm="100000">
                                          <p:val>
                                            <p:strVal val="#ppt_h"/>
                                          </p:val>
                                        </p:tav>
                                      </p:tavLst>
                                    </p:anim>
                                    <p:anim calcmode="lin" valueType="num">
                                      <p:cBhvr>
                                        <p:cTn id="169" dur="1000" fill="hold"/>
                                        <p:tgtEl>
                                          <p:spTgt spid="3">
                                            <p:txEl>
                                              <p:pRg st="15" end="15"/>
                                            </p:txEl>
                                          </p:spTgt>
                                        </p:tgtEl>
                                        <p:attrNameLst>
                                          <p:attrName>ppt_x</p:attrName>
                                        </p:attrNameLst>
                                      </p:cBhvr>
                                      <p:tavLst>
                                        <p:tav tm="0" fmla="#ppt_x+(cos(-2*pi*(1-$))*-#ppt_x-sin(-2*pi*(1-$))*(1-#ppt_y))*(1-$)">
                                          <p:val>
                                            <p:fltVal val="0"/>
                                          </p:val>
                                        </p:tav>
                                        <p:tav tm="100000">
                                          <p:val>
                                            <p:fltVal val="1"/>
                                          </p:val>
                                        </p:tav>
                                      </p:tavLst>
                                    </p:anim>
                                    <p:anim calcmode="lin" valueType="num">
                                      <p:cBhvr>
                                        <p:cTn id="170" dur="1000" fill="hold"/>
                                        <p:tgtEl>
                                          <p:spTgt spid="3">
                                            <p:txEl>
                                              <p:pRg st="15" end="1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1" fill="hold">
                      <p:stCondLst>
                        <p:cond delay="indefinite"/>
                      </p:stCondLst>
                      <p:childTnLst>
                        <p:par>
                          <p:cTn id="172" fill="hold">
                            <p:stCondLst>
                              <p:cond delay="0"/>
                            </p:stCondLst>
                            <p:childTnLst>
                              <p:par>
                                <p:cTn id="173" presetID="15" presetClass="entr" presetSubtype="0" fill="hold" grpId="0" nodeType="clickEffect">
                                  <p:stCondLst>
                                    <p:cond delay="0"/>
                                  </p:stCondLst>
                                  <p:childTnLst>
                                    <p:set>
                                      <p:cBhvr>
                                        <p:cTn id="174" dur="1" fill="hold">
                                          <p:stCondLst>
                                            <p:cond delay="0"/>
                                          </p:stCondLst>
                                        </p:cTn>
                                        <p:tgtEl>
                                          <p:spTgt spid="3">
                                            <p:txEl>
                                              <p:pRg st="16" end="16"/>
                                            </p:txEl>
                                          </p:spTgt>
                                        </p:tgtEl>
                                        <p:attrNameLst>
                                          <p:attrName>style.visibility</p:attrName>
                                        </p:attrNameLst>
                                      </p:cBhvr>
                                      <p:to>
                                        <p:strVal val="visible"/>
                                      </p:to>
                                    </p:set>
                                    <p:anim calcmode="lin" valueType="num">
                                      <p:cBhvr>
                                        <p:cTn id="175" dur="1000" fill="hold"/>
                                        <p:tgtEl>
                                          <p:spTgt spid="3">
                                            <p:txEl>
                                              <p:pRg st="16" end="16"/>
                                            </p:txEl>
                                          </p:spTgt>
                                        </p:tgtEl>
                                        <p:attrNameLst>
                                          <p:attrName>ppt_w</p:attrName>
                                        </p:attrNameLst>
                                      </p:cBhvr>
                                      <p:tavLst>
                                        <p:tav tm="0">
                                          <p:val>
                                            <p:fltVal val="0"/>
                                          </p:val>
                                        </p:tav>
                                        <p:tav tm="100000">
                                          <p:val>
                                            <p:strVal val="#ppt_w"/>
                                          </p:val>
                                        </p:tav>
                                      </p:tavLst>
                                    </p:anim>
                                    <p:anim calcmode="lin" valueType="num">
                                      <p:cBhvr>
                                        <p:cTn id="176" dur="1000" fill="hold"/>
                                        <p:tgtEl>
                                          <p:spTgt spid="3">
                                            <p:txEl>
                                              <p:pRg st="16" end="16"/>
                                            </p:txEl>
                                          </p:spTgt>
                                        </p:tgtEl>
                                        <p:attrNameLst>
                                          <p:attrName>ppt_h</p:attrName>
                                        </p:attrNameLst>
                                      </p:cBhvr>
                                      <p:tavLst>
                                        <p:tav tm="0">
                                          <p:val>
                                            <p:fltVal val="0"/>
                                          </p:val>
                                        </p:tav>
                                        <p:tav tm="100000">
                                          <p:val>
                                            <p:strVal val="#ppt_h"/>
                                          </p:val>
                                        </p:tav>
                                      </p:tavLst>
                                    </p:anim>
                                    <p:anim calcmode="lin" valueType="num">
                                      <p:cBhvr>
                                        <p:cTn id="177" dur="1000" fill="hold"/>
                                        <p:tgtEl>
                                          <p:spTgt spid="3">
                                            <p:txEl>
                                              <p:pRg st="16" end="16"/>
                                            </p:txEl>
                                          </p:spTgt>
                                        </p:tgtEl>
                                        <p:attrNameLst>
                                          <p:attrName>ppt_x</p:attrName>
                                        </p:attrNameLst>
                                      </p:cBhvr>
                                      <p:tavLst>
                                        <p:tav tm="0" fmla="#ppt_x+(cos(-2*pi*(1-$))*-#ppt_x-sin(-2*pi*(1-$))*(1-#ppt_y))*(1-$)">
                                          <p:val>
                                            <p:fltVal val="0"/>
                                          </p:val>
                                        </p:tav>
                                        <p:tav tm="100000">
                                          <p:val>
                                            <p:fltVal val="1"/>
                                          </p:val>
                                        </p:tav>
                                      </p:tavLst>
                                    </p:anim>
                                    <p:anim calcmode="lin" valueType="num">
                                      <p:cBhvr>
                                        <p:cTn id="178" dur="1000" fill="hold"/>
                                        <p:tgtEl>
                                          <p:spTgt spid="3">
                                            <p:txEl>
                                              <p:pRg st="16" end="1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862" y="0"/>
            <a:ext cx="8766468" cy="1254125"/>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douze</a:t>
            </a:r>
            <a:r>
              <a:rPr lang="en-US" sz="2400" dirty="0">
                <a:latin typeface="Palatino"/>
                <a:cs typeface="Palatino"/>
              </a:rPr>
              <a:t>:  23/10 – 27/10</a:t>
            </a:r>
            <a:br>
              <a:rPr lang="en-US" sz="2400" dirty="0">
                <a:latin typeface="Palatino"/>
                <a:cs typeface="Palatino"/>
              </a:rPr>
            </a:br>
            <a:r>
              <a:rPr lang="en-US" sz="2300" dirty="0">
                <a:latin typeface="Palatino"/>
                <a:cs typeface="Palatino"/>
              </a:rPr>
              <a:t>nous </a:t>
            </a:r>
            <a:r>
              <a:rPr lang="en-US" sz="2300" dirty="0" err="1">
                <a:latin typeface="Palatino"/>
                <a:cs typeface="Palatino"/>
              </a:rPr>
              <a:t>sommes</a:t>
            </a:r>
            <a:r>
              <a:rPr lang="en-US" sz="2300" dirty="0">
                <a:latin typeface="Palatino"/>
                <a:cs typeface="Palatino"/>
              </a:rPr>
              <a:t> </a:t>
            </a:r>
            <a:r>
              <a:rPr lang="en-US" sz="2300" b="1" dirty="0" err="1">
                <a:latin typeface="Palatino"/>
                <a:cs typeface="Palatino"/>
              </a:rPr>
              <a:t>vendredi</a:t>
            </a:r>
            <a:r>
              <a:rPr lang="en-US" sz="2300" dirty="0">
                <a:latin typeface="Palatino"/>
                <a:cs typeface="Palatino"/>
              </a:rPr>
              <a:t>, le </a:t>
            </a:r>
            <a:r>
              <a:rPr lang="en-US" sz="2300" dirty="0" err="1">
                <a:latin typeface="Palatino"/>
                <a:cs typeface="Palatino"/>
              </a:rPr>
              <a:t>vingt-sept</a:t>
            </a:r>
            <a:r>
              <a:rPr lang="en-US" sz="2300" dirty="0">
                <a:latin typeface="Palatino"/>
                <a:cs typeface="Palatino"/>
              </a:rPr>
              <a:t> </a:t>
            </a:r>
            <a:r>
              <a:rPr lang="en-US" sz="2300" dirty="0" err="1">
                <a:latin typeface="Palatino"/>
                <a:cs typeface="Palatino"/>
              </a:rPr>
              <a:t>octobre</a:t>
            </a:r>
            <a:r>
              <a:rPr lang="en-US" sz="2300" dirty="0">
                <a:latin typeface="Palatino"/>
                <a:cs typeface="Palatino"/>
              </a:rPr>
              <a:t> </a:t>
            </a:r>
            <a:r>
              <a:rPr lang="en-US" sz="2300" dirty="0" err="1">
                <a:latin typeface="Palatino"/>
                <a:cs typeface="Palatino"/>
              </a:rPr>
              <a:t>deux</a:t>
            </a:r>
            <a:r>
              <a:rPr lang="en-US" sz="2300" dirty="0">
                <a:latin typeface="Palatino"/>
                <a:cs typeface="Palatino"/>
              </a:rPr>
              <a:t> mille dix-</a:t>
            </a:r>
            <a:r>
              <a:rPr lang="en-US" sz="2300" dirty="0" err="1">
                <a:latin typeface="Palatino"/>
                <a:cs typeface="Palatino"/>
              </a:rPr>
              <a:t>sept</a:t>
            </a:r>
            <a:endParaRPr lang="en-US" sz="2300" dirty="0"/>
          </a:p>
        </p:txBody>
      </p:sp>
      <p:sp>
        <p:nvSpPr>
          <p:cNvPr id="3" name="Content Placeholder 2"/>
          <p:cNvSpPr>
            <a:spLocks noGrp="1"/>
          </p:cNvSpPr>
          <p:nvPr>
            <p:ph sz="half" idx="2"/>
          </p:nvPr>
        </p:nvSpPr>
        <p:spPr>
          <a:xfrm>
            <a:off x="4648200" y="1600200"/>
            <a:ext cx="4038600" cy="5013840"/>
          </a:xfrm>
        </p:spPr>
        <p:txBody>
          <a:bodyPr>
            <a:normAutofit/>
          </a:bodyPr>
          <a:lstStyle/>
          <a:p>
            <a:pPr>
              <a:spcBef>
                <a:spcPts val="1200"/>
              </a:spcBef>
              <a:spcAft>
                <a:spcPts val="1000"/>
              </a:spcAft>
            </a:pPr>
            <a:r>
              <a:rPr lang="en-US" dirty="0" err="1">
                <a:solidFill>
                  <a:srgbClr val="000000"/>
                </a:solidFill>
                <a:latin typeface="Palatino"/>
                <a:cs typeface="Palatino"/>
              </a:rPr>
              <a:t>l'épine</a:t>
            </a:r>
            <a:r>
              <a:rPr lang="en-US" dirty="0">
                <a:solidFill>
                  <a:srgbClr val="000000"/>
                </a:solidFill>
                <a:latin typeface="Palatino"/>
                <a:cs typeface="Palatino"/>
              </a:rPr>
              <a:t>		</a:t>
            </a:r>
            <a:r>
              <a:rPr lang="en-US" i="1" dirty="0" smtClean="0">
                <a:solidFill>
                  <a:srgbClr val="0000FF"/>
                </a:solidFill>
                <a:latin typeface="Palatino"/>
                <a:cs typeface="Palatino"/>
              </a:rPr>
              <a:t>thorn</a:t>
            </a:r>
            <a:endParaRPr lang="en-US" dirty="0">
              <a:solidFill>
                <a:srgbClr val="0000FF"/>
              </a:solidFill>
              <a:latin typeface="Palatino"/>
              <a:cs typeface="Palatino"/>
            </a:endParaRPr>
          </a:p>
          <a:p>
            <a:pPr>
              <a:spcBef>
                <a:spcPts val="1200"/>
              </a:spcBef>
              <a:spcAft>
                <a:spcPts val="1000"/>
              </a:spcAft>
            </a:pPr>
            <a:r>
              <a:rPr lang="en-US" dirty="0">
                <a:solidFill>
                  <a:srgbClr val="000000"/>
                </a:solidFill>
                <a:latin typeface="Palatino"/>
                <a:cs typeface="Palatino"/>
              </a:rPr>
              <a:t>les </a:t>
            </a:r>
            <a:r>
              <a:rPr lang="en-US" dirty="0" err="1">
                <a:solidFill>
                  <a:srgbClr val="000000"/>
                </a:solidFill>
                <a:latin typeface="Palatino"/>
                <a:cs typeface="Palatino"/>
              </a:rPr>
              <a:t>étoiles</a:t>
            </a:r>
            <a:r>
              <a:rPr lang="en-US" dirty="0">
                <a:solidFill>
                  <a:srgbClr val="000000"/>
                </a:solidFill>
                <a:latin typeface="Palatino"/>
                <a:cs typeface="Palatino"/>
              </a:rPr>
              <a:t>	</a:t>
            </a:r>
            <a:r>
              <a:rPr lang="en-US" dirty="0" smtClean="0">
                <a:solidFill>
                  <a:srgbClr val="000000"/>
                </a:solidFill>
                <a:latin typeface="Palatino"/>
                <a:cs typeface="Palatino"/>
              </a:rPr>
              <a:t>	</a:t>
            </a:r>
            <a:r>
              <a:rPr lang="en-US" i="1" dirty="0" smtClean="0">
                <a:solidFill>
                  <a:srgbClr val="0000FF"/>
                </a:solidFill>
                <a:latin typeface="Palatino"/>
                <a:cs typeface="Palatino"/>
              </a:rPr>
              <a:t>stars</a:t>
            </a:r>
            <a:endParaRPr lang="en-US" dirty="0">
              <a:solidFill>
                <a:srgbClr val="0000FF"/>
              </a:solidFill>
              <a:latin typeface="Palatino"/>
              <a:cs typeface="Palatino"/>
            </a:endParaRPr>
          </a:p>
          <a:p>
            <a:pPr>
              <a:spcBef>
                <a:spcPts val="1200"/>
              </a:spcBef>
              <a:spcAft>
                <a:spcPts val="1000"/>
              </a:spcAft>
            </a:pPr>
            <a:r>
              <a:rPr lang="en-US" dirty="0">
                <a:solidFill>
                  <a:srgbClr val="000000"/>
                </a:solidFill>
                <a:latin typeface="Palatino"/>
                <a:cs typeface="Palatino"/>
              </a:rPr>
              <a:t>la </a:t>
            </a:r>
            <a:r>
              <a:rPr lang="en-US" dirty="0" err="1">
                <a:solidFill>
                  <a:srgbClr val="000000"/>
                </a:solidFill>
                <a:latin typeface="Palatino"/>
                <a:cs typeface="Palatino"/>
              </a:rPr>
              <a:t>feuille</a:t>
            </a:r>
            <a:r>
              <a:rPr lang="en-US" dirty="0">
                <a:solidFill>
                  <a:srgbClr val="000000"/>
                </a:solidFill>
                <a:latin typeface="Palatino"/>
                <a:cs typeface="Palatino"/>
              </a:rPr>
              <a:t>	</a:t>
            </a:r>
            <a:r>
              <a:rPr lang="en-US" dirty="0" smtClean="0">
                <a:solidFill>
                  <a:srgbClr val="000000"/>
                </a:solidFill>
                <a:latin typeface="Palatino"/>
                <a:cs typeface="Palatino"/>
              </a:rPr>
              <a:t>	</a:t>
            </a:r>
            <a:r>
              <a:rPr lang="en-US" i="1" dirty="0" smtClean="0">
                <a:solidFill>
                  <a:srgbClr val="0000FF"/>
                </a:solidFill>
                <a:latin typeface="Palatino"/>
                <a:cs typeface="Palatino"/>
              </a:rPr>
              <a:t>leaf</a:t>
            </a:r>
            <a:endParaRPr lang="en-US" dirty="0">
              <a:solidFill>
                <a:srgbClr val="0000FF"/>
              </a:solidFill>
              <a:latin typeface="Palatino"/>
              <a:cs typeface="Palatino"/>
            </a:endParaRPr>
          </a:p>
          <a:p>
            <a:pPr>
              <a:spcBef>
                <a:spcPts val="1200"/>
              </a:spcBef>
              <a:spcAft>
                <a:spcPts val="1000"/>
              </a:spcAft>
            </a:pPr>
            <a:r>
              <a:rPr lang="en-US" dirty="0">
                <a:solidFill>
                  <a:srgbClr val="000000"/>
                </a:solidFill>
                <a:latin typeface="Palatino"/>
                <a:cs typeface="Palatino"/>
              </a:rPr>
              <a:t>la fleur </a:t>
            </a:r>
            <a:r>
              <a:rPr lang="en-US" dirty="0" err="1">
                <a:solidFill>
                  <a:srgbClr val="000000"/>
                </a:solidFill>
                <a:latin typeface="Palatino"/>
                <a:cs typeface="Palatino"/>
              </a:rPr>
              <a:t>sauvage</a:t>
            </a:r>
            <a:r>
              <a:rPr lang="en-US" dirty="0">
                <a:solidFill>
                  <a:srgbClr val="000000"/>
                </a:solidFill>
                <a:latin typeface="Palatino"/>
                <a:cs typeface="Palatino"/>
              </a:rPr>
              <a:t> </a:t>
            </a:r>
            <a:r>
              <a:rPr lang="en-US" i="1" dirty="0">
                <a:solidFill>
                  <a:srgbClr val="0000FF"/>
                </a:solidFill>
                <a:latin typeface="Palatino"/>
                <a:cs typeface="Palatino"/>
              </a:rPr>
              <a:t>wildflower</a:t>
            </a:r>
            <a:endParaRPr lang="en-US" dirty="0">
              <a:solidFill>
                <a:srgbClr val="0000FF"/>
              </a:solidFill>
              <a:latin typeface="Palatino"/>
              <a:cs typeface="Palatino"/>
            </a:endParaRPr>
          </a:p>
          <a:p>
            <a:pPr>
              <a:spcBef>
                <a:spcPts val="1200"/>
              </a:spcBef>
              <a:spcAft>
                <a:spcPts val="1000"/>
              </a:spcAft>
            </a:pPr>
            <a:r>
              <a:rPr lang="en-US" dirty="0">
                <a:solidFill>
                  <a:srgbClr val="000000"/>
                </a:solidFill>
                <a:latin typeface="Palatino"/>
                <a:cs typeface="Palatino"/>
              </a:rPr>
              <a:t>le </a:t>
            </a:r>
            <a:r>
              <a:rPr lang="en-US" dirty="0" err="1">
                <a:solidFill>
                  <a:srgbClr val="000000"/>
                </a:solidFill>
                <a:latin typeface="Palatino"/>
                <a:cs typeface="Palatino"/>
              </a:rPr>
              <a:t>fleuve</a:t>
            </a:r>
            <a:r>
              <a:rPr lang="en-US" dirty="0">
                <a:solidFill>
                  <a:srgbClr val="000000"/>
                </a:solidFill>
                <a:latin typeface="Palatino"/>
                <a:cs typeface="Palatino"/>
              </a:rPr>
              <a:t>	</a:t>
            </a:r>
            <a:r>
              <a:rPr lang="en-US" dirty="0" smtClean="0">
                <a:solidFill>
                  <a:srgbClr val="000000"/>
                </a:solidFill>
                <a:latin typeface="Palatino"/>
                <a:cs typeface="Palatino"/>
              </a:rPr>
              <a:t>	</a:t>
            </a:r>
            <a:r>
              <a:rPr lang="en-US" i="1" dirty="0" smtClean="0">
                <a:solidFill>
                  <a:srgbClr val="0000FF"/>
                </a:solidFill>
                <a:latin typeface="Palatino"/>
                <a:cs typeface="Palatino"/>
              </a:rPr>
              <a:t>river</a:t>
            </a:r>
            <a:endParaRPr lang="en-US" dirty="0">
              <a:solidFill>
                <a:srgbClr val="0000FF"/>
              </a:solidFill>
              <a:latin typeface="Palatino"/>
              <a:cs typeface="Palatino"/>
            </a:endParaRPr>
          </a:p>
          <a:p>
            <a:pPr>
              <a:spcBef>
                <a:spcPts val="1200"/>
              </a:spcBef>
              <a:spcAft>
                <a:spcPts val="1000"/>
              </a:spcAft>
            </a:pPr>
            <a:r>
              <a:rPr lang="en-US" dirty="0">
                <a:solidFill>
                  <a:srgbClr val="000000"/>
                </a:solidFill>
                <a:latin typeface="Palatino"/>
                <a:cs typeface="Palatino"/>
              </a:rPr>
              <a:t>la </a:t>
            </a:r>
            <a:r>
              <a:rPr lang="en-US" dirty="0" err="1">
                <a:solidFill>
                  <a:srgbClr val="000000"/>
                </a:solidFill>
                <a:latin typeface="Palatino"/>
                <a:cs typeface="Palatino"/>
              </a:rPr>
              <a:t>forêt</a:t>
            </a:r>
            <a:r>
              <a:rPr lang="en-US" dirty="0">
                <a:solidFill>
                  <a:srgbClr val="000000"/>
                </a:solidFill>
                <a:latin typeface="Palatino"/>
                <a:cs typeface="Palatino"/>
              </a:rPr>
              <a:t>	</a:t>
            </a:r>
            <a:r>
              <a:rPr lang="en-US" dirty="0" smtClean="0">
                <a:solidFill>
                  <a:srgbClr val="000000"/>
                </a:solidFill>
                <a:latin typeface="Palatino"/>
                <a:cs typeface="Palatino"/>
              </a:rPr>
              <a:t>	</a:t>
            </a:r>
            <a:r>
              <a:rPr lang="en-US" i="1" dirty="0" smtClean="0">
                <a:solidFill>
                  <a:srgbClr val="0000FF"/>
                </a:solidFill>
                <a:latin typeface="Palatino"/>
                <a:cs typeface="Palatino"/>
              </a:rPr>
              <a:t>forest</a:t>
            </a:r>
            <a:endParaRPr lang="en-US" dirty="0">
              <a:solidFill>
                <a:srgbClr val="0000FF"/>
              </a:solidFill>
              <a:latin typeface="Palatino"/>
              <a:cs typeface="Palatino"/>
            </a:endParaRPr>
          </a:p>
          <a:p>
            <a:pPr>
              <a:spcBef>
                <a:spcPts val="1200"/>
              </a:spcBef>
              <a:spcAft>
                <a:spcPts val="1000"/>
              </a:spcAft>
            </a:pPr>
            <a:r>
              <a:rPr lang="en-US" dirty="0" err="1">
                <a:solidFill>
                  <a:srgbClr val="000000"/>
                </a:solidFill>
                <a:latin typeface="Palatino"/>
                <a:cs typeface="Palatino"/>
              </a:rPr>
              <a:t>l'herbe</a:t>
            </a:r>
            <a:r>
              <a:rPr lang="en-US" dirty="0">
                <a:solidFill>
                  <a:srgbClr val="000000"/>
                </a:solidFill>
                <a:latin typeface="Palatino"/>
                <a:cs typeface="Palatino"/>
              </a:rPr>
              <a:t>	</a:t>
            </a:r>
            <a:r>
              <a:rPr lang="en-US" dirty="0" smtClean="0">
                <a:solidFill>
                  <a:srgbClr val="000000"/>
                </a:solidFill>
                <a:latin typeface="Palatino"/>
                <a:cs typeface="Palatino"/>
              </a:rPr>
              <a:t>	</a:t>
            </a:r>
            <a:r>
              <a:rPr lang="en-US" i="1" dirty="0" smtClean="0">
                <a:solidFill>
                  <a:srgbClr val="0000FF"/>
                </a:solidFill>
                <a:latin typeface="Palatino"/>
                <a:cs typeface="Palatino"/>
              </a:rPr>
              <a:t>grass</a:t>
            </a:r>
            <a:endParaRPr lang="en-US" dirty="0">
              <a:solidFill>
                <a:srgbClr val="0000FF"/>
              </a:solidFill>
              <a:latin typeface="Palatino"/>
              <a:cs typeface="Palatino"/>
            </a:endParaRPr>
          </a:p>
          <a:p>
            <a:pPr>
              <a:spcBef>
                <a:spcPts val="1200"/>
              </a:spcBef>
              <a:spcAft>
                <a:spcPts val="1000"/>
              </a:spcAft>
            </a:pPr>
            <a:r>
              <a:rPr lang="en-US" dirty="0">
                <a:solidFill>
                  <a:srgbClr val="000000"/>
                </a:solidFill>
                <a:latin typeface="Palatino"/>
                <a:cs typeface="Palatino"/>
              </a:rPr>
              <a:t>le lac	</a:t>
            </a:r>
            <a:r>
              <a:rPr lang="en-US" dirty="0" smtClean="0">
                <a:solidFill>
                  <a:srgbClr val="000000"/>
                </a:solidFill>
                <a:latin typeface="Palatino"/>
                <a:cs typeface="Palatino"/>
              </a:rPr>
              <a:t>	</a:t>
            </a:r>
            <a:r>
              <a:rPr lang="en-US" i="1" dirty="0" smtClean="0">
                <a:solidFill>
                  <a:srgbClr val="0000FF"/>
                </a:solidFill>
                <a:latin typeface="Palatino"/>
                <a:cs typeface="Palatino"/>
              </a:rPr>
              <a:t>lake</a:t>
            </a:r>
            <a:endParaRPr lang="en-US" dirty="0">
              <a:solidFill>
                <a:srgbClr val="0000FF"/>
              </a:solidFill>
              <a:latin typeface="Palatino"/>
              <a:cs typeface="Palatino"/>
            </a:endParaRPr>
          </a:p>
        </p:txBody>
      </p:sp>
      <p:sp>
        <p:nvSpPr>
          <p:cNvPr id="4" name="Content Placeholder 3"/>
          <p:cNvSpPr>
            <a:spLocks noGrp="1"/>
          </p:cNvSpPr>
          <p:nvPr>
            <p:ph sz="quarter" idx="13"/>
          </p:nvPr>
        </p:nvSpPr>
        <p:spPr>
          <a:xfrm>
            <a:off x="365760" y="1600200"/>
            <a:ext cx="4041648" cy="5013840"/>
          </a:xfrm>
        </p:spPr>
        <p:txBody>
          <a:bodyPr>
            <a:noAutofit/>
          </a:bodyPr>
          <a:lstStyle/>
          <a:p>
            <a:pPr marL="0" indent="0">
              <a:spcBef>
                <a:spcPts val="600"/>
              </a:spcBef>
              <a:spcAft>
                <a:spcPts val="1200"/>
              </a:spcAft>
              <a:buNone/>
            </a:pPr>
            <a:r>
              <a:rPr lang="en-US" b="1" dirty="0" smtClean="0">
                <a:solidFill>
                  <a:srgbClr val="0000FF"/>
                </a:solidFill>
                <a:latin typeface="Palatino"/>
                <a:cs typeface="Palatino"/>
              </a:rPr>
              <a:t>“</a:t>
            </a:r>
            <a:r>
              <a:rPr lang="en-US" b="1" i="1" dirty="0">
                <a:solidFill>
                  <a:srgbClr val="0000FF"/>
                </a:solidFill>
                <a:latin typeface="Palatino"/>
                <a:cs typeface="Palatino"/>
              </a:rPr>
              <a:t>Les mots du </a:t>
            </a:r>
            <a:r>
              <a:rPr lang="en-US" b="1" i="1" dirty="0" smtClean="0">
                <a:solidFill>
                  <a:srgbClr val="0000FF"/>
                </a:solidFill>
                <a:latin typeface="Palatino"/>
                <a:cs typeface="Palatino"/>
              </a:rPr>
              <a:t>jour</a:t>
            </a:r>
            <a:r>
              <a:rPr lang="en-US" b="1" dirty="0" smtClean="0">
                <a:solidFill>
                  <a:srgbClr val="0000FF"/>
                </a:solidFill>
                <a:latin typeface="Palatino"/>
                <a:cs typeface="Palatino"/>
              </a:rPr>
              <a:t>”</a:t>
            </a:r>
            <a:endParaRPr lang="en-US" b="1" dirty="0">
              <a:solidFill>
                <a:srgbClr val="0000FF"/>
              </a:solidFill>
              <a:latin typeface="Palatino"/>
              <a:cs typeface="Palatino"/>
            </a:endParaRPr>
          </a:p>
          <a:p>
            <a:pPr>
              <a:spcBef>
                <a:spcPts val="600"/>
              </a:spcBef>
              <a:spcAft>
                <a:spcPts val="1200"/>
              </a:spcAft>
            </a:pPr>
            <a:r>
              <a:rPr lang="en-US" dirty="0" err="1">
                <a:solidFill>
                  <a:srgbClr val="000000"/>
                </a:solidFill>
                <a:latin typeface="Palatino"/>
                <a:cs typeface="Palatino"/>
              </a:rPr>
              <a:t>l'arbre</a:t>
            </a:r>
            <a:r>
              <a:rPr lang="en-US" dirty="0">
                <a:solidFill>
                  <a:srgbClr val="000000"/>
                </a:solidFill>
                <a:latin typeface="Palatino"/>
                <a:cs typeface="Palatino"/>
              </a:rPr>
              <a:t>	</a:t>
            </a:r>
            <a:r>
              <a:rPr lang="en-US" dirty="0" smtClean="0">
                <a:solidFill>
                  <a:srgbClr val="000000"/>
                </a:solidFill>
                <a:latin typeface="Palatino"/>
                <a:cs typeface="Palatino"/>
              </a:rPr>
              <a:t>	</a:t>
            </a:r>
            <a:r>
              <a:rPr lang="en-US" i="1" dirty="0" smtClean="0">
                <a:solidFill>
                  <a:srgbClr val="0000FF"/>
                </a:solidFill>
                <a:latin typeface="Palatino"/>
                <a:cs typeface="Palatino"/>
              </a:rPr>
              <a:t>tree</a:t>
            </a:r>
            <a:endParaRPr lang="en-US" dirty="0">
              <a:solidFill>
                <a:srgbClr val="0000FF"/>
              </a:solidFill>
              <a:latin typeface="Palatino"/>
              <a:cs typeface="Palatino"/>
            </a:endParaRPr>
          </a:p>
          <a:p>
            <a:pPr>
              <a:spcBef>
                <a:spcPts val="600"/>
              </a:spcBef>
              <a:spcAft>
                <a:spcPts val="1200"/>
              </a:spcAft>
            </a:pPr>
            <a:r>
              <a:rPr lang="en-US" dirty="0">
                <a:solidFill>
                  <a:srgbClr val="000000"/>
                </a:solidFill>
                <a:latin typeface="Palatino"/>
                <a:cs typeface="Palatino"/>
              </a:rPr>
              <a:t>les bois	</a:t>
            </a:r>
            <a:r>
              <a:rPr lang="en-US" dirty="0" smtClean="0">
                <a:solidFill>
                  <a:srgbClr val="000000"/>
                </a:solidFill>
                <a:latin typeface="Palatino"/>
                <a:cs typeface="Palatino"/>
              </a:rPr>
              <a:t>	</a:t>
            </a:r>
            <a:r>
              <a:rPr lang="en-US" i="1" dirty="0" smtClean="0">
                <a:solidFill>
                  <a:srgbClr val="0000FF"/>
                </a:solidFill>
                <a:latin typeface="Palatino"/>
                <a:cs typeface="Palatino"/>
              </a:rPr>
              <a:t>woods</a:t>
            </a:r>
            <a:endParaRPr lang="en-US" dirty="0">
              <a:solidFill>
                <a:srgbClr val="0000FF"/>
              </a:solidFill>
              <a:latin typeface="Palatino"/>
              <a:cs typeface="Palatino"/>
            </a:endParaRPr>
          </a:p>
          <a:p>
            <a:pPr>
              <a:spcBef>
                <a:spcPts val="600"/>
              </a:spcBef>
              <a:spcAft>
                <a:spcPts val="1200"/>
              </a:spcAft>
            </a:pPr>
            <a:r>
              <a:rPr lang="en-US" dirty="0">
                <a:solidFill>
                  <a:srgbClr val="000000"/>
                </a:solidFill>
                <a:latin typeface="Palatino"/>
                <a:cs typeface="Palatino"/>
              </a:rPr>
              <a:t>le </a:t>
            </a:r>
            <a:r>
              <a:rPr lang="en-US" dirty="0" err="1">
                <a:solidFill>
                  <a:srgbClr val="000000"/>
                </a:solidFill>
                <a:latin typeface="Palatino"/>
                <a:cs typeface="Palatino"/>
              </a:rPr>
              <a:t>buisson</a:t>
            </a:r>
            <a:r>
              <a:rPr lang="en-US" dirty="0">
                <a:solidFill>
                  <a:srgbClr val="000000"/>
                </a:solidFill>
                <a:latin typeface="Palatino"/>
                <a:cs typeface="Palatino"/>
              </a:rPr>
              <a:t>	</a:t>
            </a:r>
            <a:r>
              <a:rPr lang="en-US" dirty="0" smtClean="0">
                <a:solidFill>
                  <a:srgbClr val="000000"/>
                </a:solidFill>
                <a:latin typeface="Palatino"/>
                <a:cs typeface="Palatino"/>
              </a:rPr>
              <a:t>	</a:t>
            </a:r>
            <a:r>
              <a:rPr lang="en-US" i="1" dirty="0" smtClean="0">
                <a:solidFill>
                  <a:srgbClr val="0000FF"/>
                </a:solidFill>
                <a:latin typeface="Palatino"/>
                <a:cs typeface="Palatino"/>
              </a:rPr>
              <a:t>bush</a:t>
            </a:r>
            <a:endParaRPr lang="en-US" dirty="0">
              <a:solidFill>
                <a:srgbClr val="0000FF"/>
              </a:solidFill>
              <a:latin typeface="Palatino"/>
              <a:cs typeface="Palatino"/>
            </a:endParaRPr>
          </a:p>
          <a:p>
            <a:pPr>
              <a:spcBef>
                <a:spcPts val="600"/>
              </a:spcBef>
              <a:spcAft>
                <a:spcPts val="1200"/>
              </a:spcAft>
            </a:pPr>
            <a:r>
              <a:rPr lang="en-US" dirty="0">
                <a:solidFill>
                  <a:srgbClr val="000000"/>
                </a:solidFill>
                <a:latin typeface="Palatino"/>
                <a:cs typeface="Palatino"/>
              </a:rPr>
              <a:t>le </a:t>
            </a:r>
            <a:r>
              <a:rPr lang="en-US" dirty="0" err="1">
                <a:solidFill>
                  <a:srgbClr val="000000"/>
                </a:solidFill>
                <a:latin typeface="Palatino"/>
                <a:cs typeface="Palatino"/>
              </a:rPr>
              <a:t>caillou</a:t>
            </a:r>
            <a:r>
              <a:rPr lang="en-US" dirty="0">
                <a:solidFill>
                  <a:srgbClr val="000000"/>
                </a:solidFill>
                <a:latin typeface="Palatino"/>
                <a:cs typeface="Palatino"/>
              </a:rPr>
              <a:t>, la </a:t>
            </a:r>
            <a:r>
              <a:rPr lang="en-US" dirty="0" err="1">
                <a:solidFill>
                  <a:srgbClr val="000000"/>
                </a:solidFill>
                <a:latin typeface="Palatino"/>
                <a:cs typeface="Palatino"/>
              </a:rPr>
              <a:t>pierre</a:t>
            </a:r>
            <a:r>
              <a:rPr lang="en-US" dirty="0">
                <a:solidFill>
                  <a:srgbClr val="000000"/>
                </a:solidFill>
                <a:latin typeface="Palatino"/>
                <a:cs typeface="Palatino"/>
              </a:rPr>
              <a:t>	  </a:t>
            </a:r>
            <a:r>
              <a:rPr lang="en-US" dirty="0" smtClean="0">
                <a:solidFill>
                  <a:srgbClr val="000000"/>
                </a:solidFill>
                <a:latin typeface="Palatino"/>
                <a:cs typeface="Palatino"/>
              </a:rPr>
              <a:t>		       </a:t>
            </a:r>
            <a:r>
              <a:rPr lang="en-US" i="1" dirty="0" smtClean="0">
                <a:solidFill>
                  <a:srgbClr val="0000FF"/>
                </a:solidFill>
                <a:latin typeface="Palatino"/>
                <a:cs typeface="Palatino"/>
              </a:rPr>
              <a:t>pebble</a:t>
            </a:r>
            <a:r>
              <a:rPr lang="en-US" i="1" dirty="0">
                <a:solidFill>
                  <a:srgbClr val="0000FF"/>
                </a:solidFill>
                <a:latin typeface="Palatino"/>
                <a:cs typeface="Palatino"/>
              </a:rPr>
              <a:t>, rock</a:t>
            </a:r>
            <a:endParaRPr lang="en-US" dirty="0">
              <a:solidFill>
                <a:srgbClr val="0000FF"/>
              </a:solidFill>
              <a:latin typeface="Palatino"/>
              <a:cs typeface="Palatino"/>
            </a:endParaRPr>
          </a:p>
          <a:p>
            <a:pPr>
              <a:spcBef>
                <a:spcPts val="600"/>
              </a:spcBef>
              <a:spcAft>
                <a:spcPts val="1200"/>
              </a:spcAft>
            </a:pPr>
            <a:r>
              <a:rPr lang="en-US" dirty="0">
                <a:solidFill>
                  <a:srgbClr val="000000"/>
                </a:solidFill>
                <a:latin typeface="Palatino"/>
                <a:cs typeface="Palatino"/>
              </a:rPr>
              <a:t>le champ	</a:t>
            </a:r>
            <a:r>
              <a:rPr lang="en-US" dirty="0" smtClean="0">
                <a:solidFill>
                  <a:srgbClr val="000000"/>
                </a:solidFill>
                <a:latin typeface="Palatino"/>
                <a:cs typeface="Palatino"/>
              </a:rPr>
              <a:t>	</a:t>
            </a:r>
            <a:r>
              <a:rPr lang="en-US" i="1" dirty="0" smtClean="0">
                <a:solidFill>
                  <a:srgbClr val="0000FF"/>
                </a:solidFill>
                <a:latin typeface="Palatino"/>
                <a:cs typeface="Palatino"/>
              </a:rPr>
              <a:t>field</a:t>
            </a:r>
            <a:endParaRPr lang="en-US" dirty="0">
              <a:solidFill>
                <a:srgbClr val="0000FF"/>
              </a:solidFill>
              <a:latin typeface="Palatino"/>
              <a:cs typeface="Palatino"/>
            </a:endParaRPr>
          </a:p>
          <a:p>
            <a:pPr>
              <a:spcBef>
                <a:spcPts val="600"/>
              </a:spcBef>
              <a:spcAft>
                <a:spcPts val="1200"/>
              </a:spcAft>
            </a:pPr>
            <a:r>
              <a:rPr lang="en-US" dirty="0">
                <a:solidFill>
                  <a:srgbClr val="000000"/>
                </a:solidFill>
                <a:latin typeface="Palatino"/>
                <a:cs typeface="Palatino"/>
              </a:rPr>
              <a:t>le </a:t>
            </a:r>
            <a:r>
              <a:rPr lang="en-US" dirty="0" err="1">
                <a:solidFill>
                  <a:srgbClr val="000000"/>
                </a:solidFill>
                <a:latin typeface="Palatino"/>
                <a:cs typeface="Palatino"/>
              </a:rPr>
              <a:t>ciel</a:t>
            </a:r>
            <a:r>
              <a:rPr lang="en-US" dirty="0">
                <a:solidFill>
                  <a:srgbClr val="000000"/>
                </a:solidFill>
                <a:latin typeface="Palatino"/>
                <a:cs typeface="Palatino"/>
              </a:rPr>
              <a:t>	</a:t>
            </a:r>
            <a:r>
              <a:rPr lang="en-US" dirty="0" smtClean="0">
                <a:solidFill>
                  <a:srgbClr val="000000"/>
                </a:solidFill>
                <a:latin typeface="Palatino"/>
                <a:cs typeface="Palatino"/>
              </a:rPr>
              <a:t>	</a:t>
            </a:r>
            <a:r>
              <a:rPr lang="en-US" i="1" dirty="0" smtClean="0">
                <a:solidFill>
                  <a:srgbClr val="0000FF"/>
                </a:solidFill>
                <a:latin typeface="Palatino"/>
                <a:cs typeface="Palatino"/>
              </a:rPr>
              <a:t>sky</a:t>
            </a:r>
            <a:endParaRPr lang="en-US" dirty="0">
              <a:solidFill>
                <a:srgbClr val="0000FF"/>
              </a:solidFill>
              <a:latin typeface="Palatino"/>
              <a:cs typeface="Palatino"/>
            </a:endParaRPr>
          </a:p>
          <a:p>
            <a:pPr>
              <a:spcBef>
                <a:spcPts val="600"/>
              </a:spcBef>
              <a:spcAft>
                <a:spcPts val="1200"/>
              </a:spcAft>
            </a:pPr>
            <a:r>
              <a:rPr lang="en-US" dirty="0">
                <a:solidFill>
                  <a:srgbClr val="000000"/>
                </a:solidFill>
                <a:latin typeface="Palatino"/>
                <a:cs typeface="Palatino"/>
              </a:rPr>
              <a:t>la </a:t>
            </a:r>
            <a:r>
              <a:rPr lang="en-US" dirty="0" err="1">
                <a:solidFill>
                  <a:srgbClr val="000000"/>
                </a:solidFill>
                <a:latin typeface="Palatino"/>
                <a:cs typeface="Palatino"/>
              </a:rPr>
              <a:t>colline</a:t>
            </a:r>
            <a:r>
              <a:rPr lang="en-US" dirty="0">
                <a:solidFill>
                  <a:srgbClr val="000000"/>
                </a:solidFill>
                <a:latin typeface="Palatino"/>
                <a:cs typeface="Palatino"/>
              </a:rPr>
              <a:t>	</a:t>
            </a:r>
            <a:r>
              <a:rPr lang="en-US" dirty="0" smtClean="0">
                <a:solidFill>
                  <a:srgbClr val="000000"/>
                </a:solidFill>
                <a:latin typeface="Palatino"/>
                <a:cs typeface="Palatino"/>
              </a:rPr>
              <a:t>	</a:t>
            </a:r>
            <a:r>
              <a:rPr lang="en-US" i="1" dirty="0" smtClean="0">
                <a:solidFill>
                  <a:srgbClr val="0000FF"/>
                </a:solidFill>
                <a:latin typeface="Palatino"/>
                <a:cs typeface="Palatino"/>
              </a:rPr>
              <a:t>hill</a:t>
            </a:r>
            <a:endParaRPr lang="en-US" dirty="0">
              <a:solidFill>
                <a:srgbClr val="0000FF"/>
              </a:solidFill>
              <a:latin typeface="Palatino"/>
              <a:cs typeface="Palatino"/>
            </a:endParaRPr>
          </a:p>
        </p:txBody>
      </p:sp>
    </p:spTree>
    <p:extLst>
      <p:ext uri="{BB962C8B-B14F-4D97-AF65-F5344CB8AC3E}">
        <p14:creationId xmlns:p14="http://schemas.microsoft.com/office/powerpoint/2010/main" val="195872665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p:cTn id="49"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4">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 calcmode="lin" valueType="num">
                                      <p:cBhvr>
                                        <p:cTn id="56"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4">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0" end="0"/>
                                            </p:txEl>
                                          </p:spTgt>
                                        </p:tgtEl>
                                        <p:attrNameLst>
                                          <p:attrName>style.visibility</p:attrName>
                                        </p:attrNameLst>
                                      </p:cBhvr>
                                      <p:to>
                                        <p:strVal val="visible"/>
                                      </p:to>
                                    </p:set>
                                    <p:anim calcmode="lin" valueType="num">
                                      <p:cBhvr>
                                        <p:cTn id="6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65" dur="500"/>
                                        <p:tgtEl>
                                          <p:spTgt spid="3">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
                                            <p:txEl>
                                              <p:pRg st="1" end="1"/>
                                            </p:txEl>
                                          </p:spTgt>
                                        </p:tgtEl>
                                        <p:attrNameLst>
                                          <p:attrName>style.visibility</p:attrName>
                                        </p:attrNameLst>
                                      </p:cBhvr>
                                      <p:to>
                                        <p:strVal val="visible"/>
                                      </p:to>
                                    </p:set>
                                    <p:anim calcmode="lin" valueType="num">
                                      <p:cBhvr>
                                        <p:cTn id="7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72" dur="500"/>
                                        <p:tgtEl>
                                          <p:spTgt spid="3">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3">
                                            <p:txEl>
                                              <p:pRg st="2" end="2"/>
                                            </p:txEl>
                                          </p:spTgt>
                                        </p:tgtEl>
                                        <p:attrNameLst>
                                          <p:attrName>style.visibility</p:attrName>
                                        </p:attrNameLst>
                                      </p:cBhvr>
                                      <p:to>
                                        <p:strVal val="visible"/>
                                      </p:to>
                                    </p:set>
                                    <p:anim calcmode="lin" valueType="num">
                                      <p:cBhvr>
                                        <p:cTn id="7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79" dur="500"/>
                                        <p:tgtEl>
                                          <p:spTgt spid="3">
                                            <p:txEl>
                                              <p:pRg st="2" end="2"/>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3">
                                            <p:txEl>
                                              <p:pRg st="3" end="3"/>
                                            </p:txEl>
                                          </p:spTgt>
                                        </p:tgtEl>
                                        <p:attrNameLst>
                                          <p:attrName>style.visibility</p:attrName>
                                        </p:attrNameLst>
                                      </p:cBhvr>
                                      <p:to>
                                        <p:strVal val="visible"/>
                                      </p:to>
                                    </p:set>
                                    <p:anim calcmode="lin" valueType="num">
                                      <p:cBhvr>
                                        <p:cTn id="8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86" dur="500"/>
                                        <p:tgtEl>
                                          <p:spTgt spid="3">
                                            <p:txEl>
                                              <p:pRg st="3" end="3"/>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3">
                                            <p:txEl>
                                              <p:pRg st="4" end="4"/>
                                            </p:txEl>
                                          </p:spTgt>
                                        </p:tgtEl>
                                        <p:attrNameLst>
                                          <p:attrName>style.visibility</p:attrName>
                                        </p:attrNameLst>
                                      </p:cBhvr>
                                      <p:to>
                                        <p:strVal val="visible"/>
                                      </p:to>
                                    </p:set>
                                    <p:anim calcmode="lin" valueType="num">
                                      <p:cBhvr>
                                        <p:cTn id="9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9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3" dur="500"/>
                                        <p:tgtEl>
                                          <p:spTgt spid="3">
                                            <p:txEl>
                                              <p:pRg st="4" end="4"/>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3">
                                            <p:txEl>
                                              <p:pRg st="5" end="5"/>
                                            </p:txEl>
                                          </p:spTgt>
                                        </p:tgtEl>
                                        <p:attrNameLst>
                                          <p:attrName>style.visibility</p:attrName>
                                        </p:attrNameLst>
                                      </p:cBhvr>
                                      <p:to>
                                        <p:strVal val="visible"/>
                                      </p:to>
                                    </p:set>
                                    <p:anim calcmode="lin" valueType="num">
                                      <p:cBhvr>
                                        <p:cTn id="9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9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100" dur="500"/>
                                        <p:tgtEl>
                                          <p:spTgt spid="3">
                                            <p:txEl>
                                              <p:pRg st="5" end="5"/>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16" fill="hold" grpId="0" nodeType="clickEffect">
                                  <p:stCondLst>
                                    <p:cond delay="0"/>
                                  </p:stCondLst>
                                  <p:childTnLst>
                                    <p:set>
                                      <p:cBhvr>
                                        <p:cTn id="104" dur="1" fill="hold">
                                          <p:stCondLst>
                                            <p:cond delay="0"/>
                                          </p:stCondLst>
                                        </p:cTn>
                                        <p:tgtEl>
                                          <p:spTgt spid="3">
                                            <p:txEl>
                                              <p:pRg st="6" end="6"/>
                                            </p:txEl>
                                          </p:spTgt>
                                        </p:tgtEl>
                                        <p:attrNameLst>
                                          <p:attrName>style.visibility</p:attrName>
                                        </p:attrNameLst>
                                      </p:cBhvr>
                                      <p:to>
                                        <p:strVal val="visible"/>
                                      </p:to>
                                    </p:set>
                                    <p:anim calcmode="lin" valueType="num">
                                      <p:cBhvr>
                                        <p:cTn id="10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0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107" dur="500"/>
                                        <p:tgtEl>
                                          <p:spTgt spid="3">
                                            <p:txEl>
                                              <p:pRg st="6" end="6"/>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16" fill="hold" grpId="0" nodeType="clickEffect">
                                  <p:stCondLst>
                                    <p:cond delay="0"/>
                                  </p:stCondLst>
                                  <p:childTnLst>
                                    <p:set>
                                      <p:cBhvr>
                                        <p:cTn id="111" dur="1" fill="hold">
                                          <p:stCondLst>
                                            <p:cond delay="0"/>
                                          </p:stCondLst>
                                        </p:cTn>
                                        <p:tgtEl>
                                          <p:spTgt spid="3">
                                            <p:txEl>
                                              <p:pRg st="7" end="7"/>
                                            </p:txEl>
                                          </p:spTgt>
                                        </p:tgtEl>
                                        <p:attrNameLst>
                                          <p:attrName>style.visibility</p:attrName>
                                        </p:attrNameLst>
                                      </p:cBhvr>
                                      <p:to>
                                        <p:strVal val="visible"/>
                                      </p:to>
                                    </p:set>
                                    <p:anim calcmode="lin" valueType="num">
                                      <p:cBhvr>
                                        <p:cTn id="11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11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11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625" y="0"/>
            <a:ext cx="8778875" cy="1270000"/>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douze</a:t>
            </a:r>
            <a:r>
              <a:rPr lang="en-US" sz="2400" dirty="0">
                <a:latin typeface="Palatino"/>
                <a:cs typeface="Palatino"/>
              </a:rPr>
              <a:t>:  23/10 – 27/10</a:t>
            </a:r>
            <a:br>
              <a:rPr lang="en-US" sz="2400" dirty="0">
                <a:latin typeface="Palatino"/>
                <a:cs typeface="Palatino"/>
              </a:rPr>
            </a:br>
            <a:r>
              <a:rPr lang="en-US" sz="2300" dirty="0">
                <a:latin typeface="Palatino"/>
                <a:cs typeface="Palatino"/>
              </a:rPr>
              <a:t>nous </a:t>
            </a:r>
            <a:r>
              <a:rPr lang="en-US" sz="2300" dirty="0" err="1">
                <a:latin typeface="Palatino"/>
                <a:cs typeface="Palatino"/>
              </a:rPr>
              <a:t>sommes</a:t>
            </a:r>
            <a:r>
              <a:rPr lang="en-US" sz="2300" dirty="0">
                <a:latin typeface="Palatino"/>
                <a:cs typeface="Palatino"/>
              </a:rPr>
              <a:t> </a:t>
            </a:r>
            <a:r>
              <a:rPr lang="en-US" sz="2300" b="1" dirty="0" err="1">
                <a:latin typeface="Palatino"/>
                <a:cs typeface="Palatino"/>
              </a:rPr>
              <a:t>vendredi</a:t>
            </a:r>
            <a:r>
              <a:rPr lang="en-US" sz="2300" dirty="0">
                <a:latin typeface="Palatino"/>
                <a:cs typeface="Palatino"/>
              </a:rPr>
              <a:t>, le </a:t>
            </a:r>
            <a:r>
              <a:rPr lang="en-US" sz="2300" dirty="0" err="1">
                <a:latin typeface="Palatino"/>
                <a:cs typeface="Palatino"/>
              </a:rPr>
              <a:t>vingt-sept</a:t>
            </a:r>
            <a:r>
              <a:rPr lang="en-US" sz="2300" dirty="0">
                <a:latin typeface="Palatino"/>
                <a:cs typeface="Palatino"/>
              </a:rPr>
              <a:t> </a:t>
            </a:r>
            <a:r>
              <a:rPr lang="en-US" sz="2300" dirty="0" err="1">
                <a:latin typeface="Palatino"/>
                <a:cs typeface="Palatino"/>
              </a:rPr>
              <a:t>octobre</a:t>
            </a:r>
            <a:r>
              <a:rPr lang="en-US" sz="2300" dirty="0">
                <a:latin typeface="Palatino"/>
                <a:cs typeface="Palatino"/>
              </a:rPr>
              <a:t> </a:t>
            </a:r>
            <a:r>
              <a:rPr lang="en-US" sz="2300" dirty="0" err="1">
                <a:latin typeface="Palatino"/>
                <a:cs typeface="Palatino"/>
              </a:rPr>
              <a:t>deux</a:t>
            </a:r>
            <a:r>
              <a:rPr lang="en-US" sz="2300" dirty="0">
                <a:latin typeface="Palatino"/>
                <a:cs typeface="Palatino"/>
              </a:rPr>
              <a:t> mille dix-</a:t>
            </a:r>
            <a:r>
              <a:rPr lang="en-US" sz="2300" dirty="0" err="1">
                <a:latin typeface="Palatino"/>
                <a:cs typeface="Palatino"/>
              </a:rPr>
              <a:t>sept</a:t>
            </a:r>
            <a:endParaRPr lang="en-US" sz="2300" dirty="0"/>
          </a:p>
        </p:txBody>
      </p:sp>
      <p:sp>
        <p:nvSpPr>
          <p:cNvPr id="3" name="Content Placeholder 2"/>
          <p:cNvSpPr>
            <a:spLocks noGrp="1"/>
          </p:cNvSpPr>
          <p:nvPr>
            <p:ph sz="half" idx="2"/>
          </p:nvPr>
        </p:nvSpPr>
        <p:spPr>
          <a:xfrm>
            <a:off x="4648200" y="1600200"/>
            <a:ext cx="4305300" cy="4932686"/>
          </a:xfrm>
        </p:spPr>
        <p:txBody>
          <a:bodyPr>
            <a:normAutofit lnSpcReduction="10000"/>
          </a:bodyPr>
          <a:lstStyle/>
          <a:p>
            <a:pPr marL="457200" indent="-457200">
              <a:spcBef>
                <a:spcPts val="1200"/>
              </a:spcBef>
              <a:spcAft>
                <a:spcPts val="1200"/>
              </a:spcAft>
              <a:buFont typeface="+mj-lt"/>
              <a:buAutoNum type="arabicPeriod" startAt="6"/>
            </a:pPr>
            <a:r>
              <a:rPr lang="en-US" dirty="0">
                <a:solidFill>
                  <a:srgbClr val="000000"/>
                </a:solidFill>
                <a:latin typeface="Palatino"/>
                <a:cs typeface="Palatino"/>
              </a:rPr>
              <a:t>Le </a:t>
            </a:r>
            <a:r>
              <a:rPr lang="en-US" dirty="0" err="1">
                <a:solidFill>
                  <a:srgbClr val="000000"/>
                </a:solidFill>
                <a:latin typeface="Palatino"/>
                <a:cs typeface="Palatino"/>
              </a:rPr>
              <a:t>pharmacien</a:t>
            </a:r>
            <a:r>
              <a:rPr lang="en-US" dirty="0">
                <a:solidFill>
                  <a:srgbClr val="000000"/>
                </a:solidFill>
                <a:latin typeface="Palatino"/>
                <a:cs typeface="Palatino"/>
              </a:rPr>
              <a:t> </a:t>
            </a:r>
            <a:r>
              <a:rPr lang="en-US" dirty="0" err="1">
                <a:solidFill>
                  <a:srgbClr val="000000"/>
                </a:solidFill>
                <a:latin typeface="Palatino"/>
                <a:cs typeface="Palatino"/>
              </a:rPr>
              <a:t>délivre</a:t>
            </a:r>
            <a:r>
              <a:rPr lang="en-US" dirty="0">
                <a:solidFill>
                  <a:srgbClr val="000000"/>
                </a:solidFill>
                <a:latin typeface="Palatino"/>
                <a:cs typeface="Palatino"/>
              </a:rPr>
              <a:t> des </a:t>
            </a:r>
            <a:r>
              <a:rPr lang="en-US" dirty="0" err="1">
                <a:solidFill>
                  <a:srgbClr val="000000"/>
                </a:solidFill>
                <a:latin typeface="Palatino"/>
                <a:cs typeface="Palatino"/>
              </a:rPr>
              <a:t>médicaments</a:t>
            </a:r>
            <a:r>
              <a:rPr lang="en-US" dirty="0">
                <a:solidFill>
                  <a:srgbClr val="000000"/>
                </a:solidFill>
                <a:latin typeface="Palatino"/>
                <a:cs typeface="Palatino"/>
              </a:rPr>
              <a:t>.</a:t>
            </a:r>
          </a:p>
          <a:p>
            <a:pPr marL="457200" indent="-457200">
              <a:spcBef>
                <a:spcPts val="1200"/>
              </a:spcBef>
              <a:spcAft>
                <a:spcPts val="1200"/>
              </a:spcAft>
              <a:buFont typeface="+mj-lt"/>
              <a:buAutoNum type="arabicPeriod" startAt="6"/>
            </a:pPr>
            <a:r>
              <a:rPr lang="en-US" dirty="0">
                <a:solidFill>
                  <a:srgbClr val="000000"/>
                </a:solidFill>
                <a:latin typeface="Palatino"/>
                <a:cs typeface="Palatino"/>
              </a:rPr>
              <a:t>Je </a:t>
            </a:r>
            <a:r>
              <a:rPr lang="en-US" dirty="0" err="1">
                <a:solidFill>
                  <a:srgbClr val="000000"/>
                </a:solidFill>
                <a:latin typeface="Palatino"/>
                <a:cs typeface="Palatino"/>
              </a:rPr>
              <a:t>modifie</a:t>
            </a:r>
            <a:r>
              <a:rPr lang="en-US" dirty="0">
                <a:solidFill>
                  <a:srgbClr val="000000"/>
                </a:solidFill>
                <a:latin typeface="Palatino"/>
                <a:cs typeface="Palatino"/>
              </a:rPr>
              <a:t> la </a:t>
            </a:r>
            <a:r>
              <a:rPr lang="en-US" dirty="0" err="1">
                <a:solidFill>
                  <a:srgbClr val="000000"/>
                </a:solidFill>
                <a:latin typeface="Palatino"/>
                <a:cs typeface="Palatino"/>
              </a:rPr>
              <a:t>sonnerie</a:t>
            </a:r>
            <a:r>
              <a:rPr lang="en-US" dirty="0">
                <a:solidFill>
                  <a:srgbClr val="000000"/>
                </a:solidFill>
                <a:latin typeface="Palatino"/>
                <a:cs typeface="Palatino"/>
              </a:rPr>
              <a:t> du </a:t>
            </a:r>
            <a:r>
              <a:rPr lang="en-US" dirty="0" err="1">
                <a:solidFill>
                  <a:srgbClr val="000000"/>
                </a:solidFill>
                <a:latin typeface="Palatino"/>
                <a:cs typeface="Palatino"/>
              </a:rPr>
              <a:t>téléphone</a:t>
            </a:r>
            <a:r>
              <a:rPr lang="en-US" dirty="0">
                <a:solidFill>
                  <a:srgbClr val="000000"/>
                </a:solidFill>
                <a:latin typeface="Palatino"/>
                <a:cs typeface="Palatino"/>
              </a:rPr>
              <a:t>.</a:t>
            </a:r>
          </a:p>
          <a:p>
            <a:pPr marL="457200" indent="-457200">
              <a:spcBef>
                <a:spcPts val="1200"/>
              </a:spcBef>
              <a:spcAft>
                <a:spcPts val="1200"/>
              </a:spcAft>
              <a:buFont typeface="+mj-lt"/>
              <a:buAutoNum type="arabicPeriod" startAt="6"/>
            </a:pPr>
            <a:r>
              <a:rPr lang="en-US" dirty="0" err="1">
                <a:solidFill>
                  <a:srgbClr val="000000"/>
                </a:solidFill>
                <a:latin typeface="Palatino"/>
                <a:cs typeface="Palatino"/>
              </a:rPr>
              <a:t>L’arbitre</a:t>
            </a:r>
            <a:r>
              <a:rPr lang="en-US" dirty="0">
                <a:solidFill>
                  <a:srgbClr val="000000"/>
                </a:solidFill>
                <a:latin typeface="Palatino"/>
                <a:cs typeface="Palatino"/>
              </a:rPr>
              <a:t> </a:t>
            </a:r>
            <a:r>
              <a:rPr lang="en-US" dirty="0" err="1">
                <a:solidFill>
                  <a:srgbClr val="000000"/>
                </a:solidFill>
                <a:latin typeface="Palatino"/>
                <a:cs typeface="Palatino"/>
              </a:rPr>
              <a:t>siffle</a:t>
            </a:r>
            <a:r>
              <a:rPr lang="en-US" dirty="0">
                <a:solidFill>
                  <a:srgbClr val="000000"/>
                </a:solidFill>
                <a:latin typeface="Palatino"/>
                <a:cs typeface="Palatino"/>
              </a:rPr>
              <a:t> le coup </a:t>
            </a:r>
            <a:r>
              <a:rPr lang="en-US" dirty="0" err="1">
                <a:solidFill>
                  <a:srgbClr val="000000"/>
                </a:solidFill>
                <a:latin typeface="Palatino"/>
                <a:cs typeface="Palatino"/>
              </a:rPr>
              <a:t>d’envoi</a:t>
            </a:r>
            <a:r>
              <a:rPr lang="en-US" dirty="0">
                <a:solidFill>
                  <a:srgbClr val="000000"/>
                </a:solidFill>
                <a:latin typeface="Palatino"/>
                <a:cs typeface="Palatino"/>
              </a:rPr>
              <a:t>.</a:t>
            </a:r>
          </a:p>
          <a:p>
            <a:pPr marL="457200" indent="-457200">
              <a:spcBef>
                <a:spcPts val="1200"/>
              </a:spcBef>
              <a:spcAft>
                <a:spcPts val="1200"/>
              </a:spcAft>
              <a:buFont typeface="+mj-lt"/>
              <a:buAutoNum type="arabicPeriod" startAt="6"/>
            </a:pPr>
            <a:r>
              <a:rPr lang="en-US" dirty="0">
                <a:solidFill>
                  <a:srgbClr val="000000"/>
                </a:solidFill>
                <a:latin typeface="Palatino"/>
                <a:cs typeface="Palatino"/>
              </a:rPr>
              <a:t>Au </a:t>
            </a:r>
            <a:r>
              <a:rPr lang="en-US" dirty="0" err="1">
                <a:solidFill>
                  <a:srgbClr val="000000"/>
                </a:solidFill>
                <a:latin typeface="Palatino"/>
                <a:cs typeface="Palatino"/>
              </a:rPr>
              <a:t>marché</a:t>
            </a:r>
            <a:r>
              <a:rPr lang="en-US" dirty="0">
                <a:solidFill>
                  <a:srgbClr val="000000"/>
                </a:solidFill>
                <a:latin typeface="Palatino"/>
                <a:cs typeface="Palatino"/>
              </a:rPr>
              <a:t>, les fruits et les </a:t>
            </a:r>
            <a:r>
              <a:rPr lang="en-US" dirty="0" err="1">
                <a:solidFill>
                  <a:srgbClr val="000000"/>
                </a:solidFill>
                <a:latin typeface="Palatino"/>
                <a:cs typeface="Palatino"/>
              </a:rPr>
              <a:t>légumes</a:t>
            </a:r>
            <a:r>
              <a:rPr lang="en-US" dirty="0">
                <a:solidFill>
                  <a:srgbClr val="000000"/>
                </a:solidFill>
                <a:latin typeface="Palatino"/>
                <a:cs typeface="Palatino"/>
              </a:rPr>
              <a:t> </a:t>
            </a:r>
            <a:r>
              <a:rPr lang="en-US" dirty="0" err="1">
                <a:solidFill>
                  <a:srgbClr val="000000"/>
                </a:solidFill>
                <a:latin typeface="Palatino"/>
                <a:cs typeface="Palatino"/>
              </a:rPr>
              <a:t>sont</a:t>
            </a:r>
            <a:r>
              <a:rPr lang="en-US" dirty="0">
                <a:solidFill>
                  <a:srgbClr val="000000"/>
                </a:solidFill>
                <a:latin typeface="Palatino"/>
                <a:cs typeface="Palatino"/>
              </a:rPr>
              <a:t> </a:t>
            </a:r>
            <a:r>
              <a:rPr lang="en-US" dirty="0" err="1">
                <a:solidFill>
                  <a:srgbClr val="000000"/>
                </a:solidFill>
                <a:latin typeface="Palatino"/>
                <a:cs typeface="Palatino"/>
              </a:rPr>
              <a:t>frais</a:t>
            </a:r>
            <a:r>
              <a:rPr lang="en-US" dirty="0">
                <a:solidFill>
                  <a:srgbClr val="000000"/>
                </a:solidFill>
                <a:latin typeface="Palatino"/>
                <a:cs typeface="Palatino"/>
              </a:rPr>
              <a:t>.</a:t>
            </a:r>
          </a:p>
          <a:p>
            <a:pPr marL="457200" indent="-457200">
              <a:spcBef>
                <a:spcPts val="1200"/>
              </a:spcBef>
              <a:spcAft>
                <a:spcPts val="1200"/>
              </a:spcAft>
              <a:buFont typeface="+mj-lt"/>
              <a:buAutoNum type="arabicPeriod" startAt="6"/>
            </a:pPr>
            <a:r>
              <a:rPr lang="en-US" dirty="0">
                <a:solidFill>
                  <a:srgbClr val="000000"/>
                </a:solidFill>
                <a:latin typeface="Palatino"/>
                <a:cs typeface="Palatino"/>
              </a:rPr>
              <a:t>Les </a:t>
            </a:r>
            <a:r>
              <a:rPr lang="en-US" dirty="0" err="1">
                <a:solidFill>
                  <a:srgbClr val="000000"/>
                </a:solidFill>
                <a:latin typeface="Palatino"/>
                <a:cs typeface="Palatino"/>
              </a:rPr>
              <a:t>enfants</a:t>
            </a:r>
            <a:r>
              <a:rPr lang="en-US" dirty="0">
                <a:solidFill>
                  <a:srgbClr val="000000"/>
                </a:solidFill>
                <a:latin typeface="Palatino"/>
                <a:cs typeface="Palatino"/>
              </a:rPr>
              <a:t> se </a:t>
            </a:r>
            <a:r>
              <a:rPr lang="en-US" dirty="0" err="1">
                <a:solidFill>
                  <a:srgbClr val="000000"/>
                </a:solidFill>
                <a:latin typeface="Palatino"/>
                <a:cs typeface="Palatino"/>
              </a:rPr>
              <a:t>rendent</a:t>
            </a:r>
            <a:r>
              <a:rPr lang="en-US" dirty="0">
                <a:solidFill>
                  <a:srgbClr val="000000"/>
                </a:solidFill>
                <a:latin typeface="Palatino"/>
                <a:cs typeface="Palatino"/>
              </a:rPr>
              <a:t> </a:t>
            </a:r>
            <a:r>
              <a:rPr lang="en-US" dirty="0" err="1">
                <a:solidFill>
                  <a:srgbClr val="000000"/>
                </a:solidFill>
                <a:latin typeface="Palatino"/>
                <a:cs typeface="Palatino"/>
              </a:rPr>
              <a:t>à</a:t>
            </a:r>
            <a:r>
              <a:rPr lang="en-US" dirty="0">
                <a:solidFill>
                  <a:srgbClr val="000000"/>
                </a:solidFill>
                <a:latin typeface="Palatino"/>
                <a:cs typeface="Palatino"/>
              </a:rPr>
              <a:t> la fête </a:t>
            </a:r>
            <a:r>
              <a:rPr lang="en-US" dirty="0" err="1">
                <a:solidFill>
                  <a:srgbClr val="000000"/>
                </a:solidFill>
                <a:latin typeface="Palatino"/>
                <a:cs typeface="Palatino"/>
              </a:rPr>
              <a:t>foraine</a:t>
            </a:r>
            <a:r>
              <a:rPr lang="en-US" dirty="0" smtClean="0">
                <a:solidFill>
                  <a:srgbClr val="000000"/>
                </a:solidFill>
                <a:latin typeface="Palatino"/>
                <a:cs typeface="Palatino"/>
              </a:rPr>
              <a:t>.</a:t>
            </a:r>
            <a:endParaRPr lang="en-US" dirty="0">
              <a:solidFill>
                <a:srgbClr val="000000"/>
              </a:solidFill>
              <a:latin typeface="Palatino"/>
              <a:cs typeface="Palatino"/>
            </a:endParaRPr>
          </a:p>
        </p:txBody>
      </p:sp>
      <p:sp>
        <p:nvSpPr>
          <p:cNvPr id="4" name="Content Placeholder 3"/>
          <p:cNvSpPr>
            <a:spLocks noGrp="1"/>
          </p:cNvSpPr>
          <p:nvPr>
            <p:ph sz="quarter" idx="13"/>
          </p:nvPr>
        </p:nvSpPr>
        <p:spPr>
          <a:xfrm>
            <a:off x="174625" y="1600200"/>
            <a:ext cx="4232783" cy="4932686"/>
          </a:xfrm>
        </p:spPr>
        <p:txBody>
          <a:bodyPr>
            <a:normAutofit lnSpcReduction="10000"/>
          </a:bodyPr>
          <a:lstStyle/>
          <a:p>
            <a:pPr marL="0" indent="0">
              <a:spcBef>
                <a:spcPts val="600"/>
              </a:spcBef>
              <a:spcAft>
                <a:spcPts val="1200"/>
              </a:spcAft>
              <a:buNone/>
            </a:pPr>
            <a:r>
              <a:rPr lang="en-US" dirty="0" err="1">
                <a:solidFill>
                  <a:srgbClr val="000090"/>
                </a:solidFill>
                <a:latin typeface="Palatino"/>
                <a:cs typeface="Palatino"/>
              </a:rPr>
              <a:t>Copiez</a:t>
            </a:r>
            <a:r>
              <a:rPr lang="en-US" dirty="0">
                <a:solidFill>
                  <a:srgbClr val="000090"/>
                </a:solidFill>
                <a:latin typeface="Palatino"/>
                <a:cs typeface="Palatino"/>
              </a:rPr>
              <a:t> les phrases </a:t>
            </a:r>
            <a:r>
              <a:rPr lang="en-US" dirty="0" err="1">
                <a:solidFill>
                  <a:srgbClr val="000090"/>
                </a:solidFill>
                <a:latin typeface="Palatino"/>
                <a:cs typeface="Palatino"/>
              </a:rPr>
              <a:t>suivantes</a:t>
            </a:r>
            <a:r>
              <a:rPr lang="en-US" dirty="0">
                <a:solidFill>
                  <a:srgbClr val="000090"/>
                </a:solidFill>
                <a:latin typeface="Palatino"/>
                <a:cs typeface="Palatino"/>
              </a:rPr>
              <a:t> </a:t>
            </a:r>
            <a:r>
              <a:rPr lang="en-US" dirty="0" err="1">
                <a:solidFill>
                  <a:srgbClr val="000090"/>
                </a:solidFill>
                <a:latin typeface="Palatino"/>
                <a:cs typeface="Palatino"/>
              </a:rPr>
              <a:t>dans</a:t>
            </a:r>
            <a:r>
              <a:rPr lang="en-US" dirty="0">
                <a:solidFill>
                  <a:srgbClr val="000090"/>
                </a:solidFill>
                <a:latin typeface="Palatino"/>
                <a:cs typeface="Palatino"/>
              </a:rPr>
              <a:t> la section </a:t>
            </a:r>
            <a:r>
              <a:rPr lang="en-US" dirty="0" err="1">
                <a:solidFill>
                  <a:srgbClr val="000090"/>
                </a:solidFill>
                <a:latin typeface="Palatino"/>
                <a:cs typeface="Palatino"/>
              </a:rPr>
              <a:t>cinq</a:t>
            </a:r>
            <a:r>
              <a:rPr lang="en-US" dirty="0">
                <a:solidFill>
                  <a:srgbClr val="000090"/>
                </a:solidFill>
                <a:latin typeface="Palatino"/>
                <a:cs typeface="Palatino"/>
              </a:rPr>
              <a:t>:</a:t>
            </a:r>
          </a:p>
          <a:p>
            <a:pPr marL="457200" indent="-457200">
              <a:spcBef>
                <a:spcPts val="600"/>
              </a:spcBef>
              <a:spcAft>
                <a:spcPts val="600"/>
              </a:spcAft>
              <a:buFont typeface="+mj-lt"/>
              <a:buAutoNum type="arabicPeriod"/>
            </a:pPr>
            <a:r>
              <a:rPr lang="en-US" dirty="0">
                <a:solidFill>
                  <a:schemeClr val="tx1"/>
                </a:solidFill>
                <a:latin typeface="Palatino"/>
                <a:cs typeface="Palatino"/>
              </a:rPr>
              <a:t>Gabriel </a:t>
            </a:r>
            <a:r>
              <a:rPr lang="en-US" dirty="0" err="1">
                <a:solidFill>
                  <a:schemeClr val="tx1"/>
                </a:solidFill>
                <a:latin typeface="Palatino"/>
                <a:cs typeface="Palatino"/>
              </a:rPr>
              <a:t>récite</a:t>
            </a:r>
            <a:r>
              <a:rPr lang="en-US" dirty="0">
                <a:solidFill>
                  <a:schemeClr val="tx1"/>
                </a:solidFill>
                <a:latin typeface="Palatino"/>
                <a:cs typeface="Palatino"/>
              </a:rPr>
              <a:t> </a:t>
            </a:r>
            <a:r>
              <a:rPr lang="en-US" dirty="0" err="1">
                <a:solidFill>
                  <a:schemeClr val="tx1"/>
                </a:solidFill>
                <a:latin typeface="Palatino"/>
                <a:cs typeface="Palatino"/>
              </a:rPr>
              <a:t>l’alphabet</a:t>
            </a:r>
            <a:r>
              <a:rPr lang="en-US" dirty="0">
                <a:solidFill>
                  <a:schemeClr val="tx1"/>
                </a:solidFill>
                <a:latin typeface="Palatino"/>
                <a:cs typeface="Palatino"/>
              </a:rPr>
              <a:t>.</a:t>
            </a:r>
          </a:p>
          <a:p>
            <a:pPr marL="457200" indent="-457200">
              <a:spcBef>
                <a:spcPts val="600"/>
              </a:spcBef>
              <a:spcAft>
                <a:spcPts val="600"/>
              </a:spcAft>
              <a:buFont typeface="+mj-lt"/>
              <a:buAutoNum type="arabicPeriod"/>
            </a:pPr>
            <a:r>
              <a:rPr lang="en-US" dirty="0" err="1">
                <a:solidFill>
                  <a:schemeClr val="tx1"/>
                </a:solidFill>
                <a:latin typeface="Palatino"/>
                <a:cs typeface="Palatino"/>
              </a:rPr>
              <a:t>Ce</a:t>
            </a:r>
            <a:r>
              <a:rPr lang="en-US" dirty="0">
                <a:solidFill>
                  <a:schemeClr val="tx1"/>
                </a:solidFill>
                <a:latin typeface="Palatino"/>
                <a:cs typeface="Palatino"/>
              </a:rPr>
              <a:t> petit chat </a:t>
            </a:r>
            <a:r>
              <a:rPr lang="en-US" dirty="0" err="1">
                <a:solidFill>
                  <a:schemeClr val="tx1"/>
                </a:solidFill>
                <a:latin typeface="Palatino"/>
                <a:cs typeface="Palatino"/>
              </a:rPr>
              <a:t>est</a:t>
            </a:r>
            <a:r>
              <a:rPr lang="en-US" dirty="0">
                <a:solidFill>
                  <a:schemeClr val="tx1"/>
                </a:solidFill>
                <a:latin typeface="Palatino"/>
                <a:cs typeface="Palatino"/>
              </a:rPr>
              <a:t> </a:t>
            </a:r>
            <a:r>
              <a:rPr lang="en-US" dirty="0" err="1">
                <a:solidFill>
                  <a:schemeClr val="tx1"/>
                </a:solidFill>
                <a:latin typeface="Palatino"/>
                <a:cs typeface="Palatino"/>
              </a:rPr>
              <a:t>affectueux</a:t>
            </a:r>
            <a:r>
              <a:rPr lang="en-US" dirty="0">
                <a:solidFill>
                  <a:schemeClr val="tx1"/>
                </a:solidFill>
                <a:latin typeface="Palatino"/>
                <a:cs typeface="Palatino"/>
              </a:rPr>
              <a:t>.</a:t>
            </a:r>
          </a:p>
          <a:p>
            <a:pPr marL="457200" indent="-457200">
              <a:spcBef>
                <a:spcPts val="600"/>
              </a:spcBef>
              <a:spcAft>
                <a:spcPts val="600"/>
              </a:spcAft>
              <a:buFont typeface="+mj-lt"/>
              <a:buAutoNum type="arabicPeriod"/>
            </a:pPr>
            <a:r>
              <a:rPr lang="en-US" dirty="0" err="1">
                <a:solidFill>
                  <a:schemeClr val="tx1"/>
                </a:solidFill>
                <a:latin typeface="Palatino"/>
                <a:cs typeface="Palatino"/>
              </a:rPr>
              <a:t>Mes</a:t>
            </a:r>
            <a:r>
              <a:rPr lang="en-US" dirty="0">
                <a:solidFill>
                  <a:schemeClr val="tx1"/>
                </a:solidFill>
                <a:latin typeface="Palatino"/>
                <a:cs typeface="Palatino"/>
              </a:rPr>
              <a:t> parents </a:t>
            </a:r>
            <a:r>
              <a:rPr lang="en-US" dirty="0" err="1">
                <a:solidFill>
                  <a:schemeClr val="tx1"/>
                </a:solidFill>
                <a:latin typeface="Palatino"/>
                <a:cs typeface="Palatino"/>
              </a:rPr>
              <a:t>boivent</a:t>
            </a:r>
            <a:r>
              <a:rPr lang="en-US" dirty="0">
                <a:solidFill>
                  <a:schemeClr val="tx1"/>
                </a:solidFill>
                <a:latin typeface="Palatino"/>
                <a:cs typeface="Palatino"/>
              </a:rPr>
              <a:t> du café.</a:t>
            </a:r>
          </a:p>
          <a:p>
            <a:pPr marL="457200" indent="-457200">
              <a:spcBef>
                <a:spcPts val="600"/>
              </a:spcBef>
              <a:spcAft>
                <a:spcPts val="600"/>
              </a:spcAft>
              <a:buFont typeface="+mj-lt"/>
              <a:buAutoNum type="arabicPeriod"/>
            </a:pPr>
            <a:r>
              <a:rPr lang="en-US" dirty="0" err="1">
                <a:solidFill>
                  <a:schemeClr val="tx1"/>
                </a:solidFill>
                <a:latin typeface="Palatino"/>
                <a:cs typeface="Palatino"/>
              </a:rPr>
              <a:t>Ouvrez</a:t>
            </a:r>
            <a:r>
              <a:rPr lang="en-US" dirty="0">
                <a:solidFill>
                  <a:schemeClr val="tx1"/>
                </a:solidFill>
                <a:latin typeface="Palatino"/>
                <a:cs typeface="Palatino"/>
              </a:rPr>
              <a:t> </a:t>
            </a:r>
            <a:r>
              <a:rPr lang="en-US" dirty="0" err="1">
                <a:solidFill>
                  <a:schemeClr val="tx1"/>
                </a:solidFill>
                <a:latin typeface="Palatino"/>
                <a:cs typeface="Palatino"/>
              </a:rPr>
              <a:t>votre</a:t>
            </a:r>
            <a:r>
              <a:rPr lang="en-US" dirty="0">
                <a:solidFill>
                  <a:schemeClr val="tx1"/>
                </a:solidFill>
                <a:latin typeface="Palatino"/>
                <a:cs typeface="Palatino"/>
              </a:rPr>
              <a:t> </a:t>
            </a:r>
            <a:r>
              <a:rPr lang="en-US" dirty="0" err="1">
                <a:solidFill>
                  <a:schemeClr val="tx1"/>
                </a:solidFill>
                <a:latin typeface="Palatino"/>
                <a:cs typeface="Palatino"/>
              </a:rPr>
              <a:t>livre</a:t>
            </a:r>
            <a:r>
              <a:rPr lang="en-US" dirty="0">
                <a:solidFill>
                  <a:schemeClr val="tx1"/>
                </a:solidFill>
                <a:latin typeface="Palatino"/>
                <a:cs typeface="Palatino"/>
              </a:rPr>
              <a:t> de </a:t>
            </a:r>
            <a:r>
              <a:rPr lang="en-US" dirty="0" err="1">
                <a:solidFill>
                  <a:schemeClr val="tx1"/>
                </a:solidFill>
                <a:latin typeface="Palatino"/>
                <a:cs typeface="Palatino"/>
              </a:rPr>
              <a:t>géographie</a:t>
            </a:r>
            <a:r>
              <a:rPr lang="en-US" dirty="0">
                <a:solidFill>
                  <a:schemeClr val="tx1"/>
                </a:solidFill>
                <a:latin typeface="Palatino"/>
                <a:cs typeface="Palatino"/>
              </a:rPr>
              <a:t>.</a:t>
            </a:r>
          </a:p>
          <a:p>
            <a:pPr marL="457200" indent="-457200">
              <a:spcBef>
                <a:spcPts val="600"/>
              </a:spcBef>
              <a:spcAft>
                <a:spcPts val="600"/>
              </a:spcAft>
              <a:buFont typeface="+mj-lt"/>
              <a:buAutoNum type="arabicPeriod"/>
            </a:pPr>
            <a:r>
              <a:rPr lang="en-US" dirty="0">
                <a:solidFill>
                  <a:schemeClr val="tx1"/>
                </a:solidFill>
                <a:latin typeface="Palatino"/>
                <a:cs typeface="Palatino"/>
              </a:rPr>
              <a:t>La fanfare </a:t>
            </a:r>
            <a:r>
              <a:rPr lang="en-US" dirty="0" err="1">
                <a:solidFill>
                  <a:schemeClr val="tx1"/>
                </a:solidFill>
                <a:latin typeface="Palatino"/>
                <a:cs typeface="Palatino"/>
              </a:rPr>
              <a:t>défile</a:t>
            </a:r>
            <a:r>
              <a:rPr lang="en-US" dirty="0">
                <a:solidFill>
                  <a:schemeClr val="tx1"/>
                </a:solidFill>
                <a:latin typeface="Palatino"/>
                <a:cs typeface="Palatino"/>
              </a:rPr>
              <a:t> en </a:t>
            </a:r>
            <a:r>
              <a:rPr lang="en-US" dirty="0" err="1">
                <a:solidFill>
                  <a:schemeClr val="tx1"/>
                </a:solidFill>
                <a:latin typeface="Palatino"/>
                <a:cs typeface="Palatino"/>
              </a:rPr>
              <a:t>musique</a:t>
            </a:r>
            <a:r>
              <a:rPr lang="en-US" dirty="0" smtClean="0">
                <a:solidFill>
                  <a:schemeClr val="tx1"/>
                </a:solidFill>
                <a:latin typeface="Palatino"/>
                <a:cs typeface="Palatino"/>
              </a:rPr>
              <a:t>.</a:t>
            </a:r>
            <a:endParaRPr lang="en-US" dirty="0">
              <a:solidFill>
                <a:schemeClr val="tx1"/>
              </a:solidFill>
              <a:latin typeface="Palatino"/>
              <a:cs typeface="Palatino"/>
            </a:endParaRPr>
          </a:p>
        </p:txBody>
      </p:sp>
    </p:spTree>
    <p:extLst>
      <p:ext uri="{BB962C8B-B14F-4D97-AF65-F5344CB8AC3E}">
        <p14:creationId xmlns:p14="http://schemas.microsoft.com/office/powerpoint/2010/main" val="157322353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0" end="0"/>
                                            </p:txEl>
                                          </p:spTgt>
                                        </p:tgtEl>
                                        <p:attrNameLst>
                                          <p:attrName>style.visibility</p:attrName>
                                        </p:attrNameLst>
                                      </p:cBhvr>
                                      <p:to>
                                        <p:strVal val="visible"/>
                                      </p:to>
                                    </p:set>
                                    <p:animEffect transition="in" filter="fade">
                                      <p:cBhvr>
                                        <p:cTn id="49" dur="1000"/>
                                        <p:tgtEl>
                                          <p:spTgt spid="3">
                                            <p:txEl>
                                              <p:pRg st="0" end="0"/>
                                            </p:txEl>
                                          </p:spTgt>
                                        </p:tgtEl>
                                      </p:cBhvr>
                                    </p:animEffect>
                                    <p:anim calcmode="lin" valueType="num">
                                      <p:cBhvr>
                                        <p:cTn id="5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1" end="1"/>
                                            </p:txEl>
                                          </p:spTgt>
                                        </p:tgtEl>
                                        <p:attrNameLst>
                                          <p:attrName>style.visibility</p:attrName>
                                        </p:attrNameLst>
                                      </p:cBhvr>
                                      <p:to>
                                        <p:strVal val="visible"/>
                                      </p:to>
                                    </p:set>
                                    <p:animEffect transition="in" filter="fade">
                                      <p:cBhvr>
                                        <p:cTn id="56" dur="1000"/>
                                        <p:tgtEl>
                                          <p:spTgt spid="3">
                                            <p:txEl>
                                              <p:pRg st="1" end="1"/>
                                            </p:txEl>
                                          </p:spTgt>
                                        </p:tgtEl>
                                      </p:cBhvr>
                                    </p:animEffect>
                                    <p:anim calcmode="lin" valueType="num">
                                      <p:cBhvr>
                                        <p:cTn id="5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2" end="2"/>
                                            </p:txEl>
                                          </p:spTgt>
                                        </p:tgtEl>
                                        <p:attrNameLst>
                                          <p:attrName>style.visibility</p:attrName>
                                        </p:attrNameLst>
                                      </p:cBhvr>
                                      <p:to>
                                        <p:strVal val="visible"/>
                                      </p:to>
                                    </p:set>
                                    <p:animEffect transition="in" filter="fade">
                                      <p:cBhvr>
                                        <p:cTn id="63" dur="1000"/>
                                        <p:tgtEl>
                                          <p:spTgt spid="3">
                                            <p:txEl>
                                              <p:pRg st="2" end="2"/>
                                            </p:txEl>
                                          </p:spTgt>
                                        </p:tgtEl>
                                      </p:cBhvr>
                                    </p:animEffect>
                                    <p:anim calcmode="lin" valueType="num">
                                      <p:cBhvr>
                                        <p:cTn id="6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3" end="3"/>
                                            </p:txEl>
                                          </p:spTgt>
                                        </p:tgtEl>
                                        <p:attrNameLst>
                                          <p:attrName>style.visibility</p:attrName>
                                        </p:attrNameLst>
                                      </p:cBhvr>
                                      <p:to>
                                        <p:strVal val="visible"/>
                                      </p:to>
                                    </p:set>
                                    <p:animEffect transition="in" filter="fade">
                                      <p:cBhvr>
                                        <p:cTn id="70" dur="1000"/>
                                        <p:tgtEl>
                                          <p:spTgt spid="3">
                                            <p:txEl>
                                              <p:pRg st="3" end="3"/>
                                            </p:txEl>
                                          </p:spTgt>
                                        </p:tgtEl>
                                      </p:cBhvr>
                                    </p:animEffect>
                                    <p:anim calcmode="lin" valueType="num">
                                      <p:cBhvr>
                                        <p:cTn id="7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4" end="4"/>
                                            </p:txEl>
                                          </p:spTgt>
                                        </p:tgtEl>
                                        <p:attrNameLst>
                                          <p:attrName>style.visibility</p:attrName>
                                        </p:attrNameLst>
                                      </p:cBhvr>
                                      <p:to>
                                        <p:strVal val="visible"/>
                                      </p:to>
                                    </p:set>
                                    <p:animEffect transition="in" filter="fade">
                                      <p:cBhvr>
                                        <p:cTn id="77" dur="1000"/>
                                        <p:tgtEl>
                                          <p:spTgt spid="3">
                                            <p:txEl>
                                              <p:pRg st="4" end="4"/>
                                            </p:txEl>
                                          </p:spTgt>
                                        </p:tgtEl>
                                      </p:cBhvr>
                                    </p:animEffect>
                                    <p:anim calcmode="lin" valueType="num">
                                      <p:cBhvr>
                                        <p:cTn id="7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75" y="0"/>
            <a:ext cx="8826500" cy="1084269"/>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treize</a:t>
            </a:r>
            <a:r>
              <a:rPr lang="en-US" sz="2400" dirty="0">
                <a:latin typeface="Palatino"/>
                <a:cs typeface="Palatino"/>
              </a:rPr>
              <a:t>:  30/10 – 3/11</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lundi</a:t>
            </a:r>
            <a:r>
              <a:rPr lang="en-US" sz="2400" dirty="0">
                <a:latin typeface="Palatino"/>
                <a:cs typeface="Palatino"/>
              </a:rPr>
              <a:t>, le </a:t>
            </a:r>
            <a:r>
              <a:rPr lang="en-US" sz="2400" dirty="0" err="1">
                <a:latin typeface="Palatino"/>
                <a:cs typeface="Palatino"/>
              </a:rPr>
              <a:t>trente</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a:xfrm>
            <a:off x="4648199" y="1409549"/>
            <a:ext cx="4257675" cy="5250959"/>
          </a:xfrm>
        </p:spPr>
        <p:txBody>
          <a:bodyPr>
            <a:normAutofit/>
          </a:bodyPr>
          <a:lstStyle/>
          <a:p>
            <a:pPr>
              <a:spcBef>
                <a:spcPts val="1200"/>
              </a:spcBef>
              <a:spcAft>
                <a:spcPts val="1200"/>
              </a:spcAft>
            </a:pPr>
            <a:r>
              <a:rPr lang="en-US" dirty="0">
                <a:solidFill>
                  <a:schemeClr val="tx1"/>
                </a:solidFill>
                <a:latin typeface="Palatino"/>
                <a:cs typeface="Palatino"/>
              </a:rPr>
              <a:t>la rive	 </a:t>
            </a:r>
            <a:r>
              <a:rPr lang="en-US" dirty="0" smtClean="0">
                <a:solidFill>
                  <a:schemeClr val="tx1"/>
                </a:solidFill>
                <a:latin typeface="Palatino"/>
                <a:cs typeface="Palatino"/>
              </a:rPr>
              <a:t>         </a:t>
            </a:r>
            <a:r>
              <a:rPr lang="en-US" i="1" dirty="0" smtClean="0">
                <a:solidFill>
                  <a:srgbClr val="0000FF"/>
                </a:solidFill>
                <a:latin typeface="Palatino"/>
                <a:cs typeface="Palatino"/>
              </a:rPr>
              <a:t>bank</a:t>
            </a:r>
            <a:r>
              <a:rPr lang="en-US" i="1" dirty="0">
                <a:solidFill>
                  <a:srgbClr val="0000FF"/>
                </a:solidFill>
                <a:latin typeface="Palatino"/>
                <a:cs typeface="Palatino"/>
              </a:rPr>
              <a:t>, shore</a:t>
            </a:r>
            <a:endParaRPr lang="en-US" dirty="0">
              <a:solidFill>
                <a:srgbClr val="0000FF"/>
              </a:solidFill>
              <a:latin typeface="Palatino"/>
              <a:cs typeface="Palatino"/>
            </a:endParaRPr>
          </a:p>
          <a:p>
            <a:pPr>
              <a:spcBef>
                <a:spcPts val="1200"/>
              </a:spcBef>
              <a:spcAft>
                <a:spcPts val="1200"/>
              </a:spcAft>
            </a:pPr>
            <a:r>
              <a:rPr lang="en-US" dirty="0">
                <a:solidFill>
                  <a:schemeClr val="tx1"/>
                </a:solidFill>
                <a:latin typeface="Palatino"/>
                <a:cs typeface="Palatino"/>
              </a:rPr>
              <a:t>la </a:t>
            </a:r>
            <a:r>
              <a:rPr lang="en-US" dirty="0" err="1">
                <a:solidFill>
                  <a:schemeClr val="tx1"/>
                </a:solidFill>
                <a:latin typeface="Palatino"/>
                <a:cs typeface="Palatino"/>
              </a:rPr>
              <a:t>rivière</a:t>
            </a:r>
            <a:r>
              <a:rPr lang="en-US" dirty="0">
                <a:solidFill>
                  <a:schemeClr val="tx1"/>
                </a:solidFill>
                <a:latin typeface="Palatino"/>
                <a:cs typeface="Palatino"/>
              </a:rPr>
              <a:t>	</a:t>
            </a:r>
            <a:r>
              <a:rPr lang="en-US" dirty="0" smtClean="0">
                <a:solidFill>
                  <a:schemeClr val="tx1"/>
                </a:solidFill>
                <a:latin typeface="Palatino"/>
                <a:cs typeface="Palatino"/>
              </a:rPr>
              <a:t>	</a:t>
            </a:r>
            <a:r>
              <a:rPr lang="en-US" i="1" dirty="0" smtClean="0">
                <a:solidFill>
                  <a:srgbClr val="0000FF"/>
                </a:solidFill>
                <a:latin typeface="Palatino"/>
                <a:cs typeface="Palatino"/>
              </a:rPr>
              <a:t>stream</a:t>
            </a:r>
            <a:endParaRPr lang="en-US" dirty="0">
              <a:solidFill>
                <a:srgbClr val="0000FF"/>
              </a:solidFill>
              <a:latin typeface="Palatino"/>
              <a:cs typeface="Palatino"/>
            </a:endParaRPr>
          </a:p>
          <a:p>
            <a:pPr>
              <a:spcBef>
                <a:spcPts val="1200"/>
              </a:spcBef>
              <a:spcAft>
                <a:spcPts val="1200"/>
              </a:spcAft>
            </a:pPr>
            <a:r>
              <a:rPr lang="en-US" dirty="0">
                <a:solidFill>
                  <a:schemeClr val="tx1"/>
                </a:solidFill>
                <a:latin typeface="Palatino"/>
                <a:cs typeface="Palatino"/>
              </a:rPr>
              <a:t>le </a:t>
            </a:r>
            <a:r>
              <a:rPr lang="en-US" dirty="0" err="1">
                <a:solidFill>
                  <a:schemeClr val="tx1"/>
                </a:solidFill>
                <a:latin typeface="Palatino"/>
                <a:cs typeface="Palatino"/>
              </a:rPr>
              <a:t>rocher</a:t>
            </a:r>
            <a:r>
              <a:rPr lang="en-US" dirty="0">
                <a:solidFill>
                  <a:schemeClr val="tx1"/>
                </a:solidFill>
                <a:latin typeface="Palatino"/>
                <a:cs typeface="Palatino"/>
              </a:rPr>
              <a:t>	</a:t>
            </a:r>
            <a:r>
              <a:rPr lang="en-US" dirty="0" smtClean="0">
                <a:solidFill>
                  <a:schemeClr val="tx1"/>
                </a:solidFill>
                <a:latin typeface="Palatino"/>
                <a:cs typeface="Palatino"/>
              </a:rPr>
              <a:t>	</a:t>
            </a:r>
            <a:r>
              <a:rPr lang="en-US" i="1" dirty="0" smtClean="0">
                <a:solidFill>
                  <a:srgbClr val="0000FF"/>
                </a:solidFill>
                <a:latin typeface="Palatino"/>
                <a:cs typeface="Palatino"/>
              </a:rPr>
              <a:t>boulder</a:t>
            </a:r>
            <a:endParaRPr lang="en-US" dirty="0">
              <a:solidFill>
                <a:srgbClr val="0000FF"/>
              </a:solidFill>
              <a:latin typeface="Palatino"/>
              <a:cs typeface="Palatino"/>
            </a:endParaRPr>
          </a:p>
          <a:p>
            <a:pPr>
              <a:spcBef>
                <a:spcPts val="1200"/>
              </a:spcBef>
              <a:spcAft>
                <a:spcPts val="1200"/>
              </a:spcAft>
            </a:pPr>
            <a:r>
              <a:rPr lang="en-US" dirty="0">
                <a:solidFill>
                  <a:schemeClr val="tx1"/>
                </a:solidFill>
                <a:latin typeface="Palatino"/>
                <a:cs typeface="Palatino"/>
              </a:rPr>
              <a:t>le </a:t>
            </a:r>
            <a:r>
              <a:rPr lang="en-US" dirty="0" err="1">
                <a:solidFill>
                  <a:schemeClr val="tx1"/>
                </a:solidFill>
                <a:latin typeface="Palatino"/>
                <a:cs typeface="Palatino"/>
              </a:rPr>
              <a:t>ruisseau</a:t>
            </a:r>
            <a:r>
              <a:rPr lang="en-US" dirty="0">
                <a:solidFill>
                  <a:schemeClr val="tx1"/>
                </a:solidFill>
                <a:latin typeface="Palatino"/>
                <a:cs typeface="Palatino"/>
              </a:rPr>
              <a:t>	</a:t>
            </a:r>
            <a:r>
              <a:rPr lang="en-US" dirty="0" smtClean="0">
                <a:solidFill>
                  <a:schemeClr val="tx1"/>
                </a:solidFill>
                <a:latin typeface="Palatino"/>
                <a:cs typeface="Palatino"/>
              </a:rPr>
              <a:t>	</a:t>
            </a:r>
            <a:r>
              <a:rPr lang="en-US" i="1" dirty="0" smtClean="0">
                <a:solidFill>
                  <a:srgbClr val="0000FF"/>
                </a:solidFill>
                <a:latin typeface="Palatino"/>
                <a:cs typeface="Palatino"/>
              </a:rPr>
              <a:t>brook</a:t>
            </a:r>
            <a:endParaRPr lang="en-US" dirty="0">
              <a:solidFill>
                <a:srgbClr val="0000FF"/>
              </a:solidFill>
              <a:latin typeface="Palatino"/>
              <a:cs typeface="Palatino"/>
            </a:endParaRPr>
          </a:p>
          <a:p>
            <a:pPr>
              <a:spcBef>
                <a:spcPts val="1200"/>
              </a:spcBef>
              <a:spcAft>
                <a:spcPts val="1200"/>
              </a:spcAft>
            </a:pPr>
            <a:r>
              <a:rPr lang="en-US" dirty="0">
                <a:solidFill>
                  <a:schemeClr val="tx1"/>
                </a:solidFill>
                <a:latin typeface="Palatino"/>
                <a:cs typeface="Palatino"/>
              </a:rPr>
              <a:t>le </a:t>
            </a:r>
            <a:r>
              <a:rPr lang="en-US" dirty="0" err="1">
                <a:solidFill>
                  <a:schemeClr val="tx1"/>
                </a:solidFill>
                <a:latin typeface="Palatino"/>
                <a:cs typeface="Palatino"/>
              </a:rPr>
              <a:t>sentier</a:t>
            </a:r>
            <a:r>
              <a:rPr lang="en-US" dirty="0">
                <a:solidFill>
                  <a:schemeClr val="tx1"/>
                </a:solidFill>
                <a:latin typeface="Palatino"/>
                <a:cs typeface="Palatino"/>
              </a:rPr>
              <a:t>	</a:t>
            </a:r>
            <a:r>
              <a:rPr lang="en-US" dirty="0" smtClean="0">
                <a:solidFill>
                  <a:schemeClr val="tx1"/>
                </a:solidFill>
                <a:latin typeface="Palatino"/>
                <a:cs typeface="Palatino"/>
              </a:rPr>
              <a:t>	</a:t>
            </a:r>
            <a:r>
              <a:rPr lang="en-US" i="1" dirty="0" smtClean="0">
                <a:solidFill>
                  <a:srgbClr val="0000FF"/>
                </a:solidFill>
                <a:latin typeface="Palatino"/>
                <a:cs typeface="Palatino"/>
              </a:rPr>
              <a:t>trail</a:t>
            </a:r>
            <a:endParaRPr lang="en-US" dirty="0">
              <a:solidFill>
                <a:srgbClr val="0000FF"/>
              </a:solidFill>
              <a:latin typeface="Palatino"/>
              <a:cs typeface="Palatino"/>
            </a:endParaRPr>
          </a:p>
          <a:p>
            <a:pPr>
              <a:spcBef>
                <a:spcPts val="1200"/>
              </a:spcBef>
              <a:spcAft>
                <a:spcPts val="1200"/>
              </a:spcAft>
            </a:pPr>
            <a:r>
              <a:rPr lang="en-US" dirty="0">
                <a:solidFill>
                  <a:schemeClr val="tx1"/>
                </a:solidFill>
                <a:latin typeface="Palatino"/>
                <a:cs typeface="Palatino"/>
              </a:rPr>
              <a:t>le </a:t>
            </a:r>
            <a:r>
              <a:rPr lang="en-US" dirty="0" err="1" smtClean="0">
                <a:solidFill>
                  <a:schemeClr val="tx1"/>
                </a:solidFill>
                <a:latin typeface="Palatino"/>
                <a:cs typeface="Palatino"/>
              </a:rPr>
              <a:t>soleil</a:t>
            </a:r>
            <a:r>
              <a:rPr lang="en-US" dirty="0">
                <a:solidFill>
                  <a:schemeClr val="tx1"/>
                </a:solidFill>
                <a:latin typeface="Palatino"/>
                <a:cs typeface="Palatino"/>
              </a:rPr>
              <a:t>	</a:t>
            </a:r>
            <a:r>
              <a:rPr lang="en-US" dirty="0" smtClean="0">
                <a:solidFill>
                  <a:schemeClr val="tx1"/>
                </a:solidFill>
                <a:latin typeface="Palatino"/>
                <a:cs typeface="Palatino"/>
              </a:rPr>
              <a:t>	</a:t>
            </a:r>
            <a:r>
              <a:rPr lang="en-US" i="1" dirty="0" smtClean="0">
                <a:solidFill>
                  <a:srgbClr val="0000FF"/>
                </a:solidFill>
                <a:latin typeface="Palatino"/>
                <a:cs typeface="Palatino"/>
              </a:rPr>
              <a:t>sun</a:t>
            </a:r>
            <a:endParaRPr lang="en-US" dirty="0">
              <a:solidFill>
                <a:srgbClr val="0000FF"/>
              </a:solidFill>
              <a:latin typeface="Palatino"/>
              <a:cs typeface="Palatino"/>
            </a:endParaRPr>
          </a:p>
          <a:p>
            <a:pPr>
              <a:spcBef>
                <a:spcPts val="1200"/>
              </a:spcBef>
              <a:spcAft>
                <a:spcPts val="1200"/>
              </a:spcAft>
            </a:pPr>
            <a:r>
              <a:rPr lang="en-US" dirty="0">
                <a:solidFill>
                  <a:schemeClr val="tx1"/>
                </a:solidFill>
                <a:latin typeface="Palatino"/>
                <a:cs typeface="Palatino"/>
              </a:rPr>
              <a:t>la </a:t>
            </a:r>
            <a:r>
              <a:rPr lang="en-US" dirty="0" err="1">
                <a:solidFill>
                  <a:schemeClr val="tx1"/>
                </a:solidFill>
                <a:latin typeface="Palatino"/>
                <a:cs typeface="Palatino"/>
              </a:rPr>
              <a:t>terre</a:t>
            </a:r>
            <a:r>
              <a:rPr lang="en-US" dirty="0">
                <a:solidFill>
                  <a:schemeClr val="tx1"/>
                </a:solidFill>
                <a:latin typeface="Palatino"/>
                <a:cs typeface="Palatino"/>
              </a:rPr>
              <a:t>	</a:t>
            </a:r>
            <a:r>
              <a:rPr lang="en-US" dirty="0" smtClean="0">
                <a:solidFill>
                  <a:schemeClr val="tx1"/>
                </a:solidFill>
                <a:latin typeface="Palatino"/>
                <a:cs typeface="Palatino"/>
              </a:rPr>
              <a:t>            </a:t>
            </a:r>
            <a:r>
              <a:rPr lang="en-US" i="1" dirty="0" smtClean="0">
                <a:solidFill>
                  <a:srgbClr val="0000FF"/>
                </a:solidFill>
                <a:latin typeface="Palatino"/>
                <a:cs typeface="Palatino"/>
              </a:rPr>
              <a:t>earth</a:t>
            </a:r>
            <a:r>
              <a:rPr lang="en-US" i="1" dirty="0">
                <a:solidFill>
                  <a:srgbClr val="0000FF"/>
                </a:solidFill>
                <a:latin typeface="Palatino"/>
                <a:cs typeface="Palatino"/>
              </a:rPr>
              <a:t>, dirt</a:t>
            </a:r>
            <a:endParaRPr lang="en-US" dirty="0">
              <a:solidFill>
                <a:srgbClr val="0000FF"/>
              </a:solidFill>
              <a:latin typeface="Palatino"/>
              <a:cs typeface="Palatino"/>
            </a:endParaRPr>
          </a:p>
          <a:p>
            <a:pPr>
              <a:spcBef>
                <a:spcPts val="1200"/>
              </a:spcBef>
              <a:spcAft>
                <a:spcPts val="1200"/>
              </a:spcAft>
            </a:pPr>
            <a:r>
              <a:rPr lang="en-US" dirty="0">
                <a:solidFill>
                  <a:schemeClr val="tx1"/>
                </a:solidFill>
                <a:latin typeface="Palatino"/>
                <a:cs typeface="Palatino"/>
              </a:rPr>
              <a:t>le vent	</a:t>
            </a:r>
            <a:r>
              <a:rPr lang="en-US" dirty="0" smtClean="0">
                <a:solidFill>
                  <a:schemeClr val="tx1"/>
                </a:solidFill>
                <a:latin typeface="Palatino"/>
                <a:cs typeface="Palatino"/>
              </a:rPr>
              <a:t>	</a:t>
            </a:r>
            <a:r>
              <a:rPr lang="en-US" i="1" dirty="0" smtClean="0">
                <a:solidFill>
                  <a:srgbClr val="0000FF"/>
                </a:solidFill>
                <a:latin typeface="Palatino"/>
                <a:cs typeface="Palatino"/>
              </a:rPr>
              <a:t>wind</a:t>
            </a:r>
            <a:endParaRPr lang="en-US" dirty="0">
              <a:solidFill>
                <a:srgbClr val="0000FF"/>
              </a:solidFill>
              <a:latin typeface="Palatino"/>
              <a:cs typeface="Palatino"/>
            </a:endParaRPr>
          </a:p>
        </p:txBody>
      </p:sp>
      <p:sp>
        <p:nvSpPr>
          <p:cNvPr id="4" name="Content Placeholder 3"/>
          <p:cNvSpPr>
            <a:spLocks noGrp="1"/>
          </p:cNvSpPr>
          <p:nvPr>
            <p:ph sz="quarter" idx="13"/>
          </p:nvPr>
        </p:nvSpPr>
        <p:spPr>
          <a:xfrm>
            <a:off x="206375" y="1409549"/>
            <a:ext cx="4316256" cy="5250959"/>
          </a:xfrm>
        </p:spPr>
        <p:txBody>
          <a:bodyPr>
            <a:noAutofit/>
          </a:bodyPr>
          <a:lstStyle/>
          <a:p>
            <a:pPr marL="0" indent="0">
              <a:spcBef>
                <a:spcPts val="600"/>
              </a:spcBef>
              <a:spcAft>
                <a:spcPts val="1200"/>
              </a:spcAft>
              <a:buNone/>
            </a:pPr>
            <a:r>
              <a:rPr lang="en-US" sz="2200" dirty="0" err="1" smtClean="0">
                <a:solidFill>
                  <a:schemeClr val="tx1"/>
                </a:solidFill>
                <a:latin typeface="Palatino"/>
                <a:cs typeface="Palatino"/>
              </a:rPr>
              <a:t>Écrivez</a:t>
            </a:r>
            <a:r>
              <a:rPr lang="en-US" sz="2200" dirty="0" smtClean="0">
                <a:solidFill>
                  <a:schemeClr val="tx1"/>
                </a:solidFill>
                <a:latin typeface="Palatino"/>
                <a:cs typeface="Palatino"/>
              </a:rPr>
              <a:t> la </a:t>
            </a:r>
            <a:r>
              <a:rPr lang="en-US" sz="2200" dirty="0" err="1" smtClean="0">
                <a:solidFill>
                  <a:schemeClr val="tx1"/>
                </a:solidFill>
                <a:latin typeface="Palatino"/>
                <a:cs typeface="Palatino"/>
              </a:rPr>
              <a:t>semaine</a:t>
            </a:r>
            <a:r>
              <a:rPr lang="en-US" sz="2200" dirty="0" smtClean="0">
                <a:solidFill>
                  <a:schemeClr val="tx1"/>
                </a:solidFill>
                <a:latin typeface="Palatino"/>
                <a:cs typeface="Palatino"/>
              </a:rPr>
              <a:t> 13 et la date.</a:t>
            </a:r>
            <a:endParaRPr lang="en-US" sz="2200" dirty="0" smtClean="0">
              <a:solidFill>
                <a:schemeClr val="tx1"/>
              </a:solidFill>
              <a:latin typeface="Palatino"/>
              <a:cs typeface="Palatino"/>
            </a:endParaRPr>
          </a:p>
          <a:p>
            <a:pPr marL="0" indent="0">
              <a:spcBef>
                <a:spcPts val="600"/>
              </a:spcBef>
              <a:spcAft>
                <a:spcPts val="1200"/>
              </a:spcAft>
              <a:buNone/>
            </a:pPr>
            <a:r>
              <a:rPr lang="en-US" b="1" dirty="0" smtClean="0">
                <a:solidFill>
                  <a:srgbClr val="0000FF"/>
                </a:solidFill>
                <a:latin typeface="Palatino"/>
                <a:cs typeface="Palatino"/>
              </a:rPr>
              <a:t>“</a:t>
            </a:r>
            <a:r>
              <a:rPr lang="en-US" b="1" i="1" dirty="0">
                <a:solidFill>
                  <a:srgbClr val="0000FF"/>
                </a:solidFill>
                <a:latin typeface="Palatino"/>
                <a:cs typeface="Palatino"/>
              </a:rPr>
              <a:t>Les mots du </a:t>
            </a:r>
            <a:r>
              <a:rPr lang="en-US" b="1" i="1" dirty="0" smtClean="0">
                <a:solidFill>
                  <a:srgbClr val="0000FF"/>
                </a:solidFill>
                <a:latin typeface="Palatino"/>
                <a:cs typeface="Palatino"/>
              </a:rPr>
              <a:t>jour</a:t>
            </a:r>
            <a:r>
              <a:rPr lang="en-US" b="1" dirty="0" smtClean="0">
                <a:solidFill>
                  <a:srgbClr val="0000FF"/>
                </a:solidFill>
                <a:latin typeface="Palatino"/>
                <a:cs typeface="Palatino"/>
              </a:rPr>
              <a:t>”</a:t>
            </a:r>
            <a:endParaRPr lang="en-US" b="1" dirty="0">
              <a:solidFill>
                <a:srgbClr val="0000FF"/>
              </a:solidFill>
              <a:latin typeface="Palatino"/>
              <a:cs typeface="Palatino"/>
            </a:endParaRPr>
          </a:p>
          <a:p>
            <a:pPr>
              <a:spcBef>
                <a:spcPts val="600"/>
              </a:spcBef>
              <a:spcAft>
                <a:spcPts val="1200"/>
              </a:spcAft>
            </a:pPr>
            <a:r>
              <a:rPr lang="en-US" dirty="0">
                <a:solidFill>
                  <a:srgbClr val="000000"/>
                </a:solidFill>
                <a:latin typeface="Palatino"/>
                <a:cs typeface="Palatino"/>
              </a:rPr>
              <a:t>la </a:t>
            </a:r>
            <a:r>
              <a:rPr lang="en-US" dirty="0" err="1" smtClean="0">
                <a:solidFill>
                  <a:srgbClr val="000000"/>
                </a:solidFill>
                <a:latin typeface="Palatino"/>
                <a:cs typeface="Palatino"/>
              </a:rPr>
              <a:t>lune</a:t>
            </a:r>
            <a:r>
              <a:rPr lang="en-US" dirty="0">
                <a:solidFill>
                  <a:srgbClr val="000000"/>
                </a:solidFill>
                <a:latin typeface="Palatino"/>
                <a:cs typeface="Palatino"/>
              </a:rPr>
              <a:t>	</a:t>
            </a:r>
            <a:r>
              <a:rPr lang="en-US" dirty="0" smtClean="0">
                <a:solidFill>
                  <a:srgbClr val="000000"/>
                </a:solidFill>
                <a:latin typeface="Palatino"/>
                <a:cs typeface="Palatino"/>
              </a:rPr>
              <a:t>	</a:t>
            </a:r>
            <a:r>
              <a:rPr lang="en-US" i="1" dirty="0" smtClean="0">
                <a:solidFill>
                  <a:srgbClr val="0000FF"/>
                </a:solidFill>
                <a:latin typeface="Palatino"/>
                <a:cs typeface="Palatino"/>
              </a:rPr>
              <a:t>moon</a:t>
            </a:r>
            <a:endParaRPr lang="en-US" dirty="0">
              <a:solidFill>
                <a:srgbClr val="0000FF"/>
              </a:solidFill>
              <a:latin typeface="Palatino"/>
              <a:cs typeface="Palatino"/>
            </a:endParaRPr>
          </a:p>
          <a:p>
            <a:pPr>
              <a:spcBef>
                <a:spcPts val="600"/>
              </a:spcBef>
              <a:spcAft>
                <a:spcPts val="1200"/>
              </a:spcAft>
            </a:pPr>
            <a:r>
              <a:rPr lang="en-US" dirty="0">
                <a:solidFill>
                  <a:srgbClr val="000000"/>
                </a:solidFill>
                <a:latin typeface="Palatino"/>
                <a:cs typeface="Palatino"/>
              </a:rPr>
              <a:t>la </a:t>
            </a:r>
            <a:r>
              <a:rPr lang="en-US" dirty="0" err="1">
                <a:solidFill>
                  <a:srgbClr val="000000"/>
                </a:solidFill>
                <a:latin typeface="Palatino"/>
                <a:cs typeface="Palatino"/>
              </a:rPr>
              <a:t>montagne</a:t>
            </a:r>
            <a:r>
              <a:rPr lang="en-US" dirty="0">
                <a:solidFill>
                  <a:srgbClr val="000000"/>
                </a:solidFill>
                <a:latin typeface="Palatino"/>
                <a:cs typeface="Palatino"/>
              </a:rPr>
              <a:t>    </a:t>
            </a:r>
            <a:r>
              <a:rPr lang="en-US" i="1" dirty="0">
                <a:solidFill>
                  <a:srgbClr val="0000FF"/>
                </a:solidFill>
                <a:latin typeface="Palatino"/>
                <a:cs typeface="Palatino"/>
              </a:rPr>
              <a:t>mountain</a:t>
            </a:r>
            <a:endParaRPr lang="en-US" dirty="0">
              <a:solidFill>
                <a:srgbClr val="0000FF"/>
              </a:solidFill>
              <a:latin typeface="Palatino"/>
              <a:cs typeface="Palatino"/>
            </a:endParaRPr>
          </a:p>
          <a:p>
            <a:pPr>
              <a:spcBef>
                <a:spcPts val="600"/>
              </a:spcBef>
              <a:spcAft>
                <a:spcPts val="1200"/>
              </a:spcAft>
            </a:pPr>
            <a:r>
              <a:rPr lang="en-US" dirty="0">
                <a:solidFill>
                  <a:srgbClr val="000000"/>
                </a:solidFill>
                <a:latin typeface="Palatino"/>
                <a:cs typeface="Palatino"/>
              </a:rPr>
              <a:t>la </a:t>
            </a:r>
            <a:r>
              <a:rPr lang="en-US" dirty="0" err="1">
                <a:solidFill>
                  <a:srgbClr val="000000"/>
                </a:solidFill>
                <a:latin typeface="Palatino"/>
                <a:cs typeface="Palatino"/>
              </a:rPr>
              <a:t>neige</a:t>
            </a:r>
            <a:r>
              <a:rPr lang="en-US" dirty="0">
                <a:solidFill>
                  <a:srgbClr val="000000"/>
                </a:solidFill>
                <a:latin typeface="Palatino"/>
                <a:cs typeface="Palatino"/>
              </a:rPr>
              <a:t>	</a:t>
            </a:r>
            <a:r>
              <a:rPr lang="en-US" dirty="0" smtClean="0">
                <a:solidFill>
                  <a:srgbClr val="000000"/>
                </a:solidFill>
                <a:latin typeface="Palatino"/>
                <a:cs typeface="Palatino"/>
              </a:rPr>
              <a:t>	</a:t>
            </a:r>
            <a:r>
              <a:rPr lang="en-US" i="1" dirty="0" smtClean="0">
                <a:solidFill>
                  <a:srgbClr val="0000FF"/>
                </a:solidFill>
                <a:latin typeface="Palatino"/>
                <a:cs typeface="Palatino"/>
              </a:rPr>
              <a:t>snow</a:t>
            </a:r>
            <a:endParaRPr lang="en-US" dirty="0">
              <a:solidFill>
                <a:srgbClr val="0000FF"/>
              </a:solidFill>
              <a:latin typeface="Palatino"/>
              <a:cs typeface="Palatino"/>
            </a:endParaRPr>
          </a:p>
          <a:p>
            <a:pPr>
              <a:spcBef>
                <a:spcPts val="600"/>
              </a:spcBef>
              <a:spcAft>
                <a:spcPts val="1200"/>
              </a:spcAft>
            </a:pPr>
            <a:r>
              <a:rPr lang="en-US" dirty="0">
                <a:solidFill>
                  <a:srgbClr val="000000"/>
                </a:solidFill>
                <a:latin typeface="Palatino"/>
                <a:cs typeface="Palatino"/>
              </a:rPr>
              <a:t>le </a:t>
            </a:r>
            <a:r>
              <a:rPr lang="en-US" dirty="0" err="1">
                <a:solidFill>
                  <a:srgbClr val="000000"/>
                </a:solidFill>
                <a:latin typeface="Palatino"/>
                <a:cs typeface="Palatino"/>
              </a:rPr>
              <a:t>nuage</a:t>
            </a:r>
            <a:r>
              <a:rPr lang="en-US" dirty="0">
                <a:solidFill>
                  <a:srgbClr val="000000"/>
                </a:solidFill>
                <a:latin typeface="Palatino"/>
                <a:cs typeface="Palatino"/>
              </a:rPr>
              <a:t>	</a:t>
            </a:r>
            <a:r>
              <a:rPr lang="en-US" dirty="0" smtClean="0">
                <a:solidFill>
                  <a:srgbClr val="000000"/>
                </a:solidFill>
                <a:latin typeface="Palatino"/>
                <a:cs typeface="Palatino"/>
              </a:rPr>
              <a:t>	</a:t>
            </a:r>
            <a:r>
              <a:rPr lang="en-US" i="1" dirty="0" smtClean="0">
                <a:solidFill>
                  <a:srgbClr val="0000FF"/>
                </a:solidFill>
                <a:latin typeface="Palatino"/>
                <a:cs typeface="Palatino"/>
              </a:rPr>
              <a:t>cloud</a:t>
            </a:r>
            <a:endParaRPr lang="en-US" dirty="0">
              <a:solidFill>
                <a:srgbClr val="0000FF"/>
              </a:solidFill>
              <a:latin typeface="Palatino"/>
              <a:cs typeface="Palatino"/>
            </a:endParaRPr>
          </a:p>
          <a:p>
            <a:pPr>
              <a:spcBef>
                <a:spcPts val="600"/>
              </a:spcBef>
              <a:spcAft>
                <a:spcPts val="1200"/>
              </a:spcAft>
            </a:pPr>
            <a:r>
              <a:rPr lang="en-US" dirty="0">
                <a:solidFill>
                  <a:srgbClr val="000000"/>
                </a:solidFill>
                <a:latin typeface="Palatino"/>
                <a:cs typeface="Palatino"/>
              </a:rPr>
              <a:t>le </a:t>
            </a:r>
            <a:r>
              <a:rPr lang="en-US" dirty="0" err="1" smtClean="0">
                <a:solidFill>
                  <a:srgbClr val="000000"/>
                </a:solidFill>
                <a:latin typeface="Palatino"/>
                <a:cs typeface="Palatino"/>
              </a:rPr>
              <a:t>paysage</a:t>
            </a:r>
            <a:r>
              <a:rPr lang="en-US" dirty="0" smtClean="0">
                <a:solidFill>
                  <a:srgbClr val="000000"/>
                </a:solidFill>
                <a:latin typeface="Palatino"/>
                <a:cs typeface="Palatino"/>
              </a:rPr>
              <a:t>	</a:t>
            </a:r>
            <a:r>
              <a:rPr lang="en-US" dirty="0">
                <a:solidFill>
                  <a:srgbClr val="000000"/>
                </a:solidFill>
                <a:latin typeface="Palatino"/>
                <a:cs typeface="Palatino"/>
              </a:rPr>
              <a:t>	</a:t>
            </a:r>
            <a:r>
              <a:rPr lang="en-US" i="1" dirty="0">
                <a:solidFill>
                  <a:srgbClr val="0000FF"/>
                </a:solidFill>
                <a:latin typeface="Palatino"/>
                <a:cs typeface="Palatino"/>
              </a:rPr>
              <a:t>landscape</a:t>
            </a:r>
            <a:endParaRPr lang="en-US" dirty="0">
              <a:solidFill>
                <a:srgbClr val="0000FF"/>
              </a:solidFill>
              <a:latin typeface="Palatino"/>
              <a:cs typeface="Palatino"/>
            </a:endParaRPr>
          </a:p>
          <a:p>
            <a:pPr>
              <a:spcBef>
                <a:spcPts val="600"/>
              </a:spcBef>
              <a:spcAft>
                <a:spcPts val="1200"/>
              </a:spcAft>
            </a:pPr>
            <a:r>
              <a:rPr lang="en-US" dirty="0">
                <a:solidFill>
                  <a:srgbClr val="000000"/>
                </a:solidFill>
                <a:latin typeface="Palatino"/>
                <a:cs typeface="Palatino"/>
              </a:rPr>
              <a:t>la </a:t>
            </a:r>
            <a:r>
              <a:rPr lang="en-US" dirty="0" err="1">
                <a:solidFill>
                  <a:srgbClr val="000000"/>
                </a:solidFill>
                <a:latin typeface="Palatino"/>
                <a:cs typeface="Palatino"/>
              </a:rPr>
              <a:t>plante</a:t>
            </a:r>
            <a:r>
              <a:rPr lang="en-US" dirty="0">
                <a:solidFill>
                  <a:srgbClr val="000000"/>
                </a:solidFill>
                <a:latin typeface="Palatino"/>
                <a:cs typeface="Palatino"/>
              </a:rPr>
              <a:t>	</a:t>
            </a:r>
            <a:r>
              <a:rPr lang="en-US" dirty="0" smtClean="0">
                <a:solidFill>
                  <a:srgbClr val="000000"/>
                </a:solidFill>
                <a:latin typeface="Palatino"/>
                <a:cs typeface="Palatino"/>
              </a:rPr>
              <a:t>	</a:t>
            </a:r>
            <a:r>
              <a:rPr lang="en-US" i="1" dirty="0" smtClean="0">
                <a:solidFill>
                  <a:srgbClr val="0000FF"/>
                </a:solidFill>
                <a:latin typeface="Palatino"/>
                <a:cs typeface="Palatino"/>
              </a:rPr>
              <a:t>plant</a:t>
            </a:r>
            <a:endParaRPr lang="en-US" dirty="0">
              <a:solidFill>
                <a:srgbClr val="0000FF"/>
              </a:solidFill>
              <a:latin typeface="Palatino"/>
              <a:cs typeface="Palatino"/>
            </a:endParaRPr>
          </a:p>
          <a:p>
            <a:pPr>
              <a:spcBef>
                <a:spcPts val="600"/>
              </a:spcBef>
              <a:spcAft>
                <a:spcPts val="1200"/>
              </a:spcAft>
            </a:pPr>
            <a:r>
              <a:rPr lang="en-US" dirty="0">
                <a:solidFill>
                  <a:srgbClr val="000000"/>
                </a:solidFill>
                <a:latin typeface="Palatino"/>
                <a:cs typeface="Palatino"/>
              </a:rPr>
              <a:t>la </a:t>
            </a:r>
            <a:r>
              <a:rPr lang="en-US" dirty="0" err="1">
                <a:solidFill>
                  <a:srgbClr val="000000"/>
                </a:solidFill>
                <a:latin typeface="Palatino"/>
                <a:cs typeface="Palatino"/>
              </a:rPr>
              <a:t>pluie</a:t>
            </a:r>
            <a:r>
              <a:rPr lang="en-US" dirty="0">
                <a:solidFill>
                  <a:srgbClr val="000000"/>
                </a:solidFill>
                <a:latin typeface="Palatino"/>
                <a:cs typeface="Palatino"/>
              </a:rPr>
              <a:t>	</a:t>
            </a:r>
            <a:r>
              <a:rPr lang="en-US" dirty="0" smtClean="0">
                <a:solidFill>
                  <a:srgbClr val="000000"/>
                </a:solidFill>
                <a:latin typeface="Palatino"/>
                <a:cs typeface="Palatino"/>
              </a:rPr>
              <a:t>	</a:t>
            </a:r>
            <a:r>
              <a:rPr lang="en-US" i="1" dirty="0" smtClean="0">
                <a:solidFill>
                  <a:srgbClr val="0000FF"/>
                </a:solidFill>
                <a:latin typeface="Palatino"/>
                <a:cs typeface="Palatino"/>
              </a:rPr>
              <a:t>rain</a:t>
            </a:r>
            <a:endParaRPr lang="en-US" dirty="0">
              <a:solidFill>
                <a:srgbClr val="0000FF"/>
              </a:solidFill>
              <a:latin typeface="Palatino"/>
              <a:cs typeface="Palatino"/>
            </a:endParaRPr>
          </a:p>
        </p:txBody>
      </p:sp>
    </p:spTree>
    <p:extLst>
      <p:ext uri="{BB962C8B-B14F-4D97-AF65-F5344CB8AC3E}">
        <p14:creationId xmlns:p14="http://schemas.microsoft.com/office/powerpoint/2010/main" val="77951557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dow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dow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dow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dow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wipe(dow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0" end="0"/>
                                            </p:txEl>
                                          </p:spTgt>
                                        </p:tgtEl>
                                        <p:attrNameLst>
                                          <p:attrName>style.visibility</p:attrName>
                                        </p:attrNameLst>
                                      </p:cBhvr>
                                      <p:to>
                                        <p:strVal val="visible"/>
                                      </p:to>
                                    </p:set>
                                    <p:animEffect transition="in" filter="wipe(down)">
                                      <p:cBhvr>
                                        <p:cTn id="52" dur="500"/>
                                        <p:tgtEl>
                                          <p:spTgt spid="3">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 end="1"/>
                                            </p:txEl>
                                          </p:spTgt>
                                        </p:tgtEl>
                                        <p:attrNameLst>
                                          <p:attrName>style.visibility</p:attrName>
                                        </p:attrNameLst>
                                      </p:cBhvr>
                                      <p:to>
                                        <p:strVal val="visible"/>
                                      </p:to>
                                    </p:set>
                                    <p:animEffect transition="in" filter="wipe(down)">
                                      <p:cBhvr>
                                        <p:cTn id="57" dur="500"/>
                                        <p:tgtEl>
                                          <p:spTgt spid="3">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2" end="2"/>
                                            </p:txEl>
                                          </p:spTgt>
                                        </p:tgtEl>
                                        <p:attrNameLst>
                                          <p:attrName>style.visibility</p:attrName>
                                        </p:attrNameLst>
                                      </p:cBhvr>
                                      <p:to>
                                        <p:strVal val="visible"/>
                                      </p:to>
                                    </p:set>
                                    <p:animEffect transition="in" filter="wipe(down)">
                                      <p:cBhvr>
                                        <p:cTn id="62" dur="500"/>
                                        <p:tgtEl>
                                          <p:spTgt spid="3">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3" end="3"/>
                                            </p:txEl>
                                          </p:spTgt>
                                        </p:tgtEl>
                                        <p:attrNameLst>
                                          <p:attrName>style.visibility</p:attrName>
                                        </p:attrNameLst>
                                      </p:cBhvr>
                                      <p:to>
                                        <p:strVal val="visible"/>
                                      </p:to>
                                    </p:set>
                                    <p:animEffect transition="in" filter="wipe(down)">
                                      <p:cBhvr>
                                        <p:cTn id="67" dur="500"/>
                                        <p:tgtEl>
                                          <p:spTgt spid="3">
                                            <p:txEl>
                                              <p:pRg st="3" end="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pRg st="4" end="4"/>
                                            </p:txEl>
                                          </p:spTgt>
                                        </p:tgtEl>
                                        <p:attrNameLst>
                                          <p:attrName>style.visibility</p:attrName>
                                        </p:attrNameLst>
                                      </p:cBhvr>
                                      <p:to>
                                        <p:strVal val="visible"/>
                                      </p:to>
                                    </p:set>
                                    <p:animEffect transition="in" filter="wipe(down)">
                                      <p:cBhvr>
                                        <p:cTn id="72" dur="500"/>
                                        <p:tgtEl>
                                          <p:spTgt spid="3">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3">
                                            <p:txEl>
                                              <p:pRg st="5" end="5"/>
                                            </p:txEl>
                                          </p:spTgt>
                                        </p:tgtEl>
                                        <p:attrNameLst>
                                          <p:attrName>style.visibility</p:attrName>
                                        </p:attrNameLst>
                                      </p:cBhvr>
                                      <p:to>
                                        <p:strVal val="visible"/>
                                      </p:to>
                                    </p:set>
                                    <p:animEffect transition="in" filter="wipe(down)">
                                      <p:cBhvr>
                                        <p:cTn id="77" dur="500"/>
                                        <p:tgtEl>
                                          <p:spTgt spid="3">
                                            <p:txEl>
                                              <p:pRg st="5" end="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3">
                                            <p:txEl>
                                              <p:pRg st="6" end="6"/>
                                            </p:txEl>
                                          </p:spTgt>
                                        </p:tgtEl>
                                        <p:attrNameLst>
                                          <p:attrName>style.visibility</p:attrName>
                                        </p:attrNameLst>
                                      </p:cBhvr>
                                      <p:to>
                                        <p:strVal val="visible"/>
                                      </p:to>
                                    </p:set>
                                    <p:animEffect transition="in" filter="wipe(down)">
                                      <p:cBhvr>
                                        <p:cTn id="82" dur="500"/>
                                        <p:tgtEl>
                                          <p:spTgt spid="3">
                                            <p:txEl>
                                              <p:pRg st="6" end="6"/>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3">
                                            <p:txEl>
                                              <p:pRg st="7" end="7"/>
                                            </p:txEl>
                                          </p:spTgt>
                                        </p:tgtEl>
                                        <p:attrNameLst>
                                          <p:attrName>style.visibility</p:attrName>
                                        </p:attrNameLst>
                                      </p:cBhvr>
                                      <p:to>
                                        <p:strVal val="visible"/>
                                      </p:to>
                                    </p:set>
                                    <p:animEffect transition="in" filter="wipe(down)">
                                      <p:cBhvr>
                                        <p:cTn id="8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38250"/>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treize</a:t>
            </a:r>
            <a:r>
              <a:rPr lang="en-US" sz="2400" dirty="0">
                <a:latin typeface="Palatino"/>
                <a:cs typeface="Palatino"/>
              </a:rPr>
              <a:t>:  30/10 – 3/11</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lundi</a:t>
            </a:r>
            <a:r>
              <a:rPr lang="en-US" sz="2400" dirty="0">
                <a:latin typeface="Palatino"/>
                <a:cs typeface="Palatino"/>
              </a:rPr>
              <a:t>, le </a:t>
            </a:r>
            <a:r>
              <a:rPr lang="en-US" sz="2400" dirty="0" err="1">
                <a:latin typeface="Palatino"/>
                <a:cs typeface="Palatino"/>
              </a:rPr>
              <a:t>trente</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a:xfrm>
            <a:off x="4648200" y="1600200"/>
            <a:ext cx="4038600" cy="4856188"/>
          </a:xfrm>
        </p:spPr>
        <p:txBody>
          <a:bodyPr/>
          <a:lstStyle/>
          <a:p>
            <a:endParaRPr lang="en-US" dirty="0"/>
          </a:p>
        </p:txBody>
      </p:sp>
      <p:sp>
        <p:nvSpPr>
          <p:cNvPr id="4" name="Content Placeholder 3"/>
          <p:cNvSpPr>
            <a:spLocks noGrp="1"/>
          </p:cNvSpPr>
          <p:nvPr>
            <p:ph sz="quarter" idx="13"/>
          </p:nvPr>
        </p:nvSpPr>
        <p:spPr>
          <a:xfrm>
            <a:off x="365760" y="1600200"/>
            <a:ext cx="4041648" cy="4856188"/>
          </a:xfrm>
        </p:spPr>
        <p:txBody>
          <a:bodyPr/>
          <a:lstStyle/>
          <a:p>
            <a:endParaRPr lang="en-US" dirty="0"/>
          </a:p>
        </p:txBody>
      </p:sp>
    </p:spTree>
    <p:extLst>
      <p:ext uri="{BB962C8B-B14F-4D97-AF65-F5344CB8AC3E}">
        <p14:creationId xmlns:p14="http://schemas.microsoft.com/office/powerpoint/2010/main" val="324998560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625" y="0"/>
            <a:ext cx="8826500" cy="1222375"/>
          </a:xfrm>
        </p:spPr>
        <p:txBody>
          <a:bodyPr/>
          <a:lstStyle/>
          <a:p>
            <a:pPr>
              <a:lnSpc>
                <a:spcPct val="150000"/>
              </a:lnSpc>
            </a:pPr>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treize</a:t>
            </a:r>
            <a:r>
              <a:rPr lang="en-US" sz="2400" dirty="0">
                <a:latin typeface="Palatino Linotype"/>
                <a:cs typeface="Palatino Linotype"/>
              </a:rPr>
              <a:t>:  30/10 – 3/11</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mardi</a:t>
            </a:r>
            <a:r>
              <a:rPr lang="en-US" sz="2400" dirty="0">
                <a:latin typeface="Palatino Linotype"/>
                <a:cs typeface="Palatino Linotype"/>
              </a:rPr>
              <a:t>, le </a:t>
            </a:r>
            <a:r>
              <a:rPr lang="en-US" sz="2400" dirty="0" err="1">
                <a:latin typeface="Palatino Linotype"/>
                <a:cs typeface="Palatino Linotype"/>
              </a:rPr>
              <a:t>trente</a:t>
            </a:r>
            <a:r>
              <a:rPr lang="en-US" sz="2400" dirty="0">
                <a:latin typeface="Palatino Linotype"/>
                <a:cs typeface="Palatino Linotype"/>
              </a:rPr>
              <a:t>-et-un </a:t>
            </a:r>
            <a:r>
              <a:rPr lang="en-US" sz="2400" dirty="0" err="1">
                <a:latin typeface="Palatino Linotype"/>
                <a:cs typeface="Palatino Linotype"/>
              </a:rPr>
              <a:t>octobre</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sept</a:t>
            </a:r>
            <a:endParaRPr lang="en-US" sz="2300" dirty="0">
              <a:latin typeface="Palatino Linotype"/>
              <a:cs typeface="Palatino Linotype"/>
            </a:endParaRPr>
          </a:p>
        </p:txBody>
      </p:sp>
      <p:sp>
        <p:nvSpPr>
          <p:cNvPr id="3" name="Content Placeholder 2"/>
          <p:cNvSpPr>
            <a:spLocks noGrp="1"/>
          </p:cNvSpPr>
          <p:nvPr>
            <p:ph sz="half" idx="2"/>
          </p:nvPr>
        </p:nvSpPr>
        <p:spPr>
          <a:xfrm>
            <a:off x="4648200" y="1600200"/>
            <a:ext cx="4038600" cy="4902086"/>
          </a:xfrm>
        </p:spPr>
        <p:txBody>
          <a:bodyPr>
            <a:normAutofit/>
          </a:bodyPr>
          <a:lstStyle/>
          <a:p>
            <a:pPr>
              <a:spcBef>
                <a:spcPts val="1200"/>
              </a:spcBef>
              <a:spcAft>
                <a:spcPts val="600"/>
              </a:spcAft>
            </a:pPr>
            <a:r>
              <a:rPr lang="en-US" dirty="0">
                <a:solidFill>
                  <a:schemeClr val="tx1"/>
                </a:solidFill>
                <a:latin typeface="Palatino Linotype"/>
                <a:cs typeface="Palatino Linotype"/>
              </a:rPr>
              <a:t>un </a:t>
            </a:r>
            <a:r>
              <a:rPr lang="en-US" dirty="0" err="1">
                <a:solidFill>
                  <a:schemeClr val="tx1"/>
                </a:solidFill>
                <a:latin typeface="Palatino Linotype"/>
                <a:cs typeface="Palatino Linotype"/>
              </a:rPr>
              <a:t>endroit</a:t>
            </a:r>
            <a:r>
              <a:rPr lang="en-US" dirty="0">
                <a:solidFill>
                  <a:schemeClr val="tx1"/>
                </a:solidFill>
                <a:latin typeface="Palatino Linotype"/>
                <a:cs typeface="Palatino Linotype"/>
              </a:rPr>
              <a:t>		</a:t>
            </a:r>
            <a:r>
              <a:rPr lang="en-US" i="1" dirty="0">
                <a:solidFill>
                  <a:srgbClr val="0000FF"/>
                </a:solidFill>
                <a:latin typeface="Palatino Linotype"/>
                <a:cs typeface="Palatino Linotype"/>
              </a:rPr>
              <a:t>place</a:t>
            </a:r>
          </a:p>
          <a:p>
            <a:pPr>
              <a:spcBef>
                <a:spcPts val="1200"/>
              </a:spcBef>
              <a:spcAft>
                <a:spcPts val="600"/>
              </a:spcAft>
            </a:pPr>
            <a:r>
              <a:rPr lang="en-US" dirty="0" err="1">
                <a:solidFill>
                  <a:schemeClr val="tx1"/>
                </a:solidFill>
                <a:latin typeface="Palatino Linotype"/>
                <a:cs typeface="Palatino Linotype"/>
              </a:rPr>
              <a:t>ensuite</a:t>
            </a:r>
            <a:r>
              <a:rPr lang="en-US" dirty="0">
                <a:solidFill>
                  <a:schemeClr val="tx1"/>
                </a:solidFill>
                <a:latin typeface="Palatino Linotype"/>
                <a:cs typeface="Palatino Linotype"/>
              </a:rPr>
              <a:t>		</a:t>
            </a:r>
            <a:r>
              <a:rPr lang="en-US" i="1" dirty="0">
                <a:solidFill>
                  <a:srgbClr val="0000FF"/>
                </a:solidFill>
                <a:latin typeface="Palatino Linotype"/>
                <a:cs typeface="Palatino Linotype"/>
              </a:rPr>
              <a:t>then</a:t>
            </a:r>
          </a:p>
          <a:p>
            <a:pPr>
              <a:spcBef>
                <a:spcPts val="1200"/>
              </a:spcBef>
              <a:spcAft>
                <a:spcPts val="600"/>
              </a:spcAft>
            </a:pPr>
            <a:r>
              <a:rPr lang="en-US" dirty="0">
                <a:solidFill>
                  <a:schemeClr val="tx1"/>
                </a:solidFill>
                <a:latin typeface="Palatino Linotype"/>
                <a:cs typeface="Palatino Linotype"/>
              </a:rPr>
              <a:t>essayer		</a:t>
            </a:r>
            <a:r>
              <a:rPr lang="en-US" i="1" dirty="0">
                <a:solidFill>
                  <a:srgbClr val="0000FF"/>
                </a:solidFill>
                <a:latin typeface="Palatino Linotype"/>
                <a:cs typeface="Palatino Linotype"/>
              </a:rPr>
              <a:t>to try</a:t>
            </a:r>
          </a:p>
          <a:p>
            <a:pPr>
              <a:spcBef>
                <a:spcPts val="1200"/>
              </a:spcBef>
              <a:spcAft>
                <a:spcPts val="600"/>
              </a:spcAft>
            </a:pPr>
            <a:r>
              <a:rPr lang="en-US" dirty="0">
                <a:solidFill>
                  <a:schemeClr val="tx1"/>
                </a:solidFill>
                <a:latin typeface="Palatino Linotype"/>
                <a:cs typeface="Palatino Linotype"/>
              </a:rPr>
              <a:t>pendant		</a:t>
            </a:r>
            <a:r>
              <a:rPr lang="en-US" i="1" dirty="0">
                <a:solidFill>
                  <a:srgbClr val="0000FF"/>
                </a:solidFill>
                <a:latin typeface="Palatino Linotype"/>
                <a:cs typeface="Palatino Linotype"/>
              </a:rPr>
              <a:t>during</a:t>
            </a:r>
          </a:p>
          <a:p>
            <a:pPr>
              <a:spcBef>
                <a:spcPts val="1200"/>
              </a:spcBef>
              <a:spcAft>
                <a:spcPts val="600"/>
              </a:spcAft>
            </a:pPr>
            <a:r>
              <a:rPr lang="en-US" dirty="0" err="1">
                <a:solidFill>
                  <a:schemeClr val="tx1"/>
                </a:solidFill>
                <a:latin typeface="Palatino Linotype"/>
                <a:cs typeface="Palatino Linotype"/>
              </a:rPr>
              <a:t>prendre</a:t>
            </a:r>
            <a:r>
              <a:rPr lang="en-US" dirty="0">
                <a:solidFill>
                  <a:schemeClr val="tx1"/>
                </a:solidFill>
                <a:latin typeface="Palatino Linotype"/>
                <a:cs typeface="Palatino Linotype"/>
              </a:rPr>
              <a:t>		</a:t>
            </a:r>
            <a:r>
              <a:rPr lang="en-US" i="1" dirty="0">
                <a:solidFill>
                  <a:srgbClr val="0000FF"/>
                </a:solidFill>
                <a:latin typeface="Palatino Linotype"/>
                <a:cs typeface="Palatino Linotype"/>
              </a:rPr>
              <a:t>to take</a:t>
            </a:r>
          </a:p>
          <a:p>
            <a:pPr>
              <a:spcBef>
                <a:spcPts val="1200"/>
              </a:spcBef>
              <a:spcAft>
                <a:spcPts val="600"/>
              </a:spcAft>
            </a:pPr>
            <a:r>
              <a:rPr lang="en-US" dirty="0" err="1">
                <a:solidFill>
                  <a:schemeClr val="tx1"/>
                </a:solidFill>
                <a:latin typeface="Palatino Linotype"/>
                <a:cs typeface="Palatino Linotype"/>
              </a:rPr>
              <a:t>venu</a:t>
            </a:r>
            <a:r>
              <a:rPr lang="en-US" dirty="0">
                <a:solidFill>
                  <a:schemeClr val="tx1"/>
                </a:solidFill>
                <a:latin typeface="Palatino Linotype"/>
                <a:cs typeface="Palatino Linotype"/>
              </a:rPr>
              <a:t>(e)(s) de      </a:t>
            </a:r>
            <a:r>
              <a:rPr lang="en-US" i="1" dirty="0" smtClean="0">
                <a:solidFill>
                  <a:srgbClr val="0000FF"/>
                </a:solidFill>
                <a:latin typeface="Palatino Linotype"/>
                <a:cs typeface="Palatino Linotype"/>
              </a:rPr>
              <a:t>come </a:t>
            </a:r>
            <a:r>
              <a:rPr lang="en-US" i="1" dirty="0">
                <a:solidFill>
                  <a:srgbClr val="0000FF"/>
                </a:solidFill>
                <a:latin typeface="Palatino Linotype"/>
                <a:cs typeface="Palatino Linotype"/>
              </a:rPr>
              <a:t>from</a:t>
            </a:r>
          </a:p>
          <a:p>
            <a:pPr>
              <a:spcBef>
                <a:spcPts val="1200"/>
              </a:spcBef>
              <a:spcAft>
                <a:spcPts val="600"/>
              </a:spcAft>
            </a:pPr>
            <a:r>
              <a:rPr lang="en-US" dirty="0" err="1">
                <a:solidFill>
                  <a:schemeClr val="tx1"/>
                </a:solidFill>
                <a:latin typeface="Palatino Linotype"/>
                <a:cs typeface="Palatino Linotype"/>
              </a:rPr>
              <a:t>raconter</a:t>
            </a:r>
            <a:r>
              <a:rPr lang="en-US" dirty="0">
                <a:solidFill>
                  <a:schemeClr val="tx1"/>
                </a:solidFill>
                <a:latin typeface="Palatino Linotype"/>
                <a:cs typeface="Palatino Linotype"/>
              </a:rPr>
              <a:t>	</a:t>
            </a:r>
            <a:r>
              <a:rPr lang="en-US" dirty="0" smtClean="0">
                <a:solidFill>
                  <a:schemeClr val="tx1"/>
                </a:solidFill>
                <a:latin typeface="Palatino Linotype"/>
                <a:cs typeface="Palatino Linotype"/>
              </a:rPr>
              <a:t>  </a:t>
            </a:r>
            <a:r>
              <a:rPr lang="en-US" i="1" dirty="0">
                <a:solidFill>
                  <a:srgbClr val="0000FF"/>
                </a:solidFill>
                <a:latin typeface="Palatino Linotype"/>
                <a:cs typeface="Palatino Linotype"/>
              </a:rPr>
              <a:t>to tell (a story)</a:t>
            </a:r>
          </a:p>
          <a:p>
            <a:pPr>
              <a:spcBef>
                <a:spcPts val="1200"/>
              </a:spcBef>
              <a:spcAft>
                <a:spcPts val="600"/>
              </a:spcAft>
            </a:pPr>
            <a:r>
              <a:rPr lang="en-US" dirty="0" err="1" smtClean="0">
                <a:solidFill>
                  <a:schemeClr val="tx1"/>
                </a:solidFill>
                <a:latin typeface="Palatino Linotype"/>
                <a:cs typeface="Palatino Linotype"/>
              </a:rPr>
              <a:t>poursuivre</a:t>
            </a:r>
            <a:r>
              <a:rPr lang="en-US" dirty="0" smtClean="0">
                <a:solidFill>
                  <a:schemeClr val="tx1"/>
                </a:solidFill>
                <a:latin typeface="Palatino Linotype"/>
                <a:cs typeface="Palatino Linotype"/>
              </a:rPr>
              <a:t>           </a:t>
            </a:r>
            <a:r>
              <a:rPr lang="en-US" i="1" dirty="0" smtClean="0">
                <a:solidFill>
                  <a:srgbClr val="0000FF"/>
                </a:solidFill>
                <a:latin typeface="Palatino Linotype"/>
                <a:cs typeface="Palatino Linotype"/>
              </a:rPr>
              <a:t>to pursue</a:t>
            </a:r>
            <a:endParaRPr lang="en-US" i="1" dirty="0">
              <a:solidFill>
                <a:srgbClr val="0000FF"/>
              </a:solidFill>
              <a:latin typeface="Palatino Linotype"/>
              <a:cs typeface="Palatino Linotype"/>
            </a:endParaRPr>
          </a:p>
        </p:txBody>
      </p:sp>
      <p:sp>
        <p:nvSpPr>
          <p:cNvPr id="4" name="Content Placeholder 3"/>
          <p:cNvSpPr>
            <a:spLocks noGrp="1"/>
          </p:cNvSpPr>
          <p:nvPr>
            <p:ph sz="quarter" idx="13"/>
          </p:nvPr>
        </p:nvSpPr>
        <p:spPr>
          <a:xfrm>
            <a:off x="365760" y="1600199"/>
            <a:ext cx="4041648" cy="5029330"/>
          </a:xfrm>
        </p:spPr>
        <p:txBody>
          <a:bodyPr>
            <a:normAutofit/>
          </a:bodyPr>
          <a:lstStyle/>
          <a:p>
            <a:pPr marL="0" indent="0">
              <a:spcBef>
                <a:spcPts val="1200"/>
              </a:spcBef>
              <a:spcAft>
                <a:spcPts val="600"/>
              </a:spcAft>
              <a:buNone/>
            </a:pPr>
            <a:r>
              <a:rPr lang="en-US" b="1" dirty="0" smtClean="0">
                <a:solidFill>
                  <a:srgbClr val="0000FF"/>
                </a:solidFill>
                <a:latin typeface="Palatino Linotype"/>
                <a:cs typeface="Palatino Linotype"/>
              </a:rPr>
              <a:t>“</a:t>
            </a:r>
            <a:r>
              <a:rPr lang="en-US" b="1" i="1" dirty="0">
                <a:solidFill>
                  <a:srgbClr val="0000FF"/>
                </a:solidFill>
                <a:latin typeface="Palatino Linotype"/>
                <a:cs typeface="Palatino Linotype"/>
              </a:rPr>
              <a:t>Les mots du </a:t>
            </a:r>
            <a:r>
              <a:rPr lang="en-US" b="1" i="1" dirty="0" smtClean="0">
                <a:solidFill>
                  <a:srgbClr val="0000FF"/>
                </a:solidFill>
                <a:latin typeface="Palatino Linotype"/>
                <a:cs typeface="Palatino Linotype"/>
              </a:rPr>
              <a:t>jour</a:t>
            </a:r>
            <a:r>
              <a:rPr lang="en-US" b="1" dirty="0" smtClean="0">
                <a:solidFill>
                  <a:srgbClr val="0000FF"/>
                </a:solidFill>
                <a:latin typeface="Palatino Linotype"/>
                <a:cs typeface="Palatino Linotype"/>
              </a:rPr>
              <a:t>”</a:t>
            </a:r>
            <a:endParaRPr lang="en-US" b="1" dirty="0">
              <a:solidFill>
                <a:srgbClr val="0000FF"/>
              </a:solidFill>
              <a:latin typeface="Palatino Linotype"/>
              <a:cs typeface="Palatino Linotype"/>
            </a:endParaRPr>
          </a:p>
          <a:p>
            <a:pPr>
              <a:spcBef>
                <a:spcPts val="1200"/>
              </a:spcBef>
              <a:spcAft>
                <a:spcPts val="600"/>
              </a:spcAft>
            </a:pPr>
            <a:r>
              <a:rPr lang="en-US" dirty="0">
                <a:solidFill>
                  <a:schemeClr val="tx1"/>
                </a:solidFill>
                <a:latin typeface="Palatino Linotype"/>
                <a:cs typeface="Palatino Linotype"/>
              </a:rPr>
              <a:t>sans		 </a:t>
            </a:r>
            <a:r>
              <a:rPr lang="en-US" i="1" dirty="0" smtClean="0">
                <a:solidFill>
                  <a:srgbClr val="0000FF"/>
                </a:solidFill>
                <a:latin typeface="Palatino Linotype"/>
                <a:cs typeface="Palatino Linotype"/>
              </a:rPr>
              <a:t>without</a:t>
            </a:r>
            <a:endParaRPr lang="en-US" i="1" dirty="0">
              <a:solidFill>
                <a:srgbClr val="0000FF"/>
              </a:solidFill>
              <a:latin typeface="Palatino Linotype"/>
              <a:cs typeface="Palatino Linotype"/>
            </a:endParaRPr>
          </a:p>
          <a:p>
            <a:pPr>
              <a:spcBef>
                <a:spcPts val="1200"/>
              </a:spcBef>
              <a:spcAft>
                <a:spcPts val="600"/>
              </a:spcAft>
            </a:pPr>
            <a:r>
              <a:rPr lang="en-US" dirty="0" err="1">
                <a:solidFill>
                  <a:schemeClr val="tx1"/>
                </a:solidFill>
                <a:latin typeface="Palatino Linotype"/>
                <a:cs typeface="Palatino Linotype"/>
              </a:rPr>
              <a:t>diminuer</a:t>
            </a:r>
            <a:r>
              <a:rPr lang="en-US" dirty="0">
                <a:solidFill>
                  <a:schemeClr val="tx1"/>
                </a:solidFill>
                <a:latin typeface="Palatino Linotype"/>
                <a:cs typeface="Palatino Linotype"/>
              </a:rPr>
              <a:t>	     </a:t>
            </a:r>
            <a:r>
              <a:rPr lang="en-US" dirty="0" smtClean="0">
                <a:solidFill>
                  <a:schemeClr val="tx1"/>
                </a:solidFill>
                <a:latin typeface="Palatino Linotype"/>
                <a:cs typeface="Palatino Linotype"/>
              </a:rPr>
              <a:t>   </a:t>
            </a:r>
            <a:r>
              <a:rPr lang="en-US" i="1" dirty="0">
                <a:solidFill>
                  <a:srgbClr val="0000FF"/>
                </a:solidFill>
                <a:latin typeface="Palatino Linotype"/>
                <a:cs typeface="Palatino Linotype"/>
              </a:rPr>
              <a:t>to diminish</a:t>
            </a:r>
          </a:p>
          <a:p>
            <a:pPr>
              <a:spcBef>
                <a:spcPts val="1200"/>
              </a:spcBef>
              <a:spcAft>
                <a:spcPts val="600"/>
              </a:spcAft>
            </a:pPr>
            <a:r>
              <a:rPr lang="en-US" dirty="0" err="1">
                <a:solidFill>
                  <a:schemeClr val="tx1"/>
                </a:solidFill>
                <a:latin typeface="Palatino Linotype"/>
                <a:cs typeface="Palatino Linotype"/>
              </a:rPr>
              <a:t>laisser</a:t>
            </a:r>
            <a:r>
              <a:rPr lang="en-US" dirty="0">
                <a:solidFill>
                  <a:schemeClr val="tx1"/>
                </a:solidFill>
                <a:latin typeface="Palatino Linotype"/>
                <a:cs typeface="Palatino Linotype"/>
              </a:rPr>
              <a:t>	   </a:t>
            </a:r>
            <a:r>
              <a:rPr lang="en-US" dirty="0">
                <a:solidFill>
                  <a:srgbClr val="0000FF"/>
                </a:solidFill>
                <a:latin typeface="Palatino Linotype"/>
                <a:cs typeface="Palatino Linotype"/>
              </a:rPr>
              <a:t> </a:t>
            </a:r>
            <a:r>
              <a:rPr lang="en-US" i="1" dirty="0">
                <a:solidFill>
                  <a:srgbClr val="0000FF"/>
                </a:solidFill>
                <a:latin typeface="Palatino Linotype"/>
                <a:cs typeface="Palatino Linotype"/>
              </a:rPr>
              <a:t>to let, to leave</a:t>
            </a:r>
          </a:p>
          <a:p>
            <a:pPr>
              <a:spcBef>
                <a:spcPts val="1200"/>
              </a:spcBef>
              <a:spcAft>
                <a:spcPts val="600"/>
              </a:spcAft>
            </a:pPr>
            <a:r>
              <a:rPr lang="en-US" dirty="0" err="1" smtClean="0">
                <a:solidFill>
                  <a:schemeClr val="tx1"/>
                </a:solidFill>
                <a:latin typeface="Palatino Linotype"/>
                <a:cs typeface="Palatino Linotype"/>
              </a:rPr>
              <a:t>résolument</a:t>
            </a:r>
            <a:r>
              <a:rPr lang="en-US" dirty="0" smtClean="0">
                <a:solidFill>
                  <a:schemeClr val="tx1"/>
                </a:solidFill>
                <a:latin typeface="Palatino Linotype"/>
                <a:cs typeface="Palatino Linotype"/>
              </a:rPr>
              <a:t>           </a:t>
            </a:r>
            <a:r>
              <a:rPr lang="en-US" i="1" dirty="0" smtClean="0">
                <a:solidFill>
                  <a:srgbClr val="0000FF"/>
                </a:solidFill>
                <a:latin typeface="Palatino Linotype"/>
                <a:cs typeface="Palatino Linotype"/>
              </a:rPr>
              <a:t>decidedly</a:t>
            </a:r>
            <a:endParaRPr lang="en-US" i="1" dirty="0">
              <a:solidFill>
                <a:srgbClr val="0000FF"/>
              </a:solidFill>
              <a:latin typeface="Palatino Linotype"/>
              <a:cs typeface="Palatino Linotype"/>
            </a:endParaRPr>
          </a:p>
          <a:p>
            <a:pPr>
              <a:spcBef>
                <a:spcPts val="1200"/>
              </a:spcBef>
              <a:spcAft>
                <a:spcPts val="600"/>
              </a:spcAft>
            </a:pPr>
            <a:r>
              <a:rPr lang="en-US" dirty="0" err="1">
                <a:solidFill>
                  <a:schemeClr val="tx1"/>
                </a:solidFill>
                <a:latin typeface="Palatino Linotype"/>
                <a:cs typeface="Palatino Linotype"/>
              </a:rPr>
              <a:t>l’édit</a:t>
            </a:r>
            <a:r>
              <a:rPr lang="en-US" dirty="0">
                <a:solidFill>
                  <a:schemeClr val="tx1"/>
                </a:solidFill>
                <a:latin typeface="Palatino Linotype"/>
                <a:cs typeface="Palatino Linotype"/>
              </a:rPr>
              <a:t> (m)		</a:t>
            </a:r>
            <a:r>
              <a:rPr lang="en-US" i="1" dirty="0">
                <a:solidFill>
                  <a:srgbClr val="0000FF"/>
                </a:solidFill>
                <a:latin typeface="Palatino Linotype"/>
                <a:cs typeface="Palatino Linotype"/>
              </a:rPr>
              <a:t>edict</a:t>
            </a:r>
          </a:p>
          <a:p>
            <a:pPr>
              <a:spcBef>
                <a:spcPts val="1200"/>
              </a:spcBef>
              <a:spcAft>
                <a:spcPts val="600"/>
              </a:spcAft>
            </a:pPr>
            <a:r>
              <a:rPr lang="en-US" dirty="0" err="1">
                <a:solidFill>
                  <a:schemeClr val="tx1"/>
                </a:solidFill>
                <a:latin typeface="Palatino Linotype"/>
                <a:cs typeface="Palatino Linotype"/>
              </a:rPr>
              <a:t>jusqu’à</a:t>
            </a:r>
            <a:r>
              <a:rPr lang="en-US" dirty="0">
                <a:solidFill>
                  <a:schemeClr val="tx1"/>
                </a:solidFill>
                <a:latin typeface="Palatino Linotype"/>
                <a:cs typeface="Palatino Linotype"/>
              </a:rPr>
              <a:t>	            </a:t>
            </a:r>
            <a:r>
              <a:rPr lang="en-US" i="1" dirty="0">
                <a:solidFill>
                  <a:srgbClr val="0000FF"/>
                </a:solidFill>
                <a:latin typeface="Palatino Linotype"/>
                <a:cs typeface="Palatino Linotype"/>
              </a:rPr>
              <a:t>up until</a:t>
            </a:r>
          </a:p>
          <a:p>
            <a:pPr>
              <a:spcBef>
                <a:spcPts val="1200"/>
              </a:spcBef>
              <a:spcAft>
                <a:spcPts val="600"/>
              </a:spcAft>
            </a:pPr>
            <a:r>
              <a:rPr lang="en-US" dirty="0" err="1">
                <a:solidFill>
                  <a:schemeClr val="tx1"/>
                </a:solidFill>
                <a:latin typeface="Palatino Linotype"/>
                <a:cs typeface="Palatino Linotype"/>
              </a:rPr>
              <a:t>laisser</a:t>
            </a:r>
            <a:r>
              <a:rPr lang="en-US" dirty="0">
                <a:solidFill>
                  <a:schemeClr val="tx1"/>
                </a:solidFill>
                <a:latin typeface="Palatino Linotype"/>
                <a:cs typeface="Palatino Linotype"/>
              </a:rPr>
              <a:t> </a:t>
            </a:r>
            <a:r>
              <a:rPr lang="en-US" dirty="0" err="1">
                <a:solidFill>
                  <a:schemeClr val="tx1"/>
                </a:solidFill>
                <a:latin typeface="Palatino Linotype"/>
                <a:cs typeface="Palatino Linotype"/>
              </a:rPr>
              <a:t>tomber</a:t>
            </a:r>
            <a:r>
              <a:rPr lang="en-US" dirty="0">
                <a:solidFill>
                  <a:schemeClr val="tx1"/>
                </a:solidFill>
                <a:latin typeface="Palatino Linotype"/>
                <a:cs typeface="Palatino Linotype"/>
              </a:rPr>
              <a:t>	</a:t>
            </a:r>
            <a:r>
              <a:rPr lang="en-US" i="1" dirty="0">
                <a:solidFill>
                  <a:srgbClr val="0000FF"/>
                </a:solidFill>
                <a:latin typeface="Palatino Linotype"/>
                <a:cs typeface="Palatino Linotype"/>
              </a:rPr>
              <a:t>to let </a:t>
            </a:r>
            <a:r>
              <a:rPr lang="en-US" i="1" dirty="0" smtClean="0">
                <a:solidFill>
                  <a:srgbClr val="0000FF"/>
                </a:solidFill>
                <a:latin typeface="Palatino Linotype"/>
                <a:cs typeface="Palatino Linotype"/>
              </a:rPr>
              <a:t>fall</a:t>
            </a:r>
            <a:endParaRPr lang="en-US" i="1" dirty="0">
              <a:solidFill>
                <a:srgbClr val="0000FF"/>
              </a:solidFill>
              <a:latin typeface="Palatino Linotype"/>
              <a:cs typeface="Palatino Linotype"/>
            </a:endParaRPr>
          </a:p>
        </p:txBody>
      </p:sp>
    </p:spTree>
    <p:extLst>
      <p:ext uri="{BB962C8B-B14F-4D97-AF65-F5344CB8AC3E}">
        <p14:creationId xmlns:p14="http://schemas.microsoft.com/office/powerpoint/2010/main" val="156636834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dow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dow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dow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dow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animEffect transition="in" filter="wipe(down)">
                                      <p:cBhvr>
                                        <p:cTn id="47" dur="500"/>
                                        <p:tgtEl>
                                          <p:spTgt spid="3">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1" end="1"/>
                                            </p:txEl>
                                          </p:spTgt>
                                        </p:tgtEl>
                                        <p:attrNameLst>
                                          <p:attrName>style.visibility</p:attrName>
                                        </p:attrNameLst>
                                      </p:cBhvr>
                                      <p:to>
                                        <p:strVal val="visible"/>
                                      </p:to>
                                    </p:set>
                                    <p:animEffect transition="in" filter="wipe(down)">
                                      <p:cBhvr>
                                        <p:cTn id="52" dur="500"/>
                                        <p:tgtEl>
                                          <p:spTgt spid="3">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animEffect transition="in" filter="wipe(down)">
                                      <p:cBhvr>
                                        <p:cTn id="57" dur="500"/>
                                        <p:tgtEl>
                                          <p:spTgt spid="3">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3" end="3"/>
                                            </p:txEl>
                                          </p:spTgt>
                                        </p:tgtEl>
                                        <p:attrNameLst>
                                          <p:attrName>style.visibility</p:attrName>
                                        </p:attrNameLst>
                                      </p:cBhvr>
                                      <p:to>
                                        <p:strVal val="visible"/>
                                      </p:to>
                                    </p:set>
                                    <p:animEffect transition="in" filter="wipe(down)">
                                      <p:cBhvr>
                                        <p:cTn id="62" dur="500"/>
                                        <p:tgtEl>
                                          <p:spTgt spid="3">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4" end="4"/>
                                            </p:txEl>
                                          </p:spTgt>
                                        </p:tgtEl>
                                        <p:attrNameLst>
                                          <p:attrName>style.visibility</p:attrName>
                                        </p:attrNameLst>
                                      </p:cBhvr>
                                      <p:to>
                                        <p:strVal val="visible"/>
                                      </p:to>
                                    </p:set>
                                    <p:animEffect transition="in" filter="wipe(down)">
                                      <p:cBhvr>
                                        <p:cTn id="67" dur="500"/>
                                        <p:tgtEl>
                                          <p:spTgt spid="3">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pRg st="5" end="5"/>
                                            </p:txEl>
                                          </p:spTgt>
                                        </p:tgtEl>
                                        <p:attrNameLst>
                                          <p:attrName>style.visibility</p:attrName>
                                        </p:attrNameLst>
                                      </p:cBhvr>
                                      <p:to>
                                        <p:strVal val="visible"/>
                                      </p:to>
                                    </p:set>
                                    <p:animEffect transition="in" filter="wipe(down)">
                                      <p:cBhvr>
                                        <p:cTn id="72" dur="500"/>
                                        <p:tgtEl>
                                          <p:spTgt spid="3">
                                            <p:txEl>
                                              <p:pRg st="5" end="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3">
                                            <p:txEl>
                                              <p:pRg st="6" end="6"/>
                                            </p:txEl>
                                          </p:spTgt>
                                        </p:tgtEl>
                                        <p:attrNameLst>
                                          <p:attrName>style.visibility</p:attrName>
                                        </p:attrNameLst>
                                      </p:cBhvr>
                                      <p:to>
                                        <p:strVal val="visible"/>
                                      </p:to>
                                    </p:set>
                                    <p:animEffect transition="in" filter="wipe(down)">
                                      <p:cBhvr>
                                        <p:cTn id="77" dur="500"/>
                                        <p:tgtEl>
                                          <p:spTgt spid="3">
                                            <p:txEl>
                                              <p:pRg st="6" end="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3">
                                            <p:txEl>
                                              <p:pRg st="7" end="7"/>
                                            </p:txEl>
                                          </p:spTgt>
                                        </p:tgtEl>
                                        <p:attrNameLst>
                                          <p:attrName>style.visibility</p:attrName>
                                        </p:attrNameLst>
                                      </p:cBhvr>
                                      <p:to>
                                        <p:strVal val="visible"/>
                                      </p:to>
                                    </p:set>
                                    <p:animEffect transition="in" filter="wipe(down)">
                                      <p:cBhvr>
                                        <p:cTn id="8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473" y="0"/>
            <a:ext cx="8644031" cy="1308091"/>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neuf</a:t>
            </a:r>
            <a:r>
              <a:rPr lang="en-US" sz="2400" dirty="0">
                <a:latin typeface="Palatino"/>
                <a:cs typeface="Palatino"/>
              </a:rPr>
              <a:t>:  2/10 – 6/10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mardi</a:t>
            </a:r>
            <a:r>
              <a:rPr lang="en-US" sz="2400" dirty="0">
                <a:latin typeface="Palatino"/>
                <a:cs typeface="Palatino"/>
              </a:rPr>
              <a:t>, le </a:t>
            </a:r>
            <a:r>
              <a:rPr lang="en-US" sz="2400" dirty="0" err="1">
                <a:latin typeface="Palatino"/>
                <a:cs typeface="Palatino"/>
              </a:rPr>
              <a:t>trois</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a:xfrm>
            <a:off x="4648200" y="1600200"/>
            <a:ext cx="4038600" cy="4932686"/>
          </a:xfrm>
        </p:spPr>
        <p:txBody>
          <a:bodyPr>
            <a:normAutofit fontScale="92500" lnSpcReduction="10000"/>
          </a:bodyPr>
          <a:lstStyle/>
          <a:p>
            <a:pPr>
              <a:spcBef>
                <a:spcPts val="1200"/>
              </a:spcBef>
              <a:spcAft>
                <a:spcPts val="600"/>
              </a:spcAft>
            </a:pPr>
            <a:r>
              <a:rPr lang="en-US" dirty="0" err="1">
                <a:solidFill>
                  <a:srgbClr val="000000"/>
                </a:solidFill>
                <a:latin typeface="Palatino"/>
                <a:cs typeface="Palatino"/>
              </a:rPr>
              <a:t>modeste</a:t>
            </a:r>
            <a:r>
              <a:rPr lang="en-US" dirty="0">
                <a:solidFill>
                  <a:srgbClr val="000000"/>
                </a:solidFill>
                <a:latin typeface="Palatino"/>
                <a:cs typeface="Palatino"/>
              </a:rPr>
              <a:t>	      </a:t>
            </a:r>
            <a:r>
              <a:rPr lang="en-US" dirty="0" smtClean="0">
                <a:solidFill>
                  <a:srgbClr val="000000"/>
                </a:solidFill>
                <a:latin typeface="Palatino"/>
                <a:cs typeface="Palatino"/>
              </a:rPr>
              <a:t>         </a:t>
            </a:r>
            <a:r>
              <a:rPr lang="en-US" i="1" dirty="0">
                <a:solidFill>
                  <a:srgbClr val="0000FF"/>
                </a:solidFill>
                <a:latin typeface="Palatino"/>
                <a:cs typeface="Palatino"/>
              </a:rPr>
              <a:t>humble</a:t>
            </a:r>
            <a:endParaRPr lang="en-US" dirty="0">
              <a:solidFill>
                <a:srgbClr val="0000FF"/>
              </a:solidFill>
              <a:latin typeface="Palatino"/>
              <a:cs typeface="Palatino"/>
            </a:endParaRPr>
          </a:p>
          <a:p>
            <a:pPr>
              <a:spcBef>
                <a:spcPts val="1200"/>
              </a:spcBef>
              <a:spcAft>
                <a:spcPts val="600"/>
              </a:spcAft>
            </a:pPr>
            <a:r>
              <a:rPr lang="en-US" dirty="0" err="1">
                <a:solidFill>
                  <a:srgbClr val="000000"/>
                </a:solidFill>
                <a:latin typeface="Palatino"/>
                <a:cs typeface="Palatino"/>
              </a:rPr>
              <a:t>mon</a:t>
            </a:r>
            <a:r>
              <a:rPr lang="en-US" dirty="0">
                <a:solidFill>
                  <a:srgbClr val="000000"/>
                </a:solidFill>
                <a:latin typeface="Palatino"/>
                <a:cs typeface="Palatino"/>
              </a:rPr>
              <a:t> </a:t>
            </a:r>
            <a:r>
              <a:rPr lang="en-US" dirty="0" err="1">
                <a:solidFill>
                  <a:srgbClr val="000000"/>
                </a:solidFill>
                <a:latin typeface="Palatino"/>
                <a:cs typeface="Palatino"/>
              </a:rPr>
              <a:t>âme</a:t>
            </a:r>
            <a:r>
              <a:rPr lang="en-US" dirty="0">
                <a:solidFill>
                  <a:srgbClr val="000000"/>
                </a:solidFill>
                <a:latin typeface="Palatino"/>
                <a:cs typeface="Palatino"/>
              </a:rPr>
              <a:t>/</a:t>
            </a:r>
            <a:r>
              <a:rPr lang="en-US" dirty="0" err="1">
                <a:solidFill>
                  <a:srgbClr val="000000"/>
                </a:solidFill>
                <a:latin typeface="Palatino"/>
                <a:cs typeface="Palatino"/>
              </a:rPr>
              <a:t>mon</a:t>
            </a:r>
            <a:r>
              <a:rPr lang="en-US" dirty="0">
                <a:solidFill>
                  <a:srgbClr val="000000"/>
                </a:solidFill>
                <a:latin typeface="Palatino"/>
                <a:cs typeface="Palatino"/>
              </a:rPr>
              <a:t> esprit	</a:t>
            </a:r>
            <a:r>
              <a:rPr lang="en-US" dirty="0" smtClean="0">
                <a:solidFill>
                  <a:srgbClr val="000000"/>
                </a:solidFill>
                <a:latin typeface="Palatino"/>
                <a:cs typeface="Palatino"/>
              </a:rPr>
              <a:t>  	          </a:t>
            </a:r>
            <a:r>
              <a:rPr lang="en-US" i="1" dirty="0" smtClean="0">
                <a:solidFill>
                  <a:srgbClr val="0000FF"/>
                </a:solidFill>
                <a:latin typeface="Palatino"/>
                <a:cs typeface="Palatino"/>
              </a:rPr>
              <a:t>my soul / my </a:t>
            </a:r>
            <a:r>
              <a:rPr lang="en-US" i="1" dirty="0">
                <a:solidFill>
                  <a:srgbClr val="0000FF"/>
                </a:solidFill>
                <a:latin typeface="Palatino"/>
                <a:cs typeface="Palatino"/>
              </a:rPr>
              <a:t>spirit</a:t>
            </a:r>
            <a:endParaRPr lang="en-US" dirty="0">
              <a:solidFill>
                <a:srgbClr val="0000FF"/>
              </a:solidFill>
              <a:latin typeface="Palatino"/>
              <a:cs typeface="Palatino"/>
            </a:endParaRPr>
          </a:p>
          <a:p>
            <a:pPr>
              <a:spcBef>
                <a:spcPts val="1200"/>
              </a:spcBef>
              <a:spcAft>
                <a:spcPts val="600"/>
              </a:spcAft>
            </a:pPr>
            <a:r>
              <a:rPr lang="en-US" dirty="0" err="1">
                <a:solidFill>
                  <a:srgbClr val="000000"/>
                </a:solidFill>
                <a:latin typeface="Palatino"/>
                <a:cs typeface="Palatino"/>
              </a:rPr>
              <a:t>mon</a:t>
            </a:r>
            <a:r>
              <a:rPr lang="en-US" dirty="0">
                <a:solidFill>
                  <a:srgbClr val="000000"/>
                </a:solidFill>
                <a:latin typeface="Palatino"/>
                <a:cs typeface="Palatino"/>
              </a:rPr>
              <a:t> </a:t>
            </a:r>
            <a:r>
              <a:rPr lang="en-US" dirty="0" err="1">
                <a:solidFill>
                  <a:srgbClr val="000000"/>
                </a:solidFill>
                <a:latin typeface="Palatino"/>
                <a:cs typeface="Palatino"/>
              </a:rPr>
              <a:t>cœur</a:t>
            </a:r>
            <a:r>
              <a:rPr lang="en-US" dirty="0">
                <a:solidFill>
                  <a:srgbClr val="000000"/>
                </a:solidFill>
                <a:latin typeface="Palatino"/>
                <a:cs typeface="Palatino"/>
              </a:rPr>
              <a:t>		</a:t>
            </a:r>
            <a:r>
              <a:rPr lang="en-US" i="1" dirty="0">
                <a:solidFill>
                  <a:srgbClr val="0000FF"/>
                </a:solidFill>
                <a:latin typeface="Palatino"/>
                <a:cs typeface="Palatino"/>
              </a:rPr>
              <a:t>my heart</a:t>
            </a:r>
            <a:endParaRPr lang="en-US" dirty="0">
              <a:solidFill>
                <a:srgbClr val="0000FF"/>
              </a:solidFill>
              <a:latin typeface="Palatino"/>
              <a:cs typeface="Palatino"/>
            </a:endParaRPr>
          </a:p>
          <a:p>
            <a:pPr>
              <a:spcBef>
                <a:spcPts val="1200"/>
              </a:spcBef>
              <a:spcAft>
                <a:spcPts val="600"/>
              </a:spcAft>
            </a:pPr>
            <a:r>
              <a:rPr lang="en-US" dirty="0" err="1">
                <a:solidFill>
                  <a:srgbClr val="000000"/>
                </a:solidFill>
                <a:latin typeface="Palatino"/>
                <a:cs typeface="Palatino"/>
              </a:rPr>
              <a:t>mon</a:t>
            </a:r>
            <a:r>
              <a:rPr lang="en-US" dirty="0">
                <a:solidFill>
                  <a:srgbClr val="000000"/>
                </a:solidFill>
                <a:latin typeface="Palatino"/>
                <a:cs typeface="Palatino"/>
              </a:rPr>
              <a:t> opinion (f)/ </a:t>
            </a:r>
            <a:r>
              <a:rPr lang="en-US" dirty="0" err="1">
                <a:solidFill>
                  <a:srgbClr val="000000"/>
                </a:solidFill>
                <a:latin typeface="Palatino"/>
                <a:cs typeface="Palatino"/>
              </a:rPr>
              <a:t>mon</a:t>
            </a:r>
            <a:r>
              <a:rPr lang="en-US" dirty="0">
                <a:solidFill>
                  <a:srgbClr val="000000"/>
                </a:solidFill>
                <a:latin typeface="Palatino"/>
                <a:cs typeface="Palatino"/>
              </a:rPr>
              <a:t> </a:t>
            </a:r>
            <a:r>
              <a:rPr lang="en-US" dirty="0" err="1">
                <a:solidFill>
                  <a:srgbClr val="000000"/>
                </a:solidFill>
                <a:latin typeface="Palatino"/>
                <a:cs typeface="Palatino"/>
              </a:rPr>
              <a:t>avis</a:t>
            </a:r>
            <a:r>
              <a:rPr lang="en-US" dirty="0">
                <a:solidFill>
                  <a:srgbClr val="000000"/>
                </a:solidFill>
                <a:latin typeface="Palatino"/>
                <a:cs typeface="Palatino"/>
              </a:rPr>
              <a:t> (m)		          </a:t>
            </a:r>
            <a:r>
              <a:rPr lang="en-US" i="1" dirty="0">
                <a:solidFill>
                  <a:srgbClr val="0000FF"/>
                </a:solidFill>
                <a:latin typeface="Palatino"/>
                <a:cs typeface="Palatino"/>
              </a:rPr>
              <a:t>my opinion</a:t>
            </a:r>
            <a:endParaRPr lang="en-US" dirty="0">
              <a:solidFill>
                <a:srgbClr val="0000FF"/>
              </a:solidFill>
              <a:latin typeface="Palatino"/>
              <a:cs typeface="Palatino"/>
            </a:endParaRPr>
          </a:p>
          <a:p>
            <a:pPr>
              <a:spcBef>
                <a:spcPts val="1200"/>
              </a:spcBef>
              <a:spcAft>
                <a:spcPts val="600"/>
              </a:spcAft>
            </a:pPr>
            <a:r>
              <a:rPr lang="en-US" dirty="0" err="1">
                <a:solidFill>
                  <a:srgbClr val="000000"/>
                </a:solidFill>
                <a:latin typeface="Palatino"/>
                <a:cs typeface="Palatino"/>
              </a:rPr>
              <a:t>nerveux</a:t>
            </a:r>
            <a:r>
              <a:rPr lang="en-US" dirty="0">
                <a:solidFill>
                  <a:srgbClr val="000000"/>
                </a:solidFill>
                <a:latin typeface="Palatino"/>
                <a:cs typeface="Palatino"/>
              </a:rPr>
              <a:t>(se)		</a:t>
            </a:r>
            <a:r>
              <a:rPr lang="en-US" i="1" dirty="0">
                <a:solidFill>
                  <a:srgbClr val="0000FF"/>
                </a:solidFill>
                <a:latin typeface="Palatino"/>
                <a:cs typeface="Palatino"/>
              </a:rPr>
              <a:t>nervous</a:t>
            </a:r>
            <a:endParaRPr lang="en-US" dirty="0">
              <a:solidFill>
                <a:srgbClr val="0000FF"/>
              </a:solidFill>
              <a:latin typeface="Palatino"/>
              <a:cs typeface="Palatino"/>
            </a:endParaRPr>
          </a:p>
          <a:p>
            <a:pPr>
              <a:spcBef>
                <a:spcPts val="1200"/>
              </a:spcBef>
              <a:spcAft>
                <a:spcPts val="600"/>
              </a:spcAft>
            </a:pPr>
            <a:r>
              <a:rPr lang="en-US" dirty="0" err="1">
                <a:solidFill>
                  <a:srgbClr val="000000"/>
                </a:solidFill>
                <a:latin typeface="Palatino"/>
                <a:cs typeface="Palatino"/>
              </a:rPr>
              <a:t>orgueilleux</a:t>
            </a:r>
            <a:r>
              <a:rPr lang="en-US" dirty="0">
                <a:solidFill>
                  <a:srgbClr val="000000"/>
                </a:solidFill>
                <a:latin typeface="Palatino"/>
                <a:cs typeface="Palatino"/>
              </a:rPr>
              <a:t>(se)	</a:t>
            </a:r>
            <a:r>
              <a:rPr lang="en-US" i="1" dirty="0">
                <a:solidFill>
                  <a:srgbClr val="0000FF"/>
                </a:solidFill>
                <a:latin typeface="Palatino"/>
                <a:cs typeface="Palatino"/>
              </a:rPr>
              <a:t>prideful</a:t>
            </a:r>
            <a:endParaRPr lang="en-US" dirty="0">
              <a:solidFill>
                <a:srgbClr val="0000FF"/>
              </a:solidFill>
              <a:latin typeface="Palatino"/>
              <a:cs typeface="Palatino"/>
            </a:endParaRPr>
          </a:p>
          <a:p>
            <a:pPr>
              <a:spcBef>
                <a:spcPts val="1200"/>
              </a:spcBef>
              <a:spcAft>
                <a:spcPts val="600"/>
              </a:spcAft>
            </a:pPr>
            <a:r>
              <a:rPr lang="en-US" dirty="0" err="1">
                <a:solidFill>
                  <a:srgbClr val="000000"/>
                </a:solidFill>
                <a:latin typeface="Palatino"/>
                <a:cs typeface="Palatino"/>
              </a:rPr>
              <a:t>paresseux</a:t>
            </a:r>
            <a:r>
              <a:rPr lang="en-US" dirty="0">
                <a:solidFill>
                  <a:srgbClr val="000000"/>
                </a:solidFill>
                <a:latin typeface="Palatino"/>
                <a:cs typeface="Palatino"/>
              </a:rPr>
              <a:t>(se)	</a:t>
            </a:r>
            <a:r>
              <a:rPr lang="en-US" i="1" dirty="0">
                <a:solidFill>
                  <a:srgbClr val="0000FF"/>
                </a:solidFill>
                <a:latin typeface="Palatino"/>
                <a:cs typeface="Palatino"/>
              </a:rPr>
              <a:t>lazy</a:t>
            </a:r>
            <a:endParaRPr lang="en-US" dirty="0">
              <a:solidFill>
                <a:srgbClr val="0000FF"/>
              </a:solidFill>
              <a:latin typeface="Palatino"/>
              <a:cs typeface="Palatino"/>
            </a:endParaRPr>
          </a:p>
          <a:p>
            <a:pPr>
              <a:spcBef>
                <a:spcPts val="1200"/>
              </a:spcBef>
              <a:spcAft>
                <a:spcPts val="600"/>
              </a:spcAft>
            </a:pPr>
            <a:r>
              <a:rPr lang="en-US" dirty="0" err="1">
                <a:solidFill>
                  <a:srgbClr val="000000"/>
                </a:solidFill>
                <a:latin typeface="Palatino"/>
                <a:cs typeface="Palatino"/>
              </a:rPr>
              <a:t>religieux</a:t>
            </a:r>
            <a:r>
              <a:rPr lang="en-US" dirty="0">
                <a:solidFill>
                  <a:srgbClr val="000000"/>
                </a:solidFill>
                <a:latin typeface="Palatino"/>
                <a:cs typeface="Palatino"/>
              </a:rPr>
              <a:t>(se)  </a:t>
            </a:r>
            <a:r>
              <a:rPr lang="en-US" i="1" dirty="0" smtClean="0">
                <a:solidFill>
                  <a:srgbClr val="0000FF"/>
                </a:solidFill>
                <a:latin typeface="Palatino"/>
                <a:cs typeface="Palatino"/>
              </a:rPr>
              <a:t>religious person</a:t>
            </a:r>
            <a:endParaRPr lang="en-US" dirty="0">
              <a:solidFill>
                <a:srgbClr val="0000FF"/>
              </a:solidFill>
              <a:latin typeface="Palatino"/>
              <a:cs typeface="Palatino"/>
            </a:endParaRPr>
          </a:p>
        </p:txBody>
      </p:sp>
      <p:sp>
        <p:nvSpPr>
          <p:cNvPr id="4" name="Content Placeholder 3"/>
          <p:cNvSpPr>
            <a:spLocks noGrp="1"/>
          </p:cNvSpPr>
          <p:nvPr>
            <p:ph sz="quarter" idx="13"/>
          </p:nvPr>
        </p:nvSpPr>
        <p:spPr>
          <a:xfrm>
            <a:off x="365760" y="1600200"/>
            <a:ext cx="4041648" cy="4932686"/>
          </a:xfrm>
        </p:spPr>
        <p:txBody>
          <a:bodyPr>
            <a:normAutofit fontScale="92500"/>
          </a:bodyPr>
          <a:lstStyle/>
          <a:p>
            <a:pPr marL="0" indent="0">
              <a:spcBef>
                <a:spcPts val="1200"/>
              </a:spcBef>
              <a:buNone/>
            </a:pPr>
            <a:r>
              <a:rPr lang="en-US" dirty="0" err="1">
                <a:solidFill>
                  <a:srgbClr val="000000"/>
                </a:solidFill>
                <a:latin typeface="Palatino"/>
                <a:cs typeface="Palatino"/>
              </a:rPr>
              <a:t>Dans</a:t>
            </a:r>
            <a:r>
              <a:rPr lang="en-US" dirty="0">
                <a:solidFill>
                  <a:srgbClr val="000000"/>
                </a:solidFill>
                <a:latin typeface="Palatino"/>
                <a:cs typeface="Palatino"/>
              </a:rPr>
              <a:t> </a:t>
            </a:r>
            <a:r>
              <a:rPr lang="en-US" dirty="0" err="1">
                <a:solidFill>
                  <a:srgbClr val="000000"/>
                </a:solidFill>
                <a:latin typeface="Palatino"/>
                <a:cs typeface="Palatino"/>
              </a:rPr>
              <a:t>vos</a:t>
            </a:r>
            <a:r>
              <a:rPr lang="en-US" dirty="0">
                <a:solidFill>
                  <a:srgbClr val="000000"/>
                </a:solidFill>
                <a:latin typeface="Palatino"/>
                <a:cs typeface="Palatino"/>
              </a:rPr>
              <a:t> cahiers, </a:t>
            </a:r>
            <a:r>
              <a:rPr lang="en-US" dirty="0" err="1">
                <a:solidFill>
                  <a:srgbClr val="000000"/>
                </a:solidFill>
                <a:latin typeface="Palatino"/>
                <a:cs typeface="Palatino"/>
              </a:rPr>
              <a:t>écrivez</a:t>
            </a:r>
            <a:r>
              <a:rPr lang="en-US" dirty="0">
                <a:solidFill>
                  <a:srgbClr val="000000"/>
                </a:solidFill>
                <a:latin typeface="Palatino"/>
                <a:cs typeface="Palatino"/>
              </a:rPr>
              <a:t> “</a:t>
            </a:r>
            <a:r>
              <a:rPr lang="en-US" dirty="0" err="1">
                <a:solidFill>
                  <a:srgbClr val="000000"/>
                </a:solidFill>
                <a:latin typeface="Palatino"/>
                <a:cs typeface="Palatino"/>
              </a:rPr>
              <a:t>Semaine</a:t>
            </a:r>
            <a:r>
              <a:rPr lang="en-US" dirty="0">
                <a:solidFill>
                  <a:srgbClr val="000000"/>
                </a:solidFill>
                <a:latin typeface="Palatino"/>
                <a:cs typeface="Palatino"/>
              </a:rPr>
              <a:t> 9</a:t>
            </a:r>
            <a:r>
              <a:rPr lang="en-US" dirty="0" smtClean="0">
                <a:solidFill>
                  <a:srgbClr val="000000"/>
                </a:solidFill>
                <a:latin typeface="Palatino"/>
                <a:cs typeface="Palatino"/>
              </a:rPr>
              <a:t>” </a:t>
            </a:r>
            <a:r>
              <a:rPr lang="en-US" dirty="0">
                <a:solidFill>
                  <a:srgbClr val="000000"/>
                </a:solidFill>
                <a:latin typeface="Palatino"/>
                <a:cs typeface="Palatino"/>
              </a:rPr>
              <a:t>et la date.</a:t>
            </a:r>
          </a:p>
          <a:p>
            <a:pPr marL="0" indent="0">
              <a:spcBef>
                <a:spcPts val="1200"/>
              </a:spcBef>
              <a:buNone/>
            </a:pPr>
            <a:r>
              <a:rPr lang="en-US" b="1" dirty="0">
                <a:solidFill>
                  <a:srgbClr val="0000FF"/>
                </a:solidFill>
                <a:latin typeface="Palatino"/>
                <a:cs typeface="Palatino"/>
              </a:rPr>
              <a:t>“</a:t>
            </a:r>
            <a:r>
              <a:rPr lang="en-US" b="1" i="1" dirty="0">
                <a:solidFill>
                  <a:srgbClr val="0000FF"/>
                </a:solidFill>
                <a:latin typeface="Palatino"/>
                <a:cs typeface="Palatino"/>
              </a:rPr>
              <a:t>Les mots du </a:t>
            </a:r>
            <a:r>
              <a:rPr lang="en-US" b="1" i="1" dirty="0" smtClean="0">
                <a:solidFill>
                  <a:srgbClr val="0000FF"/>
                </a:solidFill>
                <a:latin typeface="Palatino"/>
                <a:cs typeface="Palatino"/>
              </a:rPr>
              <a:t>jour</a:t>
            </a:r>
            <a:r>
              <a:rPr lang="en-US" b="1" dirty="0" smtClean="0">
                <a:solidFill>
                  <a:srgbClr val="0000FF"/>
                </a:solidFill>
                <a:latin typeface="Palatino"/>
                <a:cs typeface="Palatino"/>
              </a:rPr>
              <a:t>”</a:t>
            </a:r>
            <a:endParaRPr lang="en-US" b="1" dirty="0">
              <a:solidFill>
                <a:srgbClr val="0000FF"/>
              </a:solidFill>
              <a:latin typeface="Palatino"/>
              <a:cs typeface="Palatino"/>
            </a:endParaRPr>
          </a:p>
          <a:p>
            <a:pPr>
              <a:spcBef>
                <a:spcPts val="1200"/>
              </a:spcBef>
            </a:pPr>
            <a:r>
              <a:rPr lang="en-US" dirty="0">
                <a:solidFill>
                  <a:srgbClr val="000000"/>
                </a:solidFill>
                <a:latin typeface="Palatino"/>
                <a:cs typeface="Palatino"/>
              </a:rPr>
              <a:t>intelligent(e)	</a:t>
            </a:r>
            <a:r>
              <a:rPr lang="en-US" i="1" dirty="0">
                <a:solidFill>
                  <a:srgbClr val="0000FF"/>
                </a:solidFill>
                <a:latin typeface="Palatino"/>
                <a:cs typeface="Palatino"/>
              </a:rPr>
              <a:t>smart</a:t>
            </a:r>
            <a:endParaRPr lang="en-US" dirty="0">
              <a:solidFill>
                <a:srgbClr val="0000FF"/>
              </a:solidFill>
              <a:latin typeface="Palatino"/>
              <a:cs typeface="Palatino"/>
            </a:endParaRPr>
          </a:p>
          <a:p>
            <a:pPr>
              <a:spcBef>
                <a:spcPts val="1200"/>
              </a:spcBef>
            </a:pPr>
            <a:r>
              <a:rPr lang="en-US" dirty="0" err="1">
                <a:solidFill>
                  <a:srgbClr val="000000"/>
                </a:solidFill>
                <a:latin typeface="Palatino"/>
                <a:cs typeface="Palatino"/>
              </a:rPr>
              <a:t>intéressant</a:t>
            </a:r>
            <a:r>
              <a:rPr lang="en-US" dirty="0">
                <a:solidFill>
                  <a:srgbClr val="000000"/>
                </a:solidFill>
                <a:latin typeface="Palatino"/>
                <a:cs typeface="Palatino"/>
              </a:rPr>
              <a:t>(e)        </a:t>
            </a:r>
            <a:r>
              <a:rPr lang="en-US" i="1" dirty="0">
                <a:solidFill>
                  <a:srgbClr val="0000FF"/>
                </a:solidFill>
                <a:latin typeface="Palatino"/>
                <a:cs typeface="Palatino"/>
              </a:rPr>
              <a:t>interesting</a:t>
            </a:r>
            <a:endParaRPr lang="en-US" dirty="0">
              <a:solidFill>
                <a:srgbClr val="0000FF"/>
              </a:solidFill>
              <a:latin typeface="Palatino"/>
              <a:cs typeface="Palatino"/>
            </a:endParaRPr>
          </a:p>
          <a:p>
            <a:pPr>
              <a:spcBef>
                <a:spcPts val="1200"/>
              </a:spcBef>
            </a:pPr>
            <a:r>
              <a:rPr lang="en-US" dirty="0" err="1">
                <a:solidFill>
                  <a:srgbClr val="000000"/>
                </a:solidFill>
                <a:latin typeface="Palatino"/>
                <a:cs typeface="Palatino"/>
              </a:rPr>
              <a:t>introverti</a:t>
            </a:r>
            <a:r>
              <a:rPr lang="en-US" dirty="0">
                <a:solidFill>
                  <a:srgbClr val="000000"/>
                </a:solidFill>
                <a:latin typeface="Palatino"/>
                <a:cs typeface="Palatino"/>
              </a:rPr>
              <a:t>(e)         </a:t>
            </a:r>
            <a:r>
              <a:rPr lang="en-US" i="1" dirty="0">
                <a:solidFill>
                  <a:srgbClr val="0000FF"/>
                </a:solidFill>
                <a:latin typeface="Palatino"/>
                <a:cs typeface="Palatino"/>
              </a:rPr>
              <a:t>introverted</a:t>
            </a:r>
            <a:endParaRPr lang="en-US" dirty="0">
              <a:solidFill>
                <a:srgbClr val="0000FF"/>
              </a:solidFill>
              <a:latin typeface="Palatino"/>
              <a:cs typeface="Palatino"/>
            </a:endParaRPr>
          </a:p>
          <a:p>
            <a:pPr>
              <a:spcBef>
                <a:spcPts val="1200"/>
              </a:spcBef>
            </a:pPr>
            <a:r>
              <a:rPr lang="en-US" dirty="0" err="1">
                <a:solidFill>
                  <a:srgbClr val="000000"/>
                </a:solidFill>
                <a:latin typeface="Palatino"/>
                <a:cs typeface="Palatino"/>
              </a:rPr>
              <a:t>laborieux</a:t>
            </a:r>
            <a:r>
              <a:rPr lang="en-US" dirty="0">
                <a:solidFill>
                  <a:srgbClr val="000000"/>
                </a:solidFill>
                <a:latin typeface="Palatino"/>
                <a:cs typeface="Palatino"/>
              </a:rPr>
              <a:t>(se)    </a:t>
            </a:r>
            <a:r>
              <a:rPr lang="en-US" dirty="0" smtClean="0">
                <a:solidFill>
                  <a:srgbClr val="000000"/>
                </a:solidFill>
                <a:latin typeface="Palatino"/>
                <a:cs typeface="Palatino"/>
              </a:rPr>
              <a:t> </a:t>
            </a:r>
            <a:r>
              <a:rPr lang="en-US" i="1" dirty="0" smtClean="0">
                <a:solidFill>
                  <a:srgbClr val="0000FF"/>
                </a:solidFill>
                <a:latin typeface="Palatino"/>
                <a:cs typeface="Palatino"/>
              </a:rPr>
              <a:t>hard</a:t>
            </a:r>
            <a:r>
              <a:rPr lang="en-US" i="1" dirty="0">
                <a:solidFill>
                  <a:srgbClr val="0000FF"/>
                </a:solidFill>
                <a:latin typeface="Palatino"/>
                <a:cs typeface="Palatino"/>
              </a:rPr>
              <a:t>-working</a:t>
            </a:r>
            <a:endParaRPr lang="en-US" dirty="0">
              <a:solidFill>
                <a:srgbClr val="0000FF"/>
              </a:solidFill>
              <a:latin typeface="Palatino"/>
              <a:cs typeface="Palatino"/>
            </a:endParaRPr>
          </a:p>
          <a:p>
            <a:pPr>
              <a:spcBef>
                <a:spcPts val="1200"/>
              </a:spcBef>
            </a:pPr>
            <a:r>
              <a:rPr lang="en-US" dirty="0" err="1">
                <a:solidFill>
                  <a:srgbClr val="000000"/>
                </a:solidFill>
                <a:latin typeface="Palatino"/>
                <a:cs typeface="Palatino"/>
              </a:rPr>
              <a:t>laïc</a:t>
            </a:r>
            <a:r>
              <a:rPr lang="en-US" dirty="0">
                <a:solidFill>
                  <a:srgbClr val="000000"/>
                </a:solidFill>
                <a:latin typeface="Palatino"/>
                <a:cs typeface="Palatino"/>
              </a:rPr>
              <a:t>		        </a:t>
            </a:r>
            <a:r>
              <a:rPr lang="en-US" dirty="0">
                <a:solidFill>
                  <a:srgbClr val="0000FF"/>
                </a:solidFill>
                <a:latin typeface="Palatino"/>
                <a:cs typeface="Palatino"/>
              </a:rPr>
              <a:t> </a:t>
            </a:r>
            <a:r>
              <a:rPr lang="en-US" i="1" dirty="0">
                <a:solidFill>
                  <a:srgbClr val="0000FF"/>
                </a:solidFill>
                <a:latin typeface="Palatino"/>
                <a:cs typeface="Palatino"/>
              </a:rPr>
              <a:t>a layperson</a:t>
            </a:r>
            <a:endParaRPr lang="en-US" dirty="0">
              <a:solidFill>
                <a:srgbClr val="0000FF"/>
              </a:solidFill>
              <a:latin typeface="Palatino"/>
              <a:cs typeface="Palatino"/>
            </a:endParaRPr>
          </a:p>
          <a:p>
            <a:pPr>
              <a:spcBef>
                <a:spcPts val="1200"/>
              </a:spcBef>
            </a:pPr>
            <a:r>
              <a:rPr lang="en-US" dirty="0" err="1">
                <a:solidFill>
                  <a:srgbClr val="000000"/>
                </a:solidFill>
                <a:latin typeface="Palatino"/>
                <a:cs typeface="Palatino"/>
              </a:rPr>
              <a:t>méchant</a:t>
            </a:r>
            <a:r>
              <a:rPr lang="en-US" dirty="0">
                <a:solidFill>
                  <a:srgbClr val="000000"/>
                </a:solidFill>
                <a:latin typeface="Palatino"/>
                <a:cs typeface="Palatino"/>
              </a:rPr>
              <a:t>(e)		</a:t>
            </a:r>
            <a:r>
              <a:rPr lang="en-US" i="1" dirty="0">
                <a:solidFill>
                  <a:srgbClr val="0000FF"/>
                </a:solidFill>
                <a:latin typeface="Palatino"/>
                <a:cs typeface="Palatino"/>
              </a:rPr>
              <a:t>mean</a:t>
            </a:r>
            <a:endParaRPr lang="en-US" dirty="0">
              <a:solidFill>
                <a:srgbClr val="0000FF"/>
              </a:solidFill>
              <a:latin typeface="Palatino"/>
              <a:cs typeface="Palatino"/>
            </a:endParaRPr>
          </a:p>
          <a:p>
            <a:pPr>
              <a:spcBef>
                <a:spcPts val="1200"/>
              </a:spcBef>
            </a:pPr>
            <a:r>
              <a:rPr lang="en-US" dirty="0" err="1">
                <a:solidFill>
                  <a:srgbClr val="000000"/>
                </a:solidFill>
                <a:latin typeface="Palatino"/>
                <a:cs typeface="Palatino"/>
              </a:rPr>
              <a:t>mes</a:t>
            </a:r>
            <a:r>
              <a:rPr lang="en-US" dirty="0">
                <a:solidFill>
                  <a:srgbClr val="000000"/>
                </a:solidFill>
                <a:latin typeface="Palatino"/>
                <a:cs typeface="Palatino"/>
              </a:rPr>
              <a:t> </a:t>
            </a:r>
            <a:r>
              <a:rPr lang="en-US" dirty="0" err="1">
                <a:solidFill>
                  <a:srgbClr val="000000"/>
                </a:solidFill>
                <a:latin typeface="Palatino"/>
                <a:cs typeface="Palatino"/>
              </a:rPr>
              <a:t>pensées</a:t>
            </a:r>
            <a:r>
              <a:rPr lang="en-US" dirty="0">
                <a:solidFill>
                  <a:srgbClr val="000000"/>
                </a:solidFill>
                <a:latin typeface="Palatino"/>
                <a:cs typeface="Palatino"/>
              </a:rPr>
              <a:t>      </a:t>
            </a:r>
            <a:r>
              <a:rPr lang="en-US" i="1" dirty="0">
                <a:solidFill>
                  <a:srgbClr val="0000FF"/>
                </a:solidFill>
                <a:latin typeface="Palatino"/>
                <a:cs typeface="Palatino"/>
              </a:rPr>
              <a:t>my </a:t>
            </a:r>
            <a:r>
              <a:rPr lang="en-US" i="1" dirty="0" smtClean="0">
                <a:solidFill>
                  <a:srgbClr val="0000FF"/>
                </a:solidFill>
                <a:latin typeface="Palatino"/>
                <a:cs typeface="Palatino"/>
              </a:rPr>
              <a:t>thoughts</a:t>
            </a:r>
            <a:endParaRPr lang="en-US" dirty="0">
              <a:solidFill>
                <a:srgbClr val="0000FF"/>
              </a:solidFill>
              <a:latin typeface="Palatino"/>
              <a:cs typeface="Palatino"/>
            </a:endParaRPr>
          </a:p>
        </p:txBody>
      </p:sp>
    </p:spTree>
    <p:extLst>
      <p:ext uri="{BB962C8B-B14F-4D97-AF65-F5344CB8AC3E}">
        <p14:creationId xmlns:p14="http://schemas.microsoft.com/office/powerpoint/2010/main" val="2176471435"/>
      </p:ext>
    </p:extLst>
  </p:cSld>
  <p:clrMapOvr>
    <a:masterClrMapping/>
  </p:clrMapOvr>
  <p:transition xmlns:p14="http://schemas.microsoft.com/office/powerpoint/2010/main" spd="slow">
    <p:wheel spokes="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1000" fill="hold"/>
                                        <p:tgtEl>
                                          <p:spTgt spid="4">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4">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p:cTn id="49" dur="1000" fill="hold"/>
                                        <p:tgtEl>
                                          <p:spTgt spid="4">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4">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4">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 calcmode="lin" valueType="num">
                                      <p:cBhvr>
                                        <p:cTn id="56" dur="1000" fill="hold"/>
                                        <p:tgtEl>
                                          <p:spTgt spid="4">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4">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4">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 calcmode="lin" valueType="num">
                                      <p:cBhvr>
                                        <p:cTn id="63" dur="1000" fill="hold"/>
                                        <p:tgtEl>
                                          <p:spTgt spid="4">
                                            <p:txEl>
                                              <p:pRg st="8" end="8"/>
                                            </p:txEl>
                                          </p:spTgt>
                                        </p:tgtEl>
                                        <p:attrNameLst>
                                          <p:attrName>ppt_w</p:attrName>
                                        </p:attrNameLst>
                                      </p:cBhvr>
                                      <p:tavLst>
                                        <p:tav tm="0">
                                          <p:val>
                                            <p:strVal val="#ppt_w*0.70"/>
                                          </p:val>
                                        </p:tav>
                                        <p:tav tm="100000">
                                          <p:val>
                                            <p:strVal val="#ppt_w"/>
                                          </p:val>
                                        </p:tav>
                                      </p:tavLst>
                                    </p:anim>
                                    <p:anim calcmode="lin" valueType="num">
                                      <p:cBhvr>
                                        <p:cTn id="64" dur="1000" fill="hold"/>
                                        <p:tgtEl>
                                          <p:spTgt spid="4">
                                            <p:txEl>
                                              <p:pRg st="8" end="8"/>
                                            </p:txEl>
                                          </p:spTgt>
                                        </p:tgtEl>
                                        <p:attrNameLst>
                                          <p:attrName>ppt_h</p:attrName>
                                        </p:attrNameLst>
                                      </p:cBhvr>
                                      <p:tavLst>
                                        <p:tav tm="0">
                                          <p:val>
                                            <p:strVal val="#ppt_h"/>
                                          </p:val>
                                        </p:tav>
                                        <p:tav tm="100000">
                                          <p:val>
                                            <p:strVal val="#ppt_h"/>
                                          </p:val>
                                        </p:tav>
                                      </p:tavLst>
                                    </p:anim>
                                    <p:animEffect transition="in" filter="fade">
                                      <p:cBhvr>
                                        <p:cTn id="65" dur="1000"/>
                                        <p:tgtEl>
                                          <p:spTgt spid="4">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3">
                                            <p:txEl>
                                              <p:pRg st="0" end="0"/>
                                            </p:txEl>
                                          </p:spTgt>
                                        </p:tgtEl>
                                        <p:attrNameLst>
                                          <p:attrName>style.visibility</p:attrName>
                                        </p:attrNameLst>
                                      </p:cBhvr>
                                      <p:to>
                                        <p:strVal val="visible"/>
                                      </p:to>
                                    </p:set>
                                    <p:anim calcmode="lin" valueType="num">
                                      <p:cBhvr>
                                        <p:cTn id="70"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71"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72" dur="1000"/>
                                        <p:tgtEl>
                                          <p:spTgt spid="3">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3">
                                            <p:txEl>
                                              <p:pRg st="1" end="1"/>
                                            </p:txEl>
                                          </p:spTgt>
                                        </p:tgtEl>
                                        <p:attrNameLst>
                                          <p:attrName>style.visibility</p:attrName>
                                        </p:attrNameLst>
                                      </p:cBhvr>
                                      <p:to>
                                        <p:strVal val="visible"/>
                                      </p:to>
                                    </p:set>
                                    <p:anim calcmode="lin" valueType="num">
                                      <p:cBhvr>
                                        <p:cTn id="7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7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79" dur="1000"/>
                                        <p:tgtEl>
                                          <p:spTgt spid="3">
                                            <p:txEl>
                                              <p:pRg st="1" end="1"/>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3">
                                            <p:txEl>
                                              <p:pRg st="2" end="2"/>
                                            </p:txEl>
                                          </p:spTgt>
                                        </p:tgtEl>
                                        <p:attrNameLst>
                                          <p:attrName>style.visibility</p:attrName>
                                        </p:attrNameLst>
                                      </p:cBhvr>
                                      <p:to>
                                        <p:strVal val="visible"/>
                                      </p:to>
                                    </p:set>
                                    <p:anim calcmode="lin" valueType="num">
                                      <p:cBhvr>
                                        <p:cTn id="8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8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86" dur="1000"/>
                                        <p:tgtEl>
                                          <p:spTgt spid="3">
                                            <p:txEl>
                                              <p:pRg st="2" end="2"/>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5" presetClass="entr" presetSubtype="0" fill="hold" grpId="0" nodeType="clickEffect">
                                  <p:stCondLst>
                                    <p:cond delay="0"/>
                                  </p:stCondLst>
                                  <p:childTnLst>
                                    <p:set>
                                      <p:cBhvr>
                                        <p:cTn id="90" dur="1" fill="hold">
                                          <p:stCondLst>
                                            <p:cond delay="0"/>
                                          </p:stCondLst>
                                        </p:cTn>
                                        <p:tgtEl>
                                          <p:spTgt spid="3">
                                            <p:txEl>
                                              <p:pRg st="3" end="3"/>
                                            </p:txEl>
                                          </p:spTgt>
                                        </p:tgtEl>
                                        <p:attrNameLst>
                                          <p:attrName>style.visibility</p:attrName>
                                        </p:attrNameLst>
                                      </p:cBhvr>
                                      <p:to>
                                        <p:strVal val="visible"/>
                                      </p:to>
                                    </p:set>
                                    <p:anim calcmode="lin" valueType="num">
                                      <p:cBhvr>
                                        <p:cTn id="9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9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93" dur="1000"/>
                                        <p:tgtEl>
                                          <p:spTgt spid="3">
                                            <p:txEl>
                                              <p:pRg st="3" end="3"/>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5" presetClass="entr" presetSubtype="0" fill="hold" grpId="0" nodeType="clickEffect">
                                  <p:stCondLst>
                                    <p:cond delay="0"/>
                                  </p:stCondLst>
                                  <p:childTnLst>
                                    <p:set>
                                      <p:cBhvr>
                                        <p:cTn id="97" dur="1" fill="hold">
                                          <p:stCondLst>
                                            <p:cond delay="0"/>
                                          </p:stCondLst>
                                        </p:cTn>
                                        <p:tgtEl>
                                          <p:spTgt spid="3">
                                            <p:txEl>
                                              <p:pRg st="4" end="4"/>
                                            </p:txEl>
                                          </p:spTgt>
                                        </p:tgtEl>
                                        <p:attrNameLst>
                                          <p:attrName>style.visibility</p:attrName>
                                        </p:attrNameLst>
                                      </p:cBhvr>
                                      <p:to>
                                        <p:strVal val="visible"/>
                                      </p:to>
                                    </p:set>
                                    <p:anim calcmode="lin" valueType="num">
                                      <p:cBhvr>
                                        <p:cTn id="98"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99"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100" dur="1000"/>
                                        <p:tgtEl>
                                          <p:spTgt spid="3">
                                            <p:txEl>
                                              <p:pRg st="4" end="4"/>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55" presetClass="entr" presetSubtype="0" fill="hold" grpId="0" nodeType="clickEffect">
                                  <p:stCondLst>
                                    <p:cond delay="0"/>
                                  </p:stCondLst>
                                  <p:childTnLst>
                                    <p:set>
                                      <p:cBhvr>
                                        <p:cTn id="104" dur="1" fill="hold">
                                          <p:stCondLst>
                                            <p:cond delay="0"/>
                                          </p:stCondLst>
                                        </p:cTn>
                                        <p:tgtEl>
                                          <p:spTgt spid="3">
                                            <p:txEl>
                                              <p:pRg st="5" end="5"/>
                                            </p:txEl>
                                          </p:spTgt>
                                        </p:tgtEl>
                                        <p:attrNameLst>
                                          <p:attrName>style.visibility</p:attrName>
                                        </p:attrNameLst>
                                      </p:cBhvr>
                                      <p:to>
                                        <p:strVal val="visible"/>
                                      </p:to>
                                    </p:set>
                                    <p:anim calcmode="lin" valueType="num">
                                      <p:cBhvr>
                                        <p:cTn id="105"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106"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107" dur="1000"/>
                                        <p:tgtEl>
                                          <p:spTgt spid="3">
                                            <p:txEl>
                                              <p:pRg st="5" end="5"/>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55" presetClass="entr" presetSubtype="0" fill="hold" grpId="0" nodeType="clickEffect">
                                  <p:stCondLst>
                                    <p:cond delay="0"/>
                                  </p:stCondLst>
                                  <p:childTnLst>
                                    <p:set>
                                      <p:cBhvr>
                                        <p:cTn id="111" dur="1" fill="hold">
                                          <p:stCondLst>
                                            <p:cond delay="0"/>
                                          </p:stCondLst>
                                        </p:cTn>
                                        <p:tgtEl>
                                          <p:spTgt spid="3">
                                            <p:txEl>
                                              <p:pRg st="6" end="6"/>
                                            </p:txEl>
                                          </p:spTgt>
                                        </p:tgtEl>
                                        <p:attrNameLst>
                                          <p:attrName>style.visibility</p:attrName>
                                        </p:attrNameLst>
                                      </p:cBhvr>
                                      <p:to>
                                        <p:strVal val="visible"/>
                                      </p:to>
                                    </p:set>
                                    <p:anim calcmode="lin" valueType="num">
                                      <p:cBhvr>
                                        <p:cTn id="112"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113"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114" dur="1000"/>
                                        <p:tgtEl>
                                          <p:spTgt spid="3">
                                            <p:txEl>
                                              <p:pRg st="6" end="6"/>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55" presetClass="entr" presetSubtype="0" fill="hold" grpId="0" nodeType="clickEffect">
                                  <p:stCondLst>
                                    <p:cond delay="0"/>
                                  </p:stCondLst>
                                  <p:childTnLst>
                                    <p:set>
                                      <p:cBhvr>
                                        <p:cTn id="118" dur="1" fill="hold">
                                          <p:stCondLst>
                                            <p:cond delay="0"/>
                                          </p:stCondLst>
                                        </p:cTn>
                                        <p:tgtEl>
                                          <p:spTgt spid="3">
                                            <p:txEl>
                                              <p:pRg st="7" end="7"/>
                                            </p:txEl>
                                          </p:spTgt>
                                        </p:tgtEl>
                                        <p:attrNameLst>
                                          <p:attrName>style.visibility</p:attrName>
                                        </p:attrNameLst>
                                      </p:cBhvr>
                                      <p:to>
                                        <p:strVal val="visible"/>
                                      </p:to>
                                    </p:set>
                                    <p:anim calcmode="lin" valueType="num">
                                      <p:cBhvr>
                                        <p:cTn id="119"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120"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121"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0"/>
            <a:ext cx="8794750" cy="1254125"/>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treize</a:t>
            </a:r>
            <a:r>
              <a:rPr lang="en-US" sz="2400" dirty="0">
                <a:latin typeface="Palatino"/>
                <a:cs typeface="Palatino"/>
              </a:rPr>
              <a:t>:  30/10 – 3/11</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mardi</a:t>
            </a:r>
            <a:r>
              <a:rPr lang="en-US" sz="2400" dirty="0">
                <a:latin typeface="Palatino"/>
                <a:cs typeface="Palatino"/>
              </a:rPr>
              <a:t>, le </a:t>
            </a:r>
            <a:r>
              <a:rPr lang="en-US" sz="2400" dirty="0" err="1">
                <a:latin typeface="Palatino"/>
                <a:cs typeface="Palatino"/>
              </a:rPr>
              <a:t>trente</a:t>
            </a:r>
            <a:r>
              <a:rPr lang="en-US" sz="2400" dirty="0">
                <a:latin typeface="Palatino"/>
                <a:cs typeface="Palatino"/>
              </a:rPr>
              <a:t>-et-un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p:txBody>
          <a:bodyPr/>
          <a:lstStyle/>
          <a:p>
            <a:endParaRPr lang="en-US"/>
          </a:p>
        </p:txBody>
      </p:sp>
      <p:sp>
        <p:nvSpPr>
          <p:cNvPr id="4" name="Content Placeholder 3"/>
          <p:cNvSpPr>
            <a:spLocks noGrp="1"/>
          </p:cNvSpPr>
          <p:nvPr>
            <p:ph sz="quarter" idx="13"/>
          </p:nvPr>
        </p:nvSpPr>
        <p:spPr/>
        <p:txBody>
          <a:bodyPr/>
          <a:lstStyle/>
          <a:p>
            <a:endParaRPr lang="en-US"/>
          </a:p>
        </p:txBody>
      </p:sp>
    </p:spTree>
    <p:extLst>
      <p:ext uri="{BB962C8B-B14F-4D97-AF65-F5344CB8AC3E}">
        <p14:creationId xmlns:p14="http://schemas.microsoft.com/office/powerpoint/2010/main" val="88996643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latin typeface="Palatino"/>
                <a:cs typeface="Palatino"/>
              </a:rPr>
              <a:t>Les Expressions </a:t>
            </a:r>
            <a:r>
              <a:rPr lang="en-US" sz="4400" dirty="0" err="1">
                <a:latin typeface="Palatino"/>
                <a:cs typeface="Palatino"/>
              </a:rPr>
              <a:t>Idiomatiques</a:t>
            </a:r>
            <a:endParaRPr lang="en-US" sz="4400" dirty="0"/>
          </a:p>
        </p:txBody>
      </p:sp>
      <p:sp>
        <p:nvSpPr>
          <p:cNvPr id="3" name="Content Placeholder 2"/>
          <p:cNvSpPr>
            <a:spLocks noGrp="1"/>
          </p:cNvSpPr>
          <p:nvPr>
            <p:ph idx="1"/>
          </p:nvPr>
        </p:nvSpPr>
        <p:spPr>
          <a:xfrm>
            <a:off x="275409" y="2038388"/>
            <a:ext cx="8690721" cy="4555696"/>
          </a:xfrm>
        </p:spPr>
        <p:txBody>
          <a:bodyPr>
            <a:normAutofit/>
          </a:bodyPr>
          <a:lstStyle/>
          <a:p>
            <a:pPr marL="0" indent="0">
              <a:spcBef>
                <a:spcPts val="1200"/>
              </a:spcBef>
              <a:spcAft>
                <a:spcPts val="1200"/>
              </a:spcAft>
              <a:buNone/>
            </a:pPr>
            <a:r>
              <a:rPr lang="en-US" sz="2400" b="1" dirty="0" smtClean="0">
                <a:solidFill>
                  <a:schemeClr val="tx1"/>
                </a:solidFill>
                <a:latin typeface="Palatino"/>
                <a:cs typeface="Palatino"/>
              </a:rPr>
              <a:t>On </a:t>
            </a:r>
            <a:r>
              <a:rPr lang="en-US" sz="2400" b="1" dirty="0" err="1" smtClean="0">
                <a:solidFill>
                  <a:schemeClr val="tx1"/>
                </a:solidFill>
                <a:latin typeface="Palatino"/>
                <a:cs typeface="Palatino"/>
              </a:rPr>
              <a:t>dirait</a:t>
            </a:r>
            <a:r>
              <a:rPr lang="en-US" sz="2400" b="1" dirty="0" smtClean="0">
                <a:solidFill>
                  <a:schemeClr val="tx1"/>
                </a:solidFill>
                <a:latin typeface="Palatino"/>
                <a:cs typeface="Palatino"/>
              </a:rPr>
              <a:t> </a:t>
            </a:r>
            <a:r>
              <a:rPr lang="en-US" sz="2400" b="1" dirty="0" err="1" smtClean="0">
                <a:solidFill>
                  <a:schemeClr val="tx1"/>
                </a:solidFill>
                <a:latin typeface="Palatino"/>
                <a:cs typeface="Palatino"/>
              </a:rPr>
              <a:t>que</a:t>
            </a:r>
            <a:r>
              <a:rPr lang="en-US" sz="2400" b="1" dirty="0" smtClean="0">
                <a:solidFill>
                  <a:schemeClr val="tx1"/>
                </a:solidFill>
                <a:latin typeface="Palatino"/>
                <a:cs typeface="Palatino"/>
              </a:rPr>
              <a:t> </a:t>
            </a:r>
            <a:r>
              <a:rPr lang="en-US" sz="2400" dirty="0" smtClean="0">
                <a:solidFill>
                  <a:schemeClr val="tx1"/>
                </a:solidFill>
                <a:latin typeface="Palatino"/>
                <a:cs typeface="Palatino"/>
              </a:rPr>
              <a:t>+ </a:t>
            </a:r>
            <a:r>
              <a:rPr lang="en-US" sz="2400" i="1" dirty="0" smtClean="0">
                <a:solidFill>
                  <a:schemeClr val="tx1"/>
                </a:solidFill>
                <a:latin typeface="Palatino"/>
                <a:cs typeface="Palatino"/>
              </a:rPr>
              <a:t>subject</a:t>
            </a:r>
            <a:r>
              <a:rPr lang="en-US" sz="2400" dirty="0" smtClean="0">
                <a:solidFill>
                  <a:schemeClr val="tx1"/>
                </a:solidFill>
                <a:latin typeface="Palatino"/>
                <a:cs typeface="Palatino"/>
              </a:rPr>
              <a:t> + </a:t>
            </a:r>
            <a:r>
              <a:rPr lang="en-US" sz="2400" i="1" dirty="0" smtClean="0">
                <a:solidFill>
                  <a:schemeClr val="tx1"/>
                </a:solidFill>
                <a:latin typeface="Palatino"/>
                <a:cs typeface="Palatino"/>
              </a:rPr>
              <a:t>present</a:t>
            </a:r>
            <a:r>
              <a:rPr lang="en-US" sz="2400" dirty="0" smtClean="0">
                <a:solidFill>
                  <a:schemeClr val="tx1"/>
                </a:solidFill>
                <a:latin typeface="Palatino"/>
                <a:cs typeface="Palatino"/>
              </a:rPr>
              <a:t> = </a:t>
            </a:r>
            <a:r>
              <a:rPr lang="en-US" sz="2400" i="1" dirty="0" smtClean="0">
                <a:solidFill>
                  <a:schemeClr val="tx1"/>
                </a:solidFill>
                <a:latin typeface="Palatino"/>
                <a:cs typeface="Palatino"/>
              </a:rPr>
              <a:t>subject</a:t>
            </a:r>
            <a:r>
              <a:rPr lang="en-US" sz="2400" dirty="0" smtClean="0">
                <a:solidFill>
                  <a:schemeClr val="tx1"/>
                </a:solidFill>
                <a:latin typeface="Palatino"/>
                <a:cs typeface="Palatino"/>
              </a:rPr>
              <a:t> + </a:t>
            </a:r>
            <a:r>
              <a:rPr lang="en-US" sz="2400" dirty="0" smtClean="0">
                <a:solidFill>
                  <a:srgbClr val="0000FF"/>
                </a:solidFill>
                <a:latin typeface="Palatino"/>
                <a:cs typeface="Palatino"/>
              </a:rPr>
              <a:t>looks like </a:t>
            </a:r>
            <a:r>
              <a:rPr lang="en-US" sz="2400" dirty="0" smtClean="0">
                <a:solidFill>
                  <a:schemeClr val="tx1"/>
                </a:solidFill>
                <a:latin typeface="Palatino"/>
                <a:cs typeface="Palatino"/>
              </a:rPr>
              <a:t>+ </a:t>
            </a:r>
            <a:r>
              <a:rPr lang="en-US" sz="2400" i="1" dirty="0" smtClean="0">
                <a:solidFill>
                  <a:schemeClr val="tx1"/>
                </a:solidFill>
                <a:latin typeface="Palatino"/>
                <a:cs typeface="Palatino"/>
              </a:rPr>
              <a:t>phrase </a:t>
            </a:r>
            <a:r>
              <a:rPr lang="en-US" sz="2400" i="1" dirty="0" smtClean="0">
                <a:solidFill>
                  <a:srgbClr val="0000FF"/>
                </a:solidFill>
                <a:latin typeface="Palatino"/>
                <a:cs typeface="Palatino"/>
              </a:rPr>
              <a:t>(One would say that</a:t>
            </a:r>
            <a:r>
              <a:rPr lang="is-IS" sz="2400" i="1" dirty="0" smtClean="0">
                <a:solidFill>
                  <a:srgbClr val="0000FF"/>
                </a:solidFill>
                <a:latin typeface="Palatino"/>
                <a:cs typeface="Palatino"/>
              </a:rPr>
              <a:t>…)</a:t>
            </a:r>
            <a:endParaRPr lang="en-US" sz="2400" i="1" dirty="0" smtClean="0">
              <a:solidFill>
                <a:srgbClr val="0000FF"/>
              </a:solidFill>
              <a:latin typeface="Palatino"/>
              <a:cs typeface="Palatino"/>
            </a:endParaRPr>
          </a:p>
          <a:p>
            <a:pPr marL="0" indent="0">
              <a:spcBef>
                <a:spcPts val="1200"/>
              </a:spcBef>
              <a:spcAft>
                <a:spcPts val="1200"/>
              </a:spcAft>
              <a:buNone/>
            </a:pPr>
            <a:r>
              <a:rPr lang="en-US" sz="2400" dirty="0" smtClean="0">
                <a:solidFill>
                  <a:schemeClr val="tx1"/>
                </a:solidFill>
                <a:latin typeface="Palatino"/>
                <a:cs typeface="Palatino"/>
              </a:rPr>
              <a:t>On </a:t>
            </a:r>
            <a:r>
              <a:rPr lang="en-US" sz="2400" dirty="0" err="1" smtClean="0">
                <a:solidFill>
                  <a:schemeClr val="tx1"/>
                </a:solidFill>
                <a:latin typeface="Palatino"/>
                <a:cs typeface="Palatino"/>
              </a:rPr>
              <a:t>dirait</a:t>
            </a:r>
            <a:r>
              <a:rPr lang="en-US" sz="2400" dirty="0" smtClean="0">
                <a:solidFill>
                  <a:schemeClr val="tx1"/>
                </a:solidFill>
                <a:latin typeface="Palatino"/>
                <a:cs typeface="Palatino"/>
              </a:rPr>
              <a:t> </a:t>
            </a:r>
            <a:r>
              <a:rPr lang="en-US" sz="2400" dirty="0" err="1" smtClean="0">
                <a:solidFill>
                  <a:schemeClr val="tx1"/>
                </a:solidFill>
                <a:latin typeface="Palatino"/>
                <a:cs typeface="Palatino"/>
              </a:rPr>
              <a:t>que</a:t>
            </a:r>
            <a:r>
              <a:rPr lang="en-US" sz="2400" dirty="0" smtClean="0">
                <a:solidFill>
                  <a:schemeClr val="tx1"/>
                </a:solidFill>
                <a:latin typeface="Palatino"/>
                <a:cs typeface="Palatino"/>
              </a:rPr>
              <a:t> </a:t>
            </a:r>
            <a:r>
              <a:rPr lang="en-US" sz="2400" dirty="0" err="1" smtClean="0">
                <a:solidFill>
                  <a:schemeClr val="tx1"/>
                </a:solidFill>
                <a:latin typeface="Palatino"/>
                <a:cs typeface="Palatino"/>
              </a:rPr>
              <a:t>tu</a:t>
            </a:r>
            <a:r>
              <a:rPr lang="en-US" sz="2400" dirty="0" smtClean="0">
                <a:solidFill>
                  <a:schemeClr val="tx1"/>
                </a:solidFill>
                <a:latin typeface="Palatino"/>
                <a:cs typeface="Palatino"/>
              </a:rPr>
              <a:t> vas </a:t>
            </a:r>
            <a:r>
              <a:rPr lang="en-US" sz="2400" dirty="0" err="1" smtClean="0">
                <a:solidFill>
                  <a:schemeClr val="tx1"/>
                </a:solidFill>
                <a:latin typeface="Palatino"/>
                <a:cs typeface="Palatino"/>
              </a:rPr>
              <a:t>pleurer</a:t>
            </a:r>
            <a:r>
              <a:rPr lang="en-US" sz="2400" dirty="0" smtClean="0">
                <a:solidFill>
                  <a:schemeClr val="tx1"/>
                </a:solidFill>
                <a:latin typeface="Palatino"/>
                <a:cs typeface="Palatino"/>
              </a:rPr>
              <a:t>.         </a:t>
            </a:r>
            <a:r>
              <a:rPr lang="en-US" sz="2400" i="1" dirty="0" smtClean="0">
                <a:solidFill>
                  <a:srgbClr val="0000FF"/>
                </a:solidFill>
                <a:latin typeface="Palatino"/>
                <a:cs typeface="Palatino"/>
              </a:rPr>
              <a:t>You look like you’re going to cry.</a:t>
            </a:r>
          </a:p>
          <a:p>
            <a:pPr marL="0" indent="0">
              <a:spcBef>
                <a:spcPts val="1200"/>
              </a:spcBef>
              <a:spcAft>
                <a:spcPts val="1200"/>
              </a:spcAft>
              <a:buNone/>
            </a:pPr>
            <a:r>
              <a:rPr lang="en-US" sz="2400" dirty="0" smtClean="0">
                <a:solidFill>
                  <a:schemeClr val="tx1"/>
                </a:solidFill>
                <a:latin typeface="Palatino"/>
                <a:cs typeface="Palatino"/>
              </a:rPr>
              <a:t>On </a:t>
            </a:r>
            <a:r>
              <a:rPr lang="en-US" sz="2400" dirty="0" err="1" smtClean="0">
                <a:solidFill>
                  <a:schemeClr val="tx1"/>
                </a:solidFill>
                <a:latin typeface="Palatino"/>
                <a:cs typeface="Palatino"/>
              </a:rPr>
              <a:t>dirait</a:t>
            </a:r>
            <a:r>
              <a:rPr lang="en-US" sz="2400" dirty="0" smtClean="0">
                <a:solidFill>
                  <a:schemeClr val="tx1"/>
                </a:solidFill>
                <a:latin typeface="Palatino"/>
                <a:cs typeface="Palatino"/>
              </a:rPr>
              <a:t> </a:t>
            </a:r>
            <a:r>
              <a:rPr lang="en-US" sz="2400" dirty="0" err="1" smtClean="0">
                <a:solidFill>
                  <a:schemeClr val="tx1"/>
                </a:solidFill>
                <a:latin typeface="Palatino"/>
                <a:cs typeface="Palatino"/>
              </a:rPr>
              <a:t>qu’il</a:t>
            </a:r>
            <a:r>
              <a:rPr lang="en-US" sz="2400" dirty="0" smtClean="0">
                <a:solidFill>
                  <a:schemeClr val="tx1"/>
                </a:solidFill>
                <a:latin typeface="Palatino"/>
                <a:cs typeface="Palatino"/>
              </a:rPr>
              <a:t> </a:t>
            </a:r>
            <a:r>
              <a:rPr lang="en-US" sz="2400" dirty="0" err="1" smtClean="0">
                <a:solidFill>
                  <a:schemeClr val="tx1"/>
                </a:solidFill>
                <a:latin typeface="Palatino"/>
                <a:cs typeface="Palatino"/>
              </a:rPr>
              <a:t>va</a:t>
            </a:r>
            <a:r>
              <a:rPr lang="en-US" sz="2400" dirty="0" smtClean="0">
                <a:solidFill>
                  <a:schemeClr val="tx1"/>
                </a:solidFill>
                <a:latin typeface="Palatino"/>
                <a:cs typeface="Palatino"/>
              </a:rPr>
              <a:t> </a:t>
            </a:r>
            <a:r>
              <a:rPr lang="en-US" sz="2400" dirty="0" err="1" smtClean="0">
                <a:solidFill>
                  <a:schemeClr val="tx1"/>
                </a:solidFill>
                <a:latin typeface="Palatino"/>
                <a:cs typeface="Palatino"/>
              </a:rPr>
              <a:t>vomir</a:t>
            </a:r>
            <a:r>
              <a:rPr lang="en-US" sz="2400" dirty="0" smtClean="0">
                <a:solidFill>
                  <a:schemeClr val="tx1"/>
                </a:solidFill>
                <a:latin typeface="Palatino"/>
                <a:cs typeface="Palatino"/>
              </a:rPr>
              <a:t>.	     </a:t>
            </a:r>
            <a:r>
              <a:rPr lang="en-US" sz="2400" i="1" dirty="0" smtClean="0">
                <a:solidFill>
                  <a:srgbClr val="0000FF"/>
                </a:solidFill>
                <a:latin typeface="Palatino"/>
                <a:cs typeface="Palatino"/>
              </a:rPr>
              <a:t>He looks like he’s going to throw up</a:t>
            </a:r>
            <a:r>
              <a:rPr lang="en-US" sz="2400" i="1" dirty="0" smtClean="0">
                <a:solidFill>
                  <a:srgbClr val="000090"/>
                </a:solidFill>
                <a:latin typeface="Palatino"/>
                <a:cs typeface="Palatino"/>
              </a:rPr>
              <a:t>.</a:t>
            </a:r>
          </a:p>
          <a:p>
            <a:pPr marL="0" indent="0">
              <a:spcBef>
                <a:spcPts val="1200"/>
              </a:spcBef>
              <a:spcAft>
                <a:spcPts val="1200"/>
              </a:spcAft>
              <a:buNone/>
            </a:pPr>
            <a:r>
              <a:rPr lang="en-US" sz="2400" dirty="0" smtClean="0">
                <a:solidFill>
                  <a:schemeClr val="tx1"/>
                </a:solidFill>
                <a:latin typeface="Palatino"/>
                <a:cs typeface="Palatino"/>
              </a:rPr>
              <a:t>On </a:t>
            </a:r>
            <a:r>
              <a:rPr lang="en-US" sz="2400" dirty="0" err="1" smtClean="0">
                <a:solidFill>
                  <a:schemeClr val="tx1"/>
                </a:solidFill>
                <a:latin typeface="Palatino"/>
                <a:cs typeface="Palatino"/>
              </a:rPr>
              <a:t>dirait</a:t>
            </a:r>
            <a:r>
              <a:rPr lang="en-US" sz="2400" dirty="0" smtClean="0">
                <a:solidFill>
                  <a:schemeClr val="tx1"/>
                </a:solidFill>
                <a:latin typeface="Palatino"/>
                <a:cs typeface="Palatino"/>
              </a:rPr>
              <a:t> </a:t>
            </a:r>
            <a:r>
              <a:rPr lang="en-US" sz="2400" dirty="0" err="1" smtClean="0">
                <a:solidFill>
                  <a:schemeClr val="tx1"/>
                </a:solidFill>
                <a:latin typeface="Palatino"/>
                <a:cs typeface="Palatino"/>
              </a:rPr>
              <a:t>que</a:t>
            </a:r>
            <a:r>
              <a:rPr lang="en-US" sz="2400" dirty="0" smtClean="0">
                <a:solidFill>
                  <a:schemeClr val="tx1"/>
                </a:solidFill>
                <a:latin typeface="Palatino"/>
                <a:cs typeface="Palatino"/>
              </a:rPr>
              <a:t> Sophie </a:t>
            </a:r>
            <a:r>
              <a:rPr lang="en-US" sz="2400" dirty="0" err="1" smtClean="0">
                <a:solidFill>
                  <a:schemeClr val="tx1"/>
                </a:solidFill>
                <a:latin typeface="Palatino"/>
                <a:cs typeface="Palatino"/>
              </a:rPr>
              <a:t>aime</a:t>
            </a:r>
            <a:r>
              <a:rPr lang="en-US" sz="2400" dirty="0" smtClean="0">
                <a:solidFill>
                  <a:schemeClr val="tx1"/>
                </a:solidFill>
                <a:latin typeface="Palatino"/>
                <a:cs typeface="Palatino"/>
              </a:rPr>
              <a:t> </a:t>
            </a:r>
            <a:r>
              <a:rPr lang="en-US" sz="2400" dirty="0" err="1" smtClean="0">
                <a:solidFill>
                  <a:schemeClr val="tx1"/>
                </a:solidFill>
                <a:latin typeface="Palatino"/>
                <a:cs typeface="Palatino"/>
              </a:rPr>
              <a:t>mon</a:t>
            </a:r>
            <a:r>
              <a:rPr lang="en-US" sz="2400" dirty="0" smtClean="0">
                <a:solidFill>
                  <a:schemeClr val="tx1"/>
                </a:solidFill>
                <a:latin typeface="Palatino"/>
                <a:cs typeface="Palatino"/>
              </a:rPr>
              <a:t> </a:t>
            </a:r>
            <a:r>
              <a:rPr lang="en-US" sz="2400" dirty="0" err="1" smtClean="0">
                <a:solidFill>
                  <a:schemeClr val="tx1"/>
                </a:solidFill>
                <a:latin typeface="Palatino"/>
                <a:cs typeface="Palatino"/>
              </a:rPr>
              <a:t>chien</a:t>
            </a:r>
            <a:r>
              <a:rPr lang="en-US" sz="2400" dirty="0" smtClean="0">
                <a:solidFill>
                  <a:schemeClr val="tx1"/>
                </a:solidFill>
                <a:latin typeface="Palatino"/>
                <a:cs typeface="Palatino"/>
              </a:rPr>
              <a:t>!	</a:t>
            </a:r>
            <a:r>
              <a:rPr lang="en-US" sz="2400" i="1" dirty="0" smtClean="0">
                <a:solidFill>
                  <a:srgbClr val="0000FF"/>
                </a:solidFill>
                <a:latin typeface="Palatino"/>
                <a:cs typeface="Palatino"/>
              </a:rPr>
              <a:t>It looks like Sophie likes 						my dog!</a:t>
            </a:r>
          </a:p>
          <a:p>
            <a:pPr marL="0" indent="0">
              <a:spcBef>
                <a:spcPts val="1200"/>
              </a:spcBef>
              <a:spcAft>
                <a:spcPts val="1200"/>
              </a:spcAft>
              <a:buNone/>
            </a:pPr>
            <a:r>
              <a:rPr lang="en-US" sz="2400" dirty="0" smtClean="0">
                <a:solidFill>
                  <a:schemeClr val="tx1"/>
                </a:solidFill>
                <a:latin typeface="Palatino"/>
                <a:cs typeface="Palatino"/>
              </a:rPr>
              <a:t>On </a:t>
            </a:r>
            <a:r>
              <a:rPr lang="en-US" sz="2400" dirty="0" err="1" smtClean="0">
                <a:solidFill>
                  <a:schemeClr val="tx1"/>
                </a:solidFill>
                <a:latin typeface="Palatino"/>
                <a:cs typeface="Palatino"/>
              </a:rPr>
              <a:t>dirait</a:t>
            </a:r>
            <a:r>
              <a:rPr lang="en-US" sz="2400" dirty="0" smtClean="0">
                <a:solidFill>
                  <a:schemeClr val="tx1"/>
                </a:solidFill>
                <a:latin typeface="Palatino"/>
                <a:cs typeface="Palatino"/>
              </a:rPr>
              <a:t> </a:t>
            </a:r>
            <a:r>
              <a:rPr lang="en-US" sz="2400" dirty="0" err="1" smtClean="0">
                <a:solidFill>
                  <a:schemeClr val="tx1"/>
                </a:solidFill>
                <a:latin typeface="Palatino"/>
                <a:cs typeface="Palatino"/>
              </a:rPr>
              <a:t>qu’ils</a:t>
            </a:r>
            <a:r>
              <a:rPr lang="en-US" sz="2400" dirty="0" smtClean="0">
                <a:solidFill>
                  <a:schemeClr val="tx1"/>
                </a:solidFill>
                <a:latin typeface="Palatino"/>
                <a:cs typeface="Palatino"/>
              </a:rPr>
              <a:t> </a:t>
            </a:r>
            <a:r>
              <a:rPr lang="en-US" sz="2400" dirty="0" err="1" smtClean="0">
                <a:solidFill>
                  <a:schemeClr val="tx1"/>
                </a:solidFill>
                <a:latin typeface="Palatino"/>
                <a:cs typeface="Palatino"/>
              </a:rPr>
              <a:t>ont</a:t>
            </a:r>
            <a:r>
              <a:rPr lang="en-US" sz="2400" dirty="0" smtClean="0">
                <a:solidFill>
                  <a:schemeClr val="tx1"/>
                </a:solidFill>
                <a:latin typeface="Palatino"/>
                <a:cs typeface="Palatino"/>
              </a:rPr>
              <a:t> </a:t>
            </a:r>
            <a:r>
              <a:rPr lang="en-US" sz="2400" dirty="0" err="1" smtClean="0">
                <a:solidFill>
                  <a:schemeClr val="tx1"/>
                </a:solidFill>
                <a:latin typeface="Palatino"/>
                <a:cs typeface="Palatino"/>
              </a:rPr>
              <a:t>peur</a:t>
            </a:r>
            <a:r>
              <a:rPr lang="en-US" sz="2400" dirty="0" smtClean="0">
                <a:solidFill>
                  <a:schemeClr val="tx1"/>
                </a:solidFill>
                <a:latin typeface="Palatino"/>
                <a:cs typeface="Palatino"/>
              </a:rPr>
              <a:t>.	                 </a:t>
            </a:r>
            <a:r>
              <a:rPr lang="en-US" sz="2400" i="1" dirty="0" smtClean="0">
                <a:solidFill>
                  <a:srgbClr val="0000FF"/>
                </a:solidFill>
                <a:latin typeface="Palatino"/>
                <a:cs typeface="Palatino"/>
              </a:rPr>
              <a:t>They look like they’re afraid.</a:t>
            </a:r>
            <a:endParaRPr lang="en-US" sz="2400" i="1" dirty="0">
              <a:solidFill>
                <a:srgbClr val="0000FF"/>
              </a:solidFill>
              <a:latin typeface="Palatino"/>
              <a:cs typeface="Palatino"/>
            </a:endParaRPr>
          </a:p>
        </p:txBody>
      </p:sp>
    </p:spTree>
    <p:extLst>
      <p:ext uri="{BB962C8B-B14F-4D97-AF65-F5344CB8AC3E}">
        <p14:creationId xmlns:p14="http://schemas.microsoft.com/office/powerpoint/2010/main" val="4963250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edg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edg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27049"/>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neuf</a:t>
            </a:r>
            <a:r>
              <a:rPr lang="en-US" sz="2400" dirty="0">
                <a:latin typeface="Palatino"/>
                <a:cs typeface="Palatino"/>
              </a:rPr>
              <a:t>:  2/10 – 6/10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mardi</a:t>
            </a:r>
            <a:r>
              <a:rPr lang="en-US" sz="2400" dirty="0">
                <a:latin typeface="Palatino"/>
                <a:cs typeface="Palatino"/>
              </a:rPr>
              <a:t>, le </a:t>
            </a:r>
            <a:r>
              <a:rPr lang="en-US" sz="2400" dirty="0" err="1">
                <a:latin typeface="Palatino"/>
                <a:cs typeface="Palatino"/>
              </a:rPr>
              <a:t>trois</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a:xfrm>
            <a:off x="4648200" y="1600200"/>
            <a:ext cx="4038600" cy="4917386"/>
          </a:xfrm>
        </p:spPr>
        <p:txBody>
          <a:bodyPr/>
          <a:lstStyle/>
          <a:p>
            <a:endParaRPr lang="en-US" dirty="0"/>
          </a:p>
        </p:txBody>
      </p:sp>
      <p:sp>
        <p:nvSpPr>
          <p:cNvPr id="4" name="Content Placeholder 3"/>
          <p:cNvSpPr>
            <a:spLocks noGrp="1"/>
          </p:cNvSpPr>
          <p:nvPr>
            <p:ph sz="quarter" idx="13"/>
          </p:nvPr>
        </p:nvSpPr>
        <p:spPr>
          <a:xfrm>
            <a:off x="365760" y="1600200"/>
            <a:ext cx="4041648" cy="4917386"/>
          </a:xfrm>
        </p:spPr>
        <p:txBody>
          <a:bodyPr/>
          <a:lstStyle/>
          <a:p>
            <a:endParaRPr lang="en-US" dirty="0"/>
          </a:p>
        </p:txBody>
      </p:sp>
    </p:spTree>
    <p:extLst>
      <p:ext uri="{BB962C8B-B14F-4D97-AF65-F5344CB8AC3E}">
        <p14:creationId xmlns:p14="http://schemas.microsoft.com/office/powerpoint/2010/main" val="143137542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474" y="0"/>
            <a:ext cx="8681942" cy="1251218"/>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neuf</a:t>
            </a:r>
            <a:r>
              <a:rPr lang="en-US" sz="2400" dirty="0">
                <a:latin typeface="Palatino"/>
                <a:cs typeface="Palatino"/>
              </a:rPr>
              <a:t>:  2/10 – 6/10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mercredi</a:t>
            </a:r>
            <a:r>
              <a:rPr lang="en-US" sz="2400" dirty="0">
                <a:latin typeface="Palatino"/>
                <a:cs typeface="Palatino"/>
              </a:rPr>
              <a:t>, le </a:t>
            </a:r>
            <a:r>
              <a:rPr lang="en-US" sz="2400" dirty="0" err="1">
                <a:latin typeface="Palatino"/>
                <a:cs typeface="Palatino"/>
              </a:rPr>
              <a:t>quatre</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3600" dirty="0"/>
          </a:p>
        </p:txBody>
      </p:sp>
      <p:sp>
        <p:nvSpPr>
          <p:cNvPr id="3" name="Content Placeholder 2"/>
          <p:cNvSpPr>
            <a:spLocks noGrp="1"/>
          </p:cNvSpPr>
          <p:nvPr>
            <p:ph sz="half" idx="2"/>
          </p:nvPr>
        </p:nvSpPr>
        <p:spPr>
          <a:xfrm>
            <a:off x="4648199" y="1600200"/>
            <a:ext cx="4261217" cy="4978584"/>
          </a:xfrm>
        </p:spPr>
        <p:txBody>
          <a:bodyPr/>
          <a:lstStyle/>
          <a:p>
            <a:pPr>
              <a:spcBef>
                <a:spcPts val="1200"/>
              </a:spcBef>
              <a:spcAft>
                <a:spcPts val="1200"/>
              </a:spcAft>
            </a:pPr>
            <a:r>
              <a:rPr lang="fr-FR" dirty="0">
                <a:solidFill>
                  <a:srgbClr val="000000"/>
                </a:solidFill>
                <a:latin typeface="Palatino"/>
                <a:cs typeface="Palatino"/>
              </a:rPr>
              <a:t>une fromagerie    </a:t>
            </a:r>
            <a:r>
              <a:rPr lang="en-US" i="1" dirty="0">
                <a:solidFill>
                  <a:srgbClr val="0000FF"/>
                </a:solidFill>
                <a:latin typeface="Palatino"/>
                <a:cs typeface="Palatino"/>
              </a:rPr>
              <a:t>cheese </a:t>
            </a:r>
            <a:r>
              <a:rPr lang="en-US" i="1" dirty="0" smtClean="0">
                <a:solidFill>
                  <a:srgbClr val="0000FF"/>
                </a:solidFill>
                <a:latin typeface="Palatino"/>
                <a:cs typeface="Palatino"/>
              </a:rPr>
              <a:t>				store </a:t>
            </a:r>
            <a:endParaRPr lang="en-US" dirty="0">
              <a:solidFill>
                <a:srgbClr val="0000FF"/>
              </a:solidFill>
              <a:latin typeface="Palatino"/>
              <a:cs typeface="Palatino"/>
            </a:endParaRPr>
          </a:p>
          <a:p>
            <a:pPr>
              <a:spcBef>
                <a:spcPts val="1200"/>
              </a:spcBef>
              <a:spcAft>
                <a:spcPts val="1200"/>
              </a:spcAft>
            </a:pPr>
            <a:r>
              <a:rPr lang="fr-FR" dirty="0">
                <a:solidFill>
                  <a:srgbClr val="000000"/>
                </a:solidFill>
                <a:latin typeface="Palatino"/>
                <a:cs typeface="Palatino"/>
              </a:rPr>
              <a:t>une boucherie     </a:t>
            </a:r>
            <a:r>
              <a:rPr lang="en-US" i="1" dirty="0">
                <a:solidFill>
                  <a:srgbClr val="0000FF"/>
                </a:solidFill>
                <a:latin typeface="Palatino"/>
                <a:cs typeface="Palatino"/>
              </a:rPr>
              <a:t>butcher </a:t>
            </a:r>
            <a:r>
              <a:rPr lang="en-US" i="1" dirty="0" smtClean="0">
                <a:solidFill>
                  <a:srgbClr val="0000FF"/>
                </a:solidFill>
                <a:latin typeface="Palatino"/>
                <a:cs typeface="Palatino"/>
              </a:rPr>
              <a:t>				shop </a:t>
            </a:r>
            <a:endParaRPr lang="en-US" dirty="0">
              <a:solidFill>
                <a:srgbClr val="0000FF"/>
              </a:solidFill>
              <a:latin typeface="Palatino"/>
              <a:cs typeface="Palatino"/>
            </a:endParaRPr>
          </a:p>
          <a:p>
            <a:pPr>
              <a:spcBef>
                <a:spcPts val="1200"/>
              </a:spcBef>
              <a:spcAft>
                <a:spcPts val="1200"/>
              </a:spcAft>
            </a:pPr>
            <a:r>
              <a:rPr lang="fr-FR" dirty="0">
                <a:solidFill>
                  <a:srgbClr val="000000"/>
                </a:solidFill>
                <a:latin typeface="Palatino"/>
                <a:cs typeface="Palatino"/>
              </a:rPr>
              <a:t>une charcuterie  </a:t>
            </a:r>
            <a:r>
              <a:rPr lang="en-US" i="1" dirty="0" smtClean="0">
                <a:solidFill>
                  <a:srgbClr val="0000FF"/>
                </a:solidFill>
                <a:latin typeface="Palatino"/>
                <a:cs typeface="Palatino"/>
              </a:rPr>
              <a:t>delicatessen </a:t>
            </a:r>
            <a:endParaRPr lang="en-US" dirty="0">
              <a:solidFill>
                <a:srgbClr val="0000FF"/>
              </a:solidFill>
              <a:latin typeface="Palatino"/>
              <a:cs typeface="Palatino"/>
            </a:endParaRPr>
          </a:p>
          <a:p>
            <a:pPr>
              <a:spcBef>
                <a:spcPts val="1200"/>
              </a:spcBef>
              <a:spcAft>
                <a:spcPts val="1200"/>
              </a:spcAft>
            </a:pPr>
            <a:r>
              <a:rPr lang="fr-FR" dirty="0">
                <a:solidFill>
                  <a:srgbClr val="000000"/>
                </a:solidFill>
                <a:latin typeface="Palatino"/>
                <a:cs typeface="Palatino"/>
              </a:rPr>
              <a:t>une librairie	</a:t>
            </a:r>
            <a:r>
              <a:rPr lang="en-US" i="1" dirty="0">
                <a:solidFill>
                  <a:srgbClr val="0000FF"/>
                </a:solidFill>
                <a:latin typeface="Palatino"/>
                <a:cs typeface="Palatino"/>
              </a:rPr>
              <a:t>bookstore </a:t>
            </a:r>
            <a:endParaRPr lang="en-US" dirty="0">
              <a:solidFill>
                <a:srgbClr val="0000FF"/>
              </a:solidFill>
              <a:latin typeface="Palatino"/>
              <a:cs typeface="Palatino"/>
            </a:endParaRPr>
          </a:p>
          <a:p>
            <a:pPr>
              <a:spcBef>
                <a:spcPts val="1200"/>
              </a:spcBef>
              <a:spcAft>
                <a:spcPts val="1200"/>
              </a:spcAft>
            </a:pPr>
            <a:r>
              <a:rPr lang="fr-FR" dirty="0">
                <a:solidFill>
                  <a:srgbClr val="000000"/>
                </a:solidFill>
                <a:latin typeface="Palatino"/>
                <a:cs typeface="Palatino"/>
              </a:rPr>
              <a:t>une bibliothèque	</a:t>
            </a:r>
            <a:r>
              <a:rPr lang="en-US" i="1" dirty="0">
                <a:solidFill>
                  <a:srgbClr val="0000FF"/>
                </a:solidFill>
                <a:latin typeface="Palatino"/>
                <a:cs typeface="Palatino"/>
              </a:rPr>
              <a:t>library</a:t>
            </a:r>
            <a:r>
              <a:rPr lang="en-US" i="1" dirty="0">
                <a:solidFill>
                  <a:srgbClr val="000090"/>
                </a:solidFill>
                <a:latin typeface="Palatino"/>
                <a:cs typeface="Palatino"/>
              </a:rPr>
              <a:t> </a:t>
            </a:r>
            <a:r>
              <a:rPr lang="fr-FR" dirty="0">
                <a:solidFill>
                  <a:srgbClr val="000000"/>
                </a:solidFill>
                <a:latin typeface="Palatino"/>
                <a:cs typeface="Palatino"/>
              </a:rPr>
              <a:t>	</a:t>
            </a:r>
            <a:endParaRPr lang="en-US" dirty="0">
              <a:solidFill>
                <a:srgbClr val="000000"/>
              </a:solidFill>
              <a:latin typeface="Palatino"/>
              <a:cs typeface="Palatino"/>
            </a:endParaRPr>
          </a:p>
          <a:p>
            <a:pPr>
              <a:spcBef>
                <a:spcPts val="1200"/>
              </a:spcBef>
              <a:spcAft>
                <a:spcPts val="1200"/>
              </a:spcAft>
            </a:pPr>
            <a:r>
              <a:rPr lang="fr-FR" dirty="0">
                <a:solidFill>
                  <a:srgbClr val="000000"/>
                </a:solidFill>
                <a:latin typeface="Palatino"/>
                <a:cs typeface="Palatino"/>
              </a:rPr>
              <a:t>une banque</a:t>
            </a:r>
            <a:r>
              <a:rPr lang="en-US" dirty="0">
                <a:solidFill>
                  <a:srgbClr val="000000"/>
                </a:solidFill>
                <a:latin typeface="Palatino"/>
                <a:cs typeface="Palatino"/>
              </a:rPr>
              <a:t> 	</a:t>
            </a:r>
            <a:r>
              <a:rPr lang="en-US" i="1" dirty="0" smtClean="0">
                <a:solidFill>
                  <a:srgbClr val="0000FF"/>
                </a:solidFill>
                <a:latin typeface="Palatino"/>
                <a:cs typeface="Palatino"/>
              </a:rPr>
              <a:t>bank</a:t>
            </a:r>
            <a:endParaRPr lang="en-US" i="1" dirty="0">
              <a:solidFill>
                <a:srgbClr val="0000FF"/>
              </a:solidFill>
              <a:latin typeface="Palatino"/>
              <a:cs typeface="Palatino"/>
            </a:endParaRPr>
          </a:p>
        </p:txBody>
      </p:sp>
      <p:sp>
        <p:nvSpPr>
          <p:cNvPr id="4" name="Content Placeholder 3"/>
          <p:cNvSpPr>
            <a:spLocks noGrp="1"/>
          </p:cNvSpPr>
          <p:nvPr>
            <p:ph sz="quarter" idx="13"/>
          </p:nvPr>
        </p:nvSpPr>
        <p:spPr>
          <a:xfrm>
            <a:off x="227474" y="1600200"/>
            <a:ext cx="4179934" cy="4978584"/>
          </a:xfrm>
        </p:spPr>
        <p:txBody>
          <a:bodyPr>
            <a:normAutofit/>
          </a:bodyPr>
          <a:lstStyle/>
          <a:p>
            <a:pPr marL="0" indent="0">
              <a:lnSpc>
                <a:spcPct val="110000"/>
              </a:lnSpc>
              <a:spcBef>
                <a:spcPts val="600"/>
              </a:spcBef>
              <a:buNone/>
            </a:pPr>
            <a:r>
              <a:rPr lang="en-US" dirty="0" err="1">
                <a:solidFill>
                  <a:schemeClr val="tx1"/>
                </a:solidFill>
                <a:latin typeface="Palatino"/>
                <a:cs typeface="Palatino"/>
              </a:rPr>
              <a:t>Dans</a:t>
            </a:r>
            <a:r>
              <a:rPr lang="en-US" dirty="0">
                <a:solidFill>
                  <a:schemeClr val="tx1"/>
                </a:solidFill>
                <a:latin typeface="Palatino"/>
                <a:cs typeface="Palatino"/>
              </a:rPr>
              <a:t> </a:t>
            </a:r>
            <a:r>
              <a:rPr lang="en-US" dirty="0" err="1">
                <a:solidFill>
                  <a:schemeClr val="tx1"/>
                </a:solidFill>
                <a:latin typeface="Palatino"/>
                <a:cs typeface="Palatino"/>
              </a:rPr>
              <a:t>vos</a:t>
            </a:r>
            <a:r>
              <a:rPr lang="en-US" dirty="0">
                <a:solidFill>
                  <a:schemeClr val="tx1"/>
                </a:solidFill>
                <a:latin typeface="Palatino"/>
                <a:cs typeface="Palatino"/>
              </a:rPr>
              <a:t> cahiers, </a:t>
            </a:r>
            <a:r>
              <a:rPr lang="en-US" dirty="0" err="1">
                <a:solidFill>
                  <a:schemeClr val="tx1"/>
                </a:solidFill>
                <a:latin typeface="Palatino"/>
                <a:cs typeface="Palatino"/>
              </a:rPr>
              <a:t>écrivez</a:t>
            </a:r>
            <a:r>
              <a:rPr lang="en-US" dirty="0">
                <a:solidFill>
                  <a:schemeClr val="tx1"/>
                </a:solidFill>
                <a:latin typeface="Palatino"/>
                <a:cs typeface="Palatino"/>
              </a:rPr>
              <a:t> “</a:t>
            </a:r>
            <a:r>
              <a:rPr lang="en-US" dirty="0" err="1">
                <a:solidFill>
                  <a:schemeClr val="tx1"/>
                </a:solidFill>
                <a:latin typeface="Palatino"/>
                <a:cs typeface="Palatino"/>
              </a:rPr>
              <a:t>Semaine</a:t>
            </a:r>
            <a:r>
              <a:rPr lang="en-US" dirty="0">
                <a:solidFill>
                  <a:schemeClr val="tx1"/>
                </a:solidFill>
                <a:latin typeface="Palatino"/>
                <a:cs typeface="Palatino"/>
              </a:rPr>
              <a:t> </a:t>
            </a:r>
            <a:r>
              <a:rPr lang="en-US" dirty="0" smtClean="0">
                <a:solidFill>
                  <a:schemeClr val="tx1"/>
                </a:solidFill>
                <a:latin typeface="Palatino"/>
                <a:cs typeface="Palatino"/>
              </a:rPr>
              <a:t>9” </a:t>
            </a:r>
            <a:r>
              <a:rPr lang="en-US" dirty="0">
                <a:solidFill>
                  <a:schemeClr val="tx1"/>
                </a:solidFill>
                <a:latin typeface="Palatino"/>
                <a:cs typeface="Palatino"/>
              </a:rPr>
              <a:t>et la date.</a:t>
            </a:r>
          </a:p>
          <a:p>
            <a:pPr marL="0" indent="0">
              <a:lnSpc>
                <a:spcPct val="110000"/>
              </a:lnSpc>
              <a:spcBef>
                <a:spcPts val="600"/>
              </a:spcBef>
              <a:buNone/>
            </a:pPr>
            <a:r>
              <a:rPr lang="en-US" b="1" dirty="0">
                <a:solidFill>
                  <a:srgbClr val="0000FF"/>
                </a:solidFill>
                <a:latin typeface="Palatino"/>
                <a:cs typeface="Palatino"/>
              </a:rPr>
              <a:t>“</a:t>
            </a:r>
            <a:r>
              <a:rPr lang="en-US" b="1" i="1" dirty="0">
                <a:solidFill>
                  <a:srgbClr val="0000FF"/>
                </a:solidFill>
                <a:latin typeface="Palatino"/>
                <a:cs typeface="Palatino"/>
              </a:rPr>
              <a:t>Les mots du </a:t>
            </a:r>
            <a:r>
              <a:rPr lang="en-US" b="1" i="1" dirty="0" smtClean="0">
                <a:solidFill>
                  <a:srgbClr val="0000FF"/>
                </a:solidFill>
                <a:latin typeface="Palatino"/>
                <a:cs typeface="Palatino"/>
              </a:rPr>
              <a:t>jour</a:t>
            </a:r>
            <a:r>
              <a:rPr lang="en-US" b="1" dirty="0" smtClean="0">
                <a:solidFill>
                  <a:srgbClr val="0000FF"/>
                </a:solidFill>
                <a:latin typeface="Palatino"/>
                <a:cs typeface="Palatino"/>
              </a:rPr>
              <a:t>”</a:t>
            </a:r>
            <a:endParaRPr lang="en-US" b="1" dirty="0">
              <a:solidFill>
                <a:srgbClr val="0000FF"/>
              </a:solidFill>
              <a:latin typeface="Palatino"/>
              <a:cs typeface="Palatino"/>
            </a:endParaRPr>
          </a:p>
          <a:p>
            <a:pPr>
              <a:lnSpc>
                <a:spcPct val="110000"/>
              </a:lnSpc>
              <a:spcBef>
                <a:spcPts val="600"/>
              </a:spcBef>
            </a:pPr>
            <a:r>
              <a:rPr lang="fr-FR" dirty="0">
                <a:solidFill>
                  <a:srgbClr val="000000"/>
                </a:solidFill>
                <a:latin typeface="Palatino"/>
                <a:cs typeface="Palatino"/>
              </a:rPr>
              <a:t>assister à un concert     </a:t>
            </a:r>
            <a:r>
              <a:rPr lang="en-US" i="1" dirty="0">
                <a:solidFill>
                  <a:srgbClr val="0000FF"/>
                </a:solidFill>
                <a:latin typeface="Palatino"/>
                <a:cs typeface="Palatino"/>
              </a:rPr>
              <a:t>to 	</a:t>
            </a:r>
            <a:r>
              <a:rPr lang="en-US" i="1" dirty="0" smtClean="0">
                <a:solidFill>
                  <a:srgbClr val="0000FF"/>
                </a:solidFill>
                <a:latin typeface="Palatino"/>
                <a:cs typeface="Palatino"/>
              </a:rPr>
              <a:t>          </a:t>
            </a:r>
            <a:r>
              <a:rPr lang="en-US" i="1" dirty="0">
                <a:solidFill>
                  <a:srgbClr val="0000FF"/>
                </a:solidFill>
                <a:latin typeface="Palatino"/>
                <a:cs typeface="Palatino"/>
              </a:rPr>
              <a:t>attend a concert</a:t>
            </a:r>
            <a:endParaRPr lang="en-US" dirty="0">
              <a:solidFill>
                <a:srgbClr val="0000FF"/>
              </a:solidFill>
              <a:latin typeface="Palatino"/>
              <a:cs typeface="Palatino"/>
            </a:endParaRPr>
          </a:p>
          <a:p>
            <a:pPr>
              <a:lnSpc>
                <a:spcPct val="110000"/>
              </a:lnSpc>
              <a:spcBef>
                <a:spcPts val="600"/>
              </a:spcBef>
            </a:pPr>
            <a:r>
              <a:rPr lang="fr-FR" dirty="0">
                <a:solidFill>
                  <a:srgbClr val="000000"/>
                </a:solidFill>
                <a:latin typeface="Palatino"/>
                <a:cs typeface="Palatino"/>
              </a:rPr>
              <a:t>une foule		</a:t>
            </a:r>
            <a:r>
              <a:rPr lang="en-US" i="1" dirty="0">
                <a:solidFill>
                  <a:srgbClr val="0000FF"/>
                </a:solidFill>
                <a:latin typeface="Palatino"/>
                <a:cs typeface="Palatino"/>
              </a:rPr>
              <a:t>a crowd</a:t>
            </a:r>
            <a:endParaRPr lang="en-US" dirty="0">
              <a:solidFill>
                <a:srgbClr val="0000FF"/>
              </a:solidFill>
              <a:latin typeface="Palatino"/>
              <a:cs typeface="Palatino"/>
            </a:endParaRPr>
          </a:p>
          <a:p>
            <a:pPr>
              <a:lnSpc>
                <a:spcPct val="110000"/>
              </a:lnSpc>
              <a:spcBef>
                <a:spcPts val="600"/>
              </a:spcBef>
            </a:pPr>
            <a:r>
              <a:rPr lang="fr-FR" dirty="0">
                <a:solidFill>
                  <a:srgbClr val="000000"/>
                </a:solidFill>
                <a:latin typeface="Palatino"/>
                <a:cs typeface="Palatino"/>
              </a:rPr>
              <a:t>la boulangerie	</a:t>
            </a:r>
            <a:r>
              <a:rPr lang="en-US" i="1" dirty="0">
                <a:solidFill>
                  <a:srgbClr val="0000FF"/>
                </a:solidFill>
                <a:latin typeface="Palatino"/>
                <a:cs typeface="Palatino"/>
              </a:rPr>
              <a:t>bakery </a:t>
            </a:r>
            <a:endParaRPr lang="en-US" dirty="0">
              <a:solidFill>
                <a:srgbClr val="0000FF"/>
              </a:solidFill>
              <a:latin typeface="Palatino"/>
              <a:cs typeface="Palatino"/>
            </a:endParaRPr>
          </a:p>
          <a:p>
            <a:pPr>
              <a:lnSpc>
                <a:spcPct val="110000"/>
              </a:lnSpc>
              <a:spcBef>
                <a:spcPts val="600"/>
              </a:spcBef>
            </a:pPr>
            <a:r>
              <a:rPr lang="fr-FR" dirty="0">
                <a:solidFill>
                  <a:srgbClr val="000000"/>
                </a:solidFill>
                <a:latin typeface="Palatino"/>
                <a:cs typeface="Palatino"/>
              </a:rPr>
              <a:t>une pâtisserie	</a:t>
            </a:r>
            <a:r>
              <a:rPr lang="en-US" i="1" dirty="0">
                <a:solidFill>
                  <a:srgbClr val="0000FF"/>
                </a:solidFill>
                <a:latin typeface="Palatino"/>
                <a:cs typeface="Palatino"/>
              </a:rPr>
              <a:t>pastry 			 </a:t>
            </a:r>
            <a:r>
              <a:rPr lang="en-US" i="1" dirty="0" smtClean="0">
                <a:solidFill>
                  <a:srgbClr val="0000FF"/>
                </a:solidFill>
                <a:latin typeface="Palatino"/>
                <a:cs typeface="Palatino"/>
              </a:rPr>
              <a:t>           shop</a:t>
            </a:r>
            <a:endParaRPr lang="en-US" dirty="0">
              <a:solidFill>
                <a:srgbClr val="0000FF"/>
              </a:solidFill>
              <a:latin typeface="Palatino"/>
              <a:cs typeface="Palatino"/>
            </a:endParaRPr>
          </a:p>
          <a:p>
            <a:pPr>
              <a:lnSpc>
                <a:spcPct val="110000"/>
              </a:lnSpc>
              <a:spcBef>
                <a:spcPts val="600"/>
              </a:spcBef>
            </a:pPr>
            <a:r>
              <a:rPr lang="fr-FR" dirty="0">
                <a:solidFill>
                  <a:srgbClr val="000000"/>
                </a:solidFill>
                <a:latin typeface="Palatino"/>
                <a:cs typeface="Palatino"/>
              </a:rPr>
              <a:t>une épicerie	</a:t>
            </a:r>
            <a:r>
              <a:rPr lang="en-US" i="1" dirty="0">
                <a:solidFill>
                  <a:srgbClr val="0000FF"/>
                </a:solidFill>
                <a:latin typeface="Palatino"/>
                <a:cs typeface="Palatino"/>
              </a:rPr>
              <a:t>grocery 			store </a:t>
            </a:r>
          </a:p>
        </p:txBody>
      </p:sp>
    </p:spTree>
    <p:extLst>
      <p:ext uri="{BB962C8B-B14F-4D97-AF65-F5344CB8AC3E}">
        <p14:creationId xmlns:p14="http://schemas.microsoft.com/office/powerpoint/2010/main" val="39250856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
                                        <p:tgtEl>
                                          <p:spTgt spid="4">
                                            <p:txEl>
                                              <p:pRg st="0" end="0"/>
                                            </p:txEl>
                                          </p:spTgt>
                                        </p:tgtEl>
                                      </p:cBhvr>
                                    </p:animEffect>
                                    <p:anim calcmode="lin" valueType="num">
                                      <p:cBhvr>
                                        <p:cTn id="8" dur="4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4">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4">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4">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100"/>
                                        <p:tgtEl>
                                          <p:spTgt spid="4">
                                            <p:txEl>
                                              <p:pRg st="1" end="1"/>
                                            </p:txEl>
                                          </p:spTgt>
                                        </p:tgtEl>
                                      </p:cBhvr>
                                    </p:animEffect>
                                    <p:anim calcmode="lin" valueType="num">
                                      <p:cBhvr>
                                        <p:cTn id="17" dur="4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4">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4">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4">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fade">
                                      <p:cBhvr>
                                        <p:cTn id="25" dur="100"/>
                                        <p:tgtEl>
                                          <p:spTgt spid="4">
                                            <p:txEl>
                                              <p:pRg st="2" end="2"/>
                                            </p:txEl>
                                          </p:spTgt>
                                        </p:tgtEl>
                                      </p:cBhvr>
                                    </p:animEffect>
                                    <p:anim calcmode="lin" valueType="num">
                                      <p:cBhvr>
                                        <p:cTn id="26" dur="4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4">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4">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4">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4">
                                            <p:txEl>
                                              <p:pRg st="3" end="3"/>
                                            </p:txEl>
                                          </p:spTgt>
                                        </p:tgtEl>
                                        <p:attrNameLst>
                                          <p:attrName>style.visibility</p:attrName>
                                        </p:attrNameLst>
                                      </p:cBhvr>
                                      <p:to>
                                        <p:strVal val="visible"/>
                                      </p:to>
                                    </p:set>
                                    <p:animEffect transition="in" filter="fade">
                                      <p:cBhvr>
                                        <p:cTn id="34" dur="100"/>
                                        <p:tgtEl>
                                          <p:spTgt spid="4">
                                            <p:txEl>
                                              <p:pRg st="3" end="3"/>
                                            </p:txEl>
                                          </p:spTgt>
                                        </p:tgtEl>
                                      </p:cBhvr>
                                    </p:animEffect>
                                    <p:anim calcmode="lin" valueType="num">
                                      <p:cBhvr>
                                        <p:cTn id="35" dur="4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4">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4">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4">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3" presetClass="entr" presetSubtype="0" fill="hold" grpId="0"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animEffect transition="in" filter="fade">
                                      <p:cBhvr>
                                        <p:cTn id="43" dur="100"/>
                                        <p:tgtEl>
                                          <p:spTgt spid="4">
                                            <p:txEl>
                                              <p:pRg st="4" end="4"/>
                                            </p:txEl>
                                          </p:spTgt>
                                        </p:tgtEl>
                                      </p:cBhvr>
                                    </p:animEffect>
                                    <p:anim calcmode="lin" valueType="num">
                                      <p:cBhvr>
                                        <p:cTn id="44" dur="4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5" dur="400" fill="hold"/>
                                        <p:tgtEl>
                                          <p:spTgt spid="4">
                                            <p:txEl>
                                              <p:pRg st="4" end="4"/>
                                            </p:txEl>
                                          </p:spTgt>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4">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4">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3" presetClass="entr" presetSubtype="0" fill="hold" grpId="0" nodeType="clickEffect">
                                  <p:stCondLst>
                                    <p:cond delay="0"/>
                                  </p:stCondLst>
                                  <p:childTnLst>
                                    <p:set>
                                      <p:cBhvr>
                                        <p:cTn id="51" dur="1" fill="hold">
                                          <p:stCondLst>
                                            <p:cond delay="0"/>
                                          </p:stCondLst>
                                        </p:cTn>
                                        <p:tgtEl>
                                          <p:spTgt spid="4">
                                            <p:txEl>
                                              <p:pRg st="5" end="5"/>
                                            </p:txEl>
                                          </p:spTgt>
                                        </p:tgtEl>
                                        <p:attrNameLst>
                                          <p:attrName>style.visibility</p:attrName>
                                        </p:attrNameLst>
                                      </p:cBhvr>
                                      <p:to>
                                        <p:strVal val="visible"/>
                                      </p:to>
                                    </p:set>
                                    <p:animEffect transition="in" filter="fade">
                                      <p:cBhvr>
                                        <p:cTn id="52" dur="100"/>
                                        <p:tgtEl>
                                          <p:spTgt spid="4">
                                            <p:txEl>
                                              <p:pRg st="5" end="5"/>
                                            </p:txEl>
                                          </p:spTgt>
                                        </p:tgtEl>
                                      </p:cBhvr>
                                    </p:animEffect>
                                    <p:anim calcmode="lin" valueType="num">
                                      <p:cBhvr>
                                        <p:cTn id="53" dur="4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4" dur="400" fill="hold"/>
                                        <p:tgtEl>
                                          <p:spTgt spid="4">
                                            <p:txEl>
                                              <p:pRg st="5" end="5"/>
                                            </p:txEl>
                                          </p:spTgt>
                                        </p:tgtEl>
                                        <p:attrNameLst>
                                          <p:attrName>ppt_y</p:attrName>
                                        </p:attrNameLst>
                                      </p:cBhvr>
                                      <p:tavLst>
                                        <p:tav tm="0">
                                          <p:val>
                                            <p:strVal val="#ppt_y+0.31"/>
                                          </p:val>
                                        </p:tav>
                                        <p:tav tm="100000">
                                          <p:val>
                                            <p:strVal val="#ppt_y+0.31"/>
                                          </p:val>
                                        </p:tav>
                                      </p:tavLst>
                                    </p:anim>
                                    <p:anim calcmode="lin" valueType="num">
                                      <p:cBhvr>
                                        <p:cTn id="55" dur="600" decel="50000" fill="hold">
                                          <p:stCondLst>
                                            <p:cond delay="400"/>
                                          </p:stCondLst>
                                        </p:cTn>
                                        <p:tgtEl>
                                          <p:spTgt spid="4">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6" dur="600" decel="50000" fill="hold">
                                          <p:stCondLst>
                                            <p:cond delay="400"/>
                                          </p:stCondLst>
                                        </p:cTn>
                                        <p:tgtEl>
                                          <p:spTgt spid="4">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3" presetClass="entr" presetSubtype="0" fill="hold" grpId="0" nodeType="clickEffect">
                                  <p:stCondLst>
                                    <p:cond delay="0"/>
                                  </p:stCondLst>
                                  <p:childTnLst>
                                    <p:set>
                                      <p:cBhvr>
                                        <p:cTn id="60" dur="1" fill="hold">
                                          <p:stCondLst>
                                            <p:cond delay="0"/>
                                          </p:stCondLst>
                                        </p:cTn>
                                        <p:tgtEl>
                                          <p:spTgt spid="4">
                                            <p:txEl>
                                              <p:pRg st="6" end="6"/>
                                            </p:txEl>
                                          </p:spTgt>
                                        </p:tgtEl>
                                        <p:attrNameLst>
                                          <p:attrName>style.visibility</p:attrName>
                                        </p:attrNameLst>
                                      </p:cBhvr>
                                      <p:to>
                                        <p:strVal val="visible"/>
                                      </p:to>
                                    </p:set>
                                    <p:animEffect transition="in" filter="fade">
                                      <p:cBhvr>
                                        <p:cTn id="61" dur="100"/>
                                        <p:tgtEl>
                                          <p:spTgt spid="4">
                                            <p:txEl>
                                              <p:pRg st="6" end="6"/>
                                            </p:txEl>
                                          </p:spTgt>
                                        </p:tgtEl>
                                      </p:cBhvr>
                                    </p:animEffect>
                                    <p:anim calcmode="lin" valueType="num">
                                      <p:cBhvr>
                                        <p:cTn id="62" dur="4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63" dur="400" fill="hold"/>
                                        <p:tgtEl>
                                          <p:spTgt spid="4">
                                            <p:txEl>
                                              <p:pRg st="6" end="6"/>
                                            </p:txEl>
                                          </p:spTgt>
                                        </p:tgtEl>
                                        <p:attrNameLst>
                                          <p:attrName>ppt_y</p:attrName>
                                        </p:attrNameLst>
                                      </p:cBhvr>
                                      <p:tavLst>
                                        <p:tav tm="0">
                                          <p:val>
                                            <p:strVal val="#ppt_y+0.31"/>
                                          </p:val>
                                        </p:tav>
                                        <p:tav tm="100000">
                                          <p:val>
                                            <p:strVal val="#ppt_y+0.31"/>
                                          </p:val>
                                        </p:tav>
                                      </p:tavLst>
                                    </p:anim>
                                    <p:anim calcmode="lin" valueType="num">
                                      <p:cBhvr>
                                        <p:cTn id="64" dur="600" decel="50000" fill="hold">
                                          <p:stCondLst>
                                            <p:cond delay="400"/>
                                          </p:stCondLst>
                                        </p:cTn>
                                        <p:tgtEl>
                                          <p:spTgt spid="4">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5" dur="600" decel="50000" fill="hold">
                                          <p:stCondLst>
                                            <p:cond delay="400"/>
                                          </p:stCondLst>
                                        </p:cTn>
                                        <p:tgtEl>
                                          <p:spTgt spid="4">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3" presetClass="entr" presetSubtype="0" fill="hold" grpId="0" nodeType="clickEffect">
                                  <p:stCondLst>
                                    <p:cond delay="0"/>
                                  </p:stCondLst>
                                  <p:childTnLst>
                                    <p:set>
                                      <p:cBhvr>
                                        <p:cTn id="69" dur="1" fill="hold">
                                          <p:stCondLst>
                                            <p:cond delay="0"/>
                                          </p:stCondLst>
                                        </p:cTn>
                                        <p:tgtEl>
                                          <p:spTgt spid="3">
                                            <p:txEl>
                                              <p:pRg st="0" end="0"/>
                                            </p:txEl>
                                          </p:spTgt>
                                        </p:tgtEl>
                                        <p:attrNameLst>
                                          <p:attrName>style.visibility</p:attrName>
                                        </p:attrNameLst>
                                      </p:cBhvr>
                                      <p:to>
                                        <p:strVal val="visible"/>
                                      </p:to>
                                    </p:set>
                                    <p:animEffect transition="in" filter="fade">
                                      <p:cBhvr>
                                        <p:cTn id="70" dur="100"/>
                                        <p:tgtEl>
                                          <p:spTgt spid="3">
                                            <p:txEl>
                                              <p:pRg st="0" end="0"/>
                                            </p:txEl>
                                          </p:spTgt>
                                        </p:tgtEl>
                                      </p:cBhvr>
                                    </p:animEffect>
                                    <p:anim calcmode="lin" valueType="num">
                                      <p:cBhvr>
                                        <p:cTn id="71"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72"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73"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74"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3" presetClass="entr" presetSubtype="0" fill="hold" grpId="0" nodeType="clickEffect">
                                  <p:stCondLst>
                                    <p:cond delay="0"/>
                                  </p:stCondLst>
                                  <p:childTnLst>
                                    <p:set>
                                      <p:cBhvr>
                                        <p:cTn id="78" dur="1" fill="hold">
                                          <p:stCondLst>
                                            <p:cond delay="0"/>
                                          </p:stCondLst>
                                        </p:cTn>
                                        <p:tgtEl>
                                          <p:spTgt spid="3">
                                            <p:txEl>
                                              <p:pRg st="1" end="1"/>
                                            </p:txEl>
                                          </p:spTgt>
                                        </p:tgtEl>
                                        <p:attrNameLst>
                                          <p:attrName>style.visibility</p:attrName>
                                        </p:attrNameLst>
                                      </p:cBhvr>
                                      <p:to>
                                        <p:strVal val="visible"/>
                                      </p:to>
                                    </p:set>
                                    <p:animEffect transition="in" filter="fade">
                                      <p:cBhvr>
                                        <p:cTn id="79" dur="100"/>
                                        <p:tgtEl>
                                          <p:spTgt spid="3">
                                            <p:txEl>
                                              <p:pRg st="1" end="1"/>
                                            </p:txEl>
                                          </p:spTgt>
                                        </p:tgtEl>
                                      </p:cBhvr>
                                    </p:animEffect>
                                    <p:anim calcmode="lin" valueType="num">
                                      <p:cBhvr>
                                        <p:cTn id="80"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81"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82"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83"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3" presetClass="entr" presetSubtype="0" fill="hold" grpId="0" nodeType="clickEffect">
                                  <p:stCondLst>
                                    <p:cond delay="0"/>
                                  </p:stCondLst>
                                  <p:childTnLst>
                                    <p:set>
                                      <p:cBhvr>
                                        <p:cTn id="87" dur="1" fill="hold">
                                          <p:stCondLst>
                                            <p:cond delay="0"/>
                                          </p:stCondLst>
                                        </p:cTn>
                                        <p:tgtEl>
                                          <p:spTgt spid="3">
                                            <p:txEl>
                                              <p:pRg st="2" end="2"/>
                                            </p:txEl>
                                          </p:spTgt>
                                        </p:tgtEl>
                                        <p:attrNameLst>
                                          <p:attrName>style.visibility</p:attrName>
                                        </p:attrNameLst>
                                      </p:cBhvr>
                                      <p:to>
                                        <p:strVal val="visible"/>
                                      </p:to>
                                    </p:set>
                                    <p:animEffect transition="in" filter="fade">
                                      <p:cBhvr>
                                        <p:cTn id="88" dur="100"/>
                                        <p:tgtEl>
                                          <p:spTgt spid="3">
                                            <p:txEl>
                                              <p:pRg st="2" end="2"/>
                                            </p:txEl>
                                          </p:spTgt>
                                        </p:tgtEl>
                                      </p:cBhvr>
                                    </p:animEffect>
                                    <p:anim calcmode="lin" valueType="num">
                                      <p:cBhvr>
                                        <p:cTn id="89"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0"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91"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92"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3" presetClass="entr" presetSubtype="0" fill="hold" grpId="0" nodeType="clickEffect">
                                  <p:stCondLst>
                                    <p:cond delay="0"/>
                                  </p:stCondLst>
                                  <p:childTnLst>
                                    <p:set>
                                      <p:cBhvr>
                                        <p:cTn id="96" dur="1" fill="hold">
                                          <p:stCondLst>
                                            <p:cond delay="0"/>
                                          </p:stCondLst>
                                        </p:cTn>
                                        <p:tgtEl>
                                          <p:spTgt spid="3">
                                            <p:txEl>
                                              <p:pRg st="3" end="3"/>
                                            </p:txEl>
                                          </p:spTgt>
                                        </p:tgtEl>
                                        <p:attrNameLst>
                                          <p:attrName>style.visibility</p:attrName>
                                        </p:attrNameLst>
                                      </p:cBhvr>
                                      <p:to>
                                        <p:strVal val="visible"/>
                                      </p:to>
                                    </p:set>
                                    <p:animEffect transition="in" filter="fade">
                                      <p:cBhvr>
                                        <p:cTn id="97" dur="100"/>
                                        <p:tgtEl>
                                          <p:spTgt spid="3">
                                            <p:txEl>
                                              <p:pRg st="3" end="3"/>
                                            </p:txEl>
                                          </p:spTgt>
                                        </p:tgtEl>
                                      </p:cBhvr>
                                    </p:animEffect>
                                    <p:anim calcmode="lin" valueType="num">
                                      <p:cBhvr>
                                        <p:cTn id="98"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9"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100"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01"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43" presetClass="entr" presetSubtype="0" fill="hold" grpId="0" nodeType="clickEffect">
                                  <p:stCondLst>
                                    <p:cond delay="0"/>
                                  </p:stCondLst>
                                  <p:childTnLst>
                                    <p:set>
                                      <p:cBhvr>
                                        <p:cTn id="105" dur="1" fill="hold">
                                          <p:stCondLst>
                                            <p:cond delay="0"/>
                                          </p:stCondLst>
                                        </p:cTn>
                                        <p:tgtEl>
                                          <p:spTgt spid="3">
                                            <p:txEl>
                                              <p:pRg st="4" end="4"/>
                                            </p:txEl>
                                          </p:spTgt>
                                        </p:tgtEl>
                                        <p:attrNameLst>
                                          <p:attrName>style.visibility</p:attrName>
                                        </p:attrNameLst>
                                      </p:cBhvr>
                                      <p:to>
                                        <p:strVal val="visible"/>
                                      </p:to>
                                    </p:set>
                                    <p:animEffect transition="in" filter="fade">
                                      <p:cBhvr>
                                        <p:cTn id="106" dur="100"/>
                                        <p:tgtEl>
                                          <p:spTgt spid="3">
                                            <p:txEl>
                                              <p:pRg st="4" end="4"/>
                                            </p:txEl>
                                          </p:spTgt>
                                        </p:tgtEl>
                                      </p:cBhvr>
                                    </p:animEffect>
                                    <p:anim calcmode="lin" valueType="num">
                                      <p:cBhvr>
                                        <p:cTn id="107"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08"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109"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0"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43" presetClass="entr" presetSubtype="0" fill="hold" grpId="0" nodeType="clickEffect">
                                  <p:stCondLst>
                                    <p:cond delay="0"/>
                                  </p:stCondLst>
                                  <p:childTnLst>
                                    <p:set>
                                      <p:cBhvr>
                                        <p:cTn id="114" dur="1" fill="hold">
                                          <p:stCondLst>
                                            <p:cond delay="0"/>
                                          </p:stCondLst>
                                        </p:cTn>
                                        <p:tgtEl>
                                          <p:spTgt spid="3">
                                            <p:txEl>
                                              <p:pRg st="5" end="5"/>
                                            </p:txEl>
                                          </p:spTgt>
                                        </p:tgtEl>
                                        <p:attrNameLst>
                                          <p:attrName>style.visibility</p:attrName>
                                        </p:attrNameLst>
                                      </p:cBhvr>
                                      <p:to>
                                        <p:strVal val="visible"/>
                                      </p:to>
                                    </p:set>
                                    <p:animEffect transition="in" filter="fade">
                                      <p:cBhvr>
                                        <p:cTn id="115" dur="100"/>
                                        <p:tgtEl>
                                          <p:spTgt spid="3">
                                            <p:txEl>
                                              <p:pRg st="5" end="5"/>
                                            </p:txEl>
                                          </p:spTgt>
                                        </p:tgtEl>
                                      </p:cBhvr>
                                    </p:animEffect>
                                    <p:anim calcmode="lin" valueType="num">
                                      <p:cBhvr>
                                        <p:cTn id="116" dur="4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17" dur="400" fill="hold"/>
                                        <p:tgtEl>
                                          <p:spTgt spid="3">
                                            <p:txEl>
                                              <p:pRg st="5" end="5"/>
                                            </p:txEl>
                                          </p:spTgt>
                                        </p:tgtEl>
                                        <p:attrNameLst>
                                          <p:attrName>ppt_y</p:attrName>
                                        </p:attrNameLst>
                                      </p:cBhvr>
                                      <p:tavLst>
                                        <p:tav tm="0">
                                          <p:val>
                                            <p:strVal val="#ppt_y+0.31"/>
                                          </p:val>
                                        </p:tav>
                                        <p:tav tm="100000">
                                          <p:val>
                                            <p:strVal val="#ppt_y+0.31"/>
                                          </p:val>
                                        </p:tav>
                                      </p:tavLst>
                                    </p:anim>
                                    <p:anim calcmode="lin" valueType="num">
                                      <p:cBhvr>
                                        <p:cTn id="118" dur="600" decel="50000" fill="hold">
                                          <p:stCondLst>
                                            <p:cond delay="400"/>
                                          </p:stCondLst>
                                        </p:cTn>
                                        <p:tgtEl>
                                          <p:spTgt spid="3">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9" dur="600" decel="50000" fill="hold">
                                          <p:stCondLst>
                                            <p:cond delay="400"/>
                                          </p:stCondLst>
                                        </p:cTn>
                                        <p:tgtEl>
                                          <p:spTgt spid="3">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473" y="0"/>
            <a:ext cx="8700899" cy="1289133"/>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neuf</a:t>
            </a:r>
            <a:r>
              <a:rPr lang="en-US" sz="2400" dirty="0">
                <a:latin typeface="Palatino"/>
                <a:cs typeface="Palatino"/>
              </a:rPr>
              <a:t>:  2/10 – 6/10</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b="1" dirty="0" err="1">
                <a:latin typeface="Palatino"/>
                <a:cs typeface="Palatino"/>
              </a:rPr>
              <a:t>mercredi</a:t>
            </a:r>
            <a:r>
              <a:rPr lang="en-US" sz="2400" dirty="0">
                <a:latin typeface="Palatino"/>
                <a:cs typeface="Palatino"/>
              </a:rPr>
              <a:t>, le </a:t>
            </a:r>
            <a:r>
              <a:rPr lang="en-US" sz="2400" dirty="0" err="1">
                <a:latin typeface="Palatino"/>
                <a:cs typeface="Palatino"/>
              </a:rPr>
              <a:t>quatre</a:t>
            </a:r>
            <a:r>
              <a:rPr lang="en-US" sz="2400" dirty="0">
                <a:latin typeface="Palatino"/>
                <a:cs typeface="Palatino"/>
              </a:rPr>
              <a:t> </a:t>
            </a:r>
            <a:r>
              <a:rPr lang="en-US" sz="2400" dirty="0" err="1">
                <a:latin typeface="Palatino"/>
                <a:cs typeface="Palatino"/>
              </a:rPr>
              <a:t>octobre</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2"/>
          </p:nvPr>
        </p:nvSpPr>
        <p:spPr>
          <a:xfrm>
            <a:off x="4648200" y="1600200"/>
            <a:ext cx="4038600" cy="4917386"/>
          </a:xfrm>
        </p:spPr>
        <p:txBody>
          <a:bodyPr/>
          <a:lstStyle/>
          <a:p>
            <a:endParaRPr lang="en-US" dirty="0"/>
          </a:p>
        </p:txBody>
      </p:sp>
      <p:sp>
        <p:nvSpPr>
          <p:cNvPr id="4" name="Content Placeholder 3"/>
          <p:cNvSpPr>
            <a:spLocks noGrp="1"/>
          </p:cNvSpPr>
          <p:nvPr>
            <p:ph sz="quarter" idx="13"/>
          </p:nvPr>
        </p:nvSpPr>
        <p:spPr>
          <a:xfrm>
            <a:off x="365760" y="1600200"/>
            <a:ext cx="4041648" cy="4917386"/>
          </a:xfrm>
        </p:spPr>
        <p:txBody>
          <a:bodyPr/>
          <a:lstStyle/>
          <a:p>
            <a:endParaRPr lang="en-US" dirty="0"/>
          </a:p>
        </p:txBody>
      </p:sp>
    </p:spTree>
    <p:extLst>
      <p:ext uri="{BB962C8B-B14F-4D97-AF65-F5344CB8AC3E}">
        <p14:creationId xmlns:p14="http://schemas.microsoft.com/office/powerpoint/2010/main" val="9778421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24439</TotalTime>
  <Words>1704</Words>
  <Application>Microsoft Macintosh PowerPoint</Application>
  <PresentationFormat>On-screen Show (4:3)</PresentationFormat>
  <Paragraphs>491</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Executive</vt:lpstr>
      <vt:lpstr>Français 3</vt:lpstr>
      <vt:lpstr>la semaine numéro neuf:  2/10 – 6/10 nous sommes lundi, le deux octobre deux mille dix-sept</vt:lpstr>
      <vt:lpstr>Les Expressions Idiomatiques</vt:lpstr>
      <vt:lpstr>la semaine numéro neuf:  2/10 – 6/10 nous sommes lundi, le deux octobre deux mille dix-sept</vt:lpstr>
      <vt:lpstr>la semaine numéro neuf:  2/10 – 6/10 nous sommes mardi, le trois octobre deux mille dix-sept</vt:lpstr>
      <vt:lpstr>Les Expressions Idiomatiques</vt:lpstr>
      <vt:lpstr>la semaine numéro neuf:  2/10 – 6/10 nous sommes mardi, le trois octobre deux mille dix-sept</vt:lpstr>
      <vt:lpstr>la semaine numéro neuf:  2/10 – 6/10 nous sommes mercredi, le quatre octobre deux mille dix-sept</vt:lpstr>
      <vt:lpstr>la semaine numéro neuf:  2/10 – 6/10 nous sommes mercredi, le quatre octobre deux mille dix-sept</vt:lpstr>
      <vt:lpstr>la semaine numéro neuf:  2/10 – 6/10 nous sommes jeudi, le cinq octobre deux mille dix-sept</vt:lpstr>
      <vt:lpstr>la semaine numéro neuf:  2/10 – 6/10 nous sommes jeudi, le cinq octobre deux mille dix-sept</vt:lpstr>
      <vt:lpstr>la semaine numéro neuf:  2/10 – 6/10 nous sommes vendredi, le six octobre deux mille dix-sept</vt:lpstr>
      <vt:lpstr>la semaine numéro neuf:  2/10 – 6/10 nous sommes vendredi, le six octobre deux mille dix-sept</vt:lpstr>
      <vt:lpstr>la semaine numéro dix:  9/10 – 13/10 nous sommes lundi, le neuf octobre deux mille dix-sept</vt:lpstr>
      <vt:lpstr>la semaine numéro dix:  9/10 – 13/10 nous sommes lundi, le neuf octobre deux mille dix-sept</vt:lpstr>
      <vt:lpstr>la semaine numéro dix:  9/10 – 13/10 nous sommes mardi, le dix octobre deux mille dix-sept</vt:lpstr>
      <vt:lpstr>Les Expressions Idiomatiques</vt:lpstr>
      <vt:lpstr>la semaine numéro dix:  9/10 – 13/10 nous sommes mardi, le dix octobre deux mille dix-sept</vt:lpstr>
      <vt:lpstr>la semaine numéro dix:  9/10 – 13/10 nous sommes mercredi, le onze octobre deux mille dix-sept</vt:lpstr>
      <vt:lpstr>la semaine numéro dix:  9/10 – 13/10 nous sommes mercredi, le onze octobre deux mille dix-sept</vt:lpstr>
      <vt:lpstr>la semaine numéro dix:  9/10 – 13/10 nous sommes jeudi, le douze octobre deux mille dix-sept</vt:lpstr>
      <vt:lpstr>la semaine numéro dix:  9/10 – 13/10 nous sommes jeudi, le douze octobre deux mille dix-sept</vt:lpstr>
      <vt:lpstr>la semaine numéro dix:  9/10 – 13/10 nous sommes vendredi, le treize octobre deux mille dix-sept</vt:lpstr>
      <vt:lpstr>la semaine numéro dix:  9/10 – 13/10 nous sommes vendredi, le treize octobre deux mille dix-sept</vt:lpstr>
      <vt:lpstr>la semaine numéro onze:  16/10 – 20/10 nous sommes lundi, le seize octobre deux mille dix-sept</vt:lpstr>
      <vt:lpstr>la semaine numéro onze:  16/10 – 20/10 nous sommes lundi, le seize octobre deux mille dix-sept</vt:lpstr>
      <vt:lpstr>la semaine numéro onze:  16/10 – 20/10 nous sommes mardi, le dix-sept octobre deux mille dix-sept</vt:lpstr>
      <vt:lpstr>la semaine numéro onze:  16/10 – 20/10 nous sommes mardi, le dix-sept octobre deux mille dix-sept</vt:lpstr>
      <vt:lpstr>la semaine numéro onze:  16/10 – 20/10 nous sommes mercredi, le dix-huit octobre deux mille dix-sept</vt:lpstr>
      <vt:lpstr>la semaine numéro onze:  16/10 – 20/10 nous sommes mercredi, le dix-huit octobre deux mille dix-sept</vt:lpstr>
      <vt:lpstr>la semaine numéro onze:  16/10 – 20/10 nous sommes jeudi, le dix-neuf octobre deux mille dix-sept</vt:lpstr>
      <vt:lpstr>la semaine numéro onze:  16/10 – 20/10 nous sommes jeudi, le dix-neuf octobre deux mille dix-sept</vt:lpstr>
      <vt:lpstr>la semaine numéro onze:  16/10 – 20/10 nous sommes vendredi, le vingt octobre deux mille dix-sept</vt:lpstr>
      <vt:lpstr>la semaine numéro onze:  16/10 – 20/10 nous sommes vendredi, le vingt octobre deux mille dix-sept</vt:lpstr>
      <vt:lpstr>la semaine numéro douze:  23/10 – 27/10 nous sommes lundi, le vingt-trois octobre deux mille dix-sept</vt:lpstr>
      <vt:lpstr>la semaine numéro douze:  23/10 – 27/10 nous sommes lundi, le vingt-trois octobre deux mille dix-sept</vt:lpstr>
      <vt:lpstr>la semaine numéro douze:  23/10 – 27/10 nous sommes lundi, le vingt-trois octobre deux mille dix-sept</vt:lpstr>
      <vt:lpstr>la semaine numéro douze:  23/10 – 27/10 nous sommes mardi, le vingt-quatre octobre deux mille dix-sept</vt:lpstr>
      <vt:lpstr>la semaine numéro douze:  23/10 – 27/10 nous sommes mardi, le vingt-quatre octobre deux mille dix-sept</vt:lpstr>
      <vt:lpstr>la semaine numéro douze:  23/10 – 27/10 nous sommes mardi, le vingt-quatre octobre deux mille dix-sept</vt:lpstr>
      <vt:lpstr>la semaine numéro douze:  23/10 – 27/10 nous sommes mercredi, le vingt-cinq octobre deux mille dix-sept</vt:lpstr>
      <vt:lpstr>la semaine numéro douze:  23/10 – 27/10 nous sommes mercredi, le vingt-cinq octobre deux mille dix-sept</vt:lpstr>
      <vt:lpstr>la semaine numéro douze:  23/10 – 27/10 nous sommes jeudi, le vingt-six octobre deux mille dix-sept</vt:lpstr>
      <vt:lpstr>la semaine numéro douze:  23/10 – 27/10 nous sommes jeudi, le vingt-six octobre deux mille dix-sept</vt:lpstr>
      <vt:lpstr>la semaine numéro douze:  23/10 – 27/10 nous sommes vendredi, le vingt-sept octobre deux mille dix-sept</vt:lpstr>
      <vt:lpstr>la semaine numéro douze:  23/10 – 27/10 nous sommes vendredi, le vingt-sept octobre deux mille dix-sept</vt:lpstr>
      <vt:lpstr>la semaine numéro treize:  30/10 – 3/11 nous sommes lundi, le trente octobre deux mille dix-sept</vt:lpstr>
      <vt:lpstr>la semaine numéro treize:  30/10 – 3/11 nous sommes lundi, le trente octobre deux mille dix-sept</vt:lpstr>
      <vt:lpstr>la semaine numéro treize:  30/10 – 3/11 nous sommes mardi, le trente-et-un octobre deux mille dix-sept</vt:lpstr>
      <vt:lpstr>la semaine numéro treize:  30/10 – 3/11 nous sommes mardi, le trente-et-un octobre deux mille dix-sept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Français 3</dc:title>
  <dc:creator>Tara Thiesmeyer</dc:creator>
  <cp:lastModifiedBy>Tara Thiesmeyer</cp:lastModifiedBy>
  <cp:revision>128</cp:revision>
  <cp:lastPrinted>2017-10-27T05:20:46Z</cp:lastPrinted>
  <dcterms:created xsi:type="dcterms:W3CDTF">2016-07-01T05:47:10Z</dcterms:created>
  <dcterms:modified xsi:type="dcterms:W3CDTF">2017-10-27T05:21:22Z</dcterms:modified>
</cp:coreProperties>
</file>