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8"/>
  </p:notesMasterIdLst>
  <p:sldIdLst>
    <p:sldId id="257" r:id="rId2"/>
    <p:sldId id="258" r:id="rId3"/>
    <p:sldId id="295" r:id="rId4"/>
    <p:sldId id="259" r:id="rId5"/>
    <p:sldId id="296" r:id="rId6"/>
    <p:sldId id="260" r:id="rId7"/>
    <p:sldId id="297" r:id="rId8"/>
    <p:sldId id="261" r:id="rId9"/>
    <p:sldId id="298" r:id="rId10"/>
    <p:sldId id="262" r:id="rId11"/>
    <p:sldId id="263" r:id="rId12"/>
    <p:sldId id="264" r:id="rId13"/>
    <p:sldId id="265" r:id="rId14"/>
    <p:sldId id="302"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86" r:id="rId28"/>
    <p:sldId id="287" r:id="rId29"/>
    <p:sldId id="294" r:id="rId30"/>
    <p:sldId id="279" r:id="rId31"/>
    <p:sldId id="280" r:id="rId32"/>
    <p:sldId id="285" r:id="rId33"/>
    <p:sldId id="282" r:id="rId34"/>
    <p:sldId id="283" r:id="rId35"/>
    <p:sldId id="284" r:id="rId36"/>
    <p:sldId id="281" r:id="rId37"/>
    <p:sldId id="278" r:id="rId38"/>
    <p:sldId id="288" r:id="rId39"/>
    <p:sldId id="289" r:id="rId40"/>
    <p:sldId id="290" r:id="rId41"/>
    <p:sldId id="291" r:id="rId42"/>
    <p:sldId id="292" r:id="rId43"/>
    <p:sldId id="293" r:id="rId44"/>
    <p:sldId id="299" r:id="rId45"/>
    <p:sldId id="300" r:id="rId46"/>
    <p:sldId id="301"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5" d="100"/>
          <a:sy n="85" d="100"/>
        </p:scale>
        <p:origin x="-169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C3FDCB-3794-034E-A881-E7F595BA6E41}" type="datetimeFigureOut">
              <a:rPr lang="en-US" smtClean="0"/>
              <a:t>5/16/18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D32209-6565-D747-A93D-FC9FDBBFBB78}" type="slidenum">
              <a:rPr lang="en-US" smtClean="0"/>
              <a:t>‹#›</a:t>
            </a:fld>
            <a:endParaRPr lang="en-US"/>
          </a:p>
        </p:txBody>
      </p:sp>
    </p:spTree>
    <p:extLst>
      <p:ext uri="{BB962C8B-B14F-4D97-AF65-F5344CB8AC3E}">
        <p14:creationId xmlns:p14="http://schemas.microsoft.com/office/powerpoint/2010/main" val="23199222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vocabulary</a:t>
            </a:r>
            <a:r>
              <a:rPr lang="en-US" baseline="0" dirty="0" smtClean="0"/>
              <a:t> from </a:t>
            </a:r>
            <a:r>
              <a:rPr lang="en-US" baseline="0" dirty="0" err="1" smtClean="0"/>
              <a:t>Leçon</a:t>
            </a:r>
            <a:r>
              <a:rPr lang="en-US" baseline="0" dirty="0" smtClean="0"/>
              <a:t> 5 of “French in Action”</a:t>
            </a:r>
            <a:endParaRPr lang="en-US" dirty="0"/>
          </a:p>
        </p:txBody>
      </p:sp>
      <p:sp>
        <p:nvSpPr>
          <p:cNvPr id="4" name="Slide Number Placeholder 3"/>
          <p:cNvSpPr>
            <a:spLocks noGrp="1"/>
          </p:cNvSpPr>
          <p:nvPr>
            <p:ph type="sldNum" sz="quarter" idx="10"/>
          </p:nvPr>
        </p:nvSpPr>
        <p:spPr/>
        <p:txBody>
          <a:bodyPr/>
          <a:lstStyle/>
          <a:p>
            <a:fld id="{13D32209-6565-D747-A93D-FC9FDBBFBB78}" type="slidenum">
              <a:rPr lang="en-US" smtClean="0"/>
              <a:t>8</a:t>
            </a:fld>
            <a:endParaRPr lang="en-US"/>
          </a:p>
        </p:txBody>
      </p:sp>
    </p:spTree>
    <p:extLst>
      <p:ext uri="{BB962C8B-B14F-4D97-AF65-F5344CB8AC3E}">
        <p14:creationId xmlns:p14="http://schemas.microsoft.com/office/powerpoint/2010/main" val="1762147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4D56F86-C05F-3A46-975C-C0804F3DF741}" type="datetimeFigureOut">
              <a:rPr lang="en-US" smtClean="0"/>
              <a:t>5/16/18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287B3B2-37AA-364B-92A6-7EC7A0DDBFFD}"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D56F86-C05F-3A46-975C-C0804F3DF741}" type="datetimeFigureOut">
              <a:rPr lang="en-US" smtClean="0"/>
              <a:t>5/16/18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87B3B2-37AA-364B-92A6-7EC7A0DDBF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D56F86-C05F-3A46-975C-C0804F3DF741}" type="datetimeFigureOut">
              <a:rPr lang="en-US" smtClean="0"/>
              <a:t>5/16/18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87B3B2-37AA-364B-92A6-7EC7A0DDBF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D56F86-C05F-3A46-975C-C0804F3DF741}" type="datetimeFigureOut">
              <a:rPr lang="en-US" smtClean="0"/>
              <a:t>5/16/18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87B3B2-37AA-364B-92A6-7EC7A0DDBF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4D56F86-C05F-3A46-975C-C0804F3DF741}" type="datetimeFigureOut">
              <a:rPr lang="en-US" smtClean="0"/>
              <a:t>5/16/18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87B3B2-37AA-364B-92A6-7EC7A0DDBFFD}"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D56F86-C05F-3A46-975C-C0804F3DF741}" type="datetimeFigureOut">
              <a:rPr lang="en-US" smtClean="0"/>
              <a:t>5/16/18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87B3B2-37AA-364B-92A6-7EC7A0DDBF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4D56F86-C05F-3A46-975C-C0804F3DF741}" type="datetimeFigureOut">
              <a:rPr lang="en-US" smtClean="0"/>
              <a:t>5/16/18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287B3B2-37AA-364B-92A6-7EC7A0DDBF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4D56F86-C05F-3A46-975C-C0804F3DF741}" type="datetimeFigureOut">
              <a:rPr lang="en-US" smtClean="0"/>
              <a:t>5/16/18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287B3B2-37AA-364B-92A6-7EC7A0DDBF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4D56F86-C05F-3A46-975C-C0804F3DF741}" type="datetimeFigureOut">
              <a:rPr lang="en-US" smtClean="0"/>
              <a:t>5/16/18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287B3B2-37AA-364B-92A6-7EC7A0DDBFFD}"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D56F86-C05F-3A46-975C-C0804F3DF741}" type="datetimeFigureOut">
              <a:rPr lang="en-US" smtClean="0"/>
              <a:t>5/16/18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87B3B2-37AA-364B-92A6-7EC7A0DDBF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4D56F86-C05F-3A46-975C-C0804F3DF741}" type="datetimeFigureOut">
              <a:rPr lang="en-US" smtClean="0"/>
              <a:t>5/16/18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87B3B2-37AA-364B-92A6-7EC7A0DDBFFD}"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4D56F86-C05F-3A46-975C-C0804F3DF741}" type="datetimeFigureOut">
              <a:rPr lang="en-US" smtClean="0"/>
              <a:t>5/16/18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287B3B2-37AA-364B-92A6-7EC7A0DDBFFD}"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latin typeface="Palatino Linotype"/>
                <a:cs typeface="Palatino Linotype"/>
              </a:rPr>
              <a:t>Français</a:t>
            </a:r>
            <a:r>
              <a:rPr lang="en-US" dirty="0" smtClean="0">
                <a:latin typeface="Palatino Linotype"/>
                <a:cs typeface="Palatino Linotype"/>
              </a:rPr>
              <a:t> 1</a:t>
            </a:r>
            <a:endParaRPr lang="en-US" dirty="0">
              <a:latin typeface="Palatino Linotype"/>
              <a:cs typeface="Palatino Linotype"/>
            </a:endParaRPr>
          </a:p>
        </p:txBody>
      </p:sp>
      <p:sp>
        <p:nvSpPr>
          <p:cNvPr id="3" name="Subtitle 2"/>
          <p:cNvSpPr>
            <a:spLocks noGrp="1"/>
          </p:cNvSpPr>
          <p:nvPr>
            <p:ph type="subTitle" idx="1"/>
          </p:nvPr>
        </p:nvSpPr>
        <p:spPr/>
        <p:txBody>
          <a:bodyPr/>
          <a:lstStyle/>
          <a:p>
            <a:r>
              <a:rPr lang="en-US" dirty="0" smtClean="0">
                <a:latin typeface="Palatino Linotype"/>
                <a:cs typeface="Palatino Linotype"/>
              </a:rPr>
              <a:t>le </a:t>
            </a:r>
            <a:r>
              <a:rPr lang="en-US" dirty="0" err="1" smtClean="0">
                <a:latin typeface="Palatino Linotype"/>
                <a:cs typeface="Palatino Linotype"/>
              </a:rPr>
              <a:t>mois</a:t>
            </a:r>
            <a:r>
              <a:rPr lang="en-US" dirty="0" smtClean="0">
                <a:latin typeface="Palatino Linotype"/>
                <a:cs typeface="Palatino Linotype"/>
              </a:rPr>
              <a:t> de </a:t>
            </a:r>
            <a:r>
              <a:rPr lang="en-US" dirty="0" err="1" smtClean="0">
                <a:latin typeface="Palatino Linotype"/>
                <a:cs typeface="Palatino Linotype"/>
              </a:rPr>
              <a:t>mai</a:t>
            </a:r>
            <a:endParaRPr lang="en-US" dirty="0">
              <a:latin typeface="Palatino Linotype"/>
              <a:cs typeface="Palatino Linotype"/>
            </a:endParaRPr>
          </a:p>
        </p:txBody>
      </p:sp>
    </p:spTree>
    <p:extLst>
      <p:ext uri="{BB962C8B-B14F-4D97-AF65-F5344CB8AC3E}">
        <p14:creationId xmlns:p14="http://schemas.microsoft.com/office/powerpoint/2010/main" val="31449490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9867" y="152401"/>
            <a:ext cx="7883821" cy="965200"/>
          </a:xfrm>
        </p:spPr>
        <p:txBody>
          <a:bodyPr>
            <a:no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trente-quatre</a:t>
            </a:r>
            <a:r>
              <a:rPr lang="en-US" sz="2400" dirty="0">
                <a:latin typeface="Palatino Linotype"/>
                <a:cs typeface="Palatino Linotype"/>
              </a:rPr>
              <a:t>:  7/5 – 11/5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lundi</a:t>
            </a:r>
            <a:r>
              <a:rPr lang="en-US" sz="2400" dirty="0">
                <a:latin typeface="Palatino Linotype"/>
                <a:cs typeface="Palatino Linotype"/>
              </a:rPr>
              <a:t>, le </a:t>
            </a:r>
            <a:r>
              <a:rPr lang="en-US" sz="2400" dirty="0" err="1">
                <a:latin typeface="Palatino Linotype"/>
                <a:cs typeface="Palatino Linotype"/>
              </a:rPr>
              <a:t>sept</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1049867" y="1286933"/>
            <a:ext cx="3925545" cy="5418667"/>
          </a:xfrm>
        </p:spPr>
        <p:txBody>
          <a:bodyPr>
            <a:normAutofit lnSpcReduction="10000"/>
          </a:bodyPr>
          <a:lstStyle/>
          <a:p>
            <a:pPr marL="82296" indent="0">
              <a:lnSpc>
                <a:spcPct val="110000"/>
              </a:lnSpc>
              <a:spcBef>
                <a:spcPts val="0"/>
              </a:spcBef>
              <a:spcAft>
                <a:spcPts val="1400"/>
              </a:spcAft>
              <a:buNone/>
            </a:pPr>
            <a:r>
              <a:rPr lang="en-US" sz="2400" b="1" i="1" dirty="0" smtClean="0">
                <a:solidFill>
                  <a:srgbClr val="0000FF"/>
                </a:solidFill>
                <a:latin typeface="Palatino Linotype"/>
                <a:cs typeface="Palatino Linotype"/>
              </a:rPr>
              <a:t>Les mots du jour:</a:t>
            </a:r>
          </a:p>
          <a:p>
            <a:pPr>
              <a:lnSpc>
                <a:spcPct val="110000"/>
              </a:lnSpc>
              <a:spcBef>
                <a:spcPts val="0"/>
              </a:spcBef>
              <a:spcAft>
                <a:spcPts val="1400"/>
              </a:spcAft>
            </a:pPr>
            <a:r>
              <a:rPr lang="en-US" sz="2400" dirty="0" smtClean="0">
                <a:latin typeface="Palatino Linotype"/>
                <a:cs typeface="Palatino Linotype"/>
              </a:rPr>
              <a:t>un cabinet	     </a:t>
            </a:r>
            <a:r>
              <a:rPr lang="en-US" sz="2400" i="1" dirty="0" smtClean="0">
                <a:solidFill>
                  <a:srgbClr val="0000FF"/>
                </a:solidFill>
                <a:latin typeface="Palatino Linotype"/>
                <a:cs typeface="Palatino Linotype"/>
              </a:rPr>
              <a:t>(doctor or 	         dentist’s) office</a:t>
            </a:r>
          </a:p>
          <a:p>
            <a:pPr>
              <a:lnSpc>
                <a:spcPct val="110000"/>
              </a:lnSpc>
              <a:spcBef>
                <a:spcPts val="0"/>
              </a:spcBef>
              <a:spcAft>
                <a:spcPts val="1400"/>
              </a:spcAft>
            </a:pPr>
            <a:r>
              <a:rPr lang="en-US" sz="2400" dirty="0" smtClean="0">
                <a:latin typeface="Palatino Linotype"/>
                <a:cs typeface="Palatino Linotype"/>
              </a:rPr>
              <a:t>un </a:t>
            </a:r>
            <a:r>
              <a:rPr lang="en-US" sz="2400" dirty="0" err="1" smtClean="0">
                <a:latin typeface="Palatino Linotype"/>
                <a:cs typeface="Palatino Linotype"/>
              </a:rPr>
              <a:t>docteur</a:t>
            </a:r>
            <a:r>
              <a:rPr lang="en-US" sz="2400" dirty="0">
                <a:latin typeface="Palatino Linotype"/>
                <a:cs typeface="Palatino Linotype"/>
              </a:rPr>
              <a:t> </a:t>
            </a:r>
            <a:r>
              <a:rPr lang="en-US" sz="2400" dirty="0" smtClean="0">
                <a:latin typeface="Palatino Linotype"/>
                <a:cs typeface="Palatino Linotype"/>
              </a:rPr>
              <a:t>       </a:t>
            </a:r>
            <a:r>
              <a:rPr lang="en-US" sz="2400" i="1" dirty="0" smtClean="0">
                <a:solidFill>
                  <a:srgbClr val="0000FF"/>
                </a:solidFill>
                <a:latin typeface="Palatino Linotype"/>
                <a:cs typeface="Palatino Linotype"/>
              </a:rPr>
              <a:t>doctor</a:t>
            </a:r>
          </a:p>
          <a:p>
            <a:pPr>
              <a:lnSpc>
                <a:spcPct val="110000"/>
              </a:lnSpc>
              <a:spcBef>
                <a:spcPts val="0"/>
              </a:spcBef>
              <a:spcAft>
                <a:spcPts val="1400"/>
              </a:spcAft>
            </a:pPr>
            <a:r>
              <a:rPr lang="en-US" sz="2400" dirty="0" err="1" smtClean="0">
                <a:latin typeface="Palatino Linotype"/>
                <a:cs typeface="Palatino Linotype"/>
              </a:rPr>
              <a:t>fatigué</a:t>
            </a:r>
            <a:r>
              <a:rPr lang="en-US" sz="2400" dirty="0" smtClean="0">
                <a:latin typeface="Palatino Linotype"/>
                <a:cs typeface="Palatino Linotype"/>
              </a:rPr>
              <a:t>(e)	        </a:t>
            </a:r>
            <a:r>
              <a:rPr lang="en-US" sz="2400" i="1" dirty="0" smtClean="0">
                <a:solidFill>
                  <a:srgbClr val="0000FF"/>
                </a:solidFill>
                <a:latin typeface="Palatino Linotype"/>
                <a:cs typeface="Palatino Linotype"/>
              </a:rPr>
              <a:t>tired</a:t>
            </a:r>
          </a:p>
          <a:p>
            <a:pPr>
              <a:lnSpc>
                <a:spcPct val="110000"/>
              </a:lnSpc>
              <a:spcBef>
                <a:spcPts val="0"/>
              </a:spcBef>
              <a:spcAft>
                <a:spcPts val="1400"/>
              </a:spcAft>
            </a:pPr>
            <a:r>
              <a:rPr lang="en-US" sz="2400" dirty="0" smtClean="0">
                <a:latin typeface="Palatino Linotype"/>
                <a:cs typeface="Palatino Linotype"/>
              </a:rPr>
              <a:t>la </a:t>
            </a:r>
            <a:r>
              <a:rPr lang="en-US" sz="2400" dirty="0" err="1" smtClean="0">
                <a:latin typeface="Palatino Linotype"/>
                <a:cs typeface="Palatino Linotype"/>
              </a:rPr>
              <a:t>fièvre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fever</a:t>
            </a:r>
          </a:p>
          <a:p>
            <a:pPr>
              <a:lnSpc>
                <a:spcPct val="110000"/>
              </a:lnSpc>
              <a:spcBef>
                <a:spcPts val="0"/>
              </a:spcBef>
              <a:spcAft>
                <a:spcPts val="1400"/>
              </a:spcAft>
            </a:pPr>
            <a:r>
              <a:rPr lang="en-US" sz="2400" dirty="0" err="1" smtClean="0">
                <a:latin typeface="Palatino Linotype"/>
                <a:cs typeface="Palatino Linotype"/>
              </a:rPr>
              <a:t>une</a:t>
            </a:r>
            <a:r>
              <a:rPr lang="en-US" sz="2400" dirty="0" smtClean="0">
                <a:latin typeface="Palatino Linotype"/>
                <a:cs typeface="Palatino Linotype"/>
              </a:rPr>
              <a:t> figure	        </a:t>
            </a:r>
            <a:r>
              <a:rPr lang="en-US" sz="2400" i="1" dirty="0" smtClean="0">
                <a:solidFill>
                  <a:srgbClr val="0000FF"/>
                </a:solidFill>
                <a:latin typeface="Palatino Linotype"/>
                <a:cs typeface="Palatino Linotype"/>
              </a:rPr>
              <a:t>face</a:t>
            </a:r>
          </a:p>
          <a:p>
            <a:pPr>
              <a:lnSpc>
                <a:spcPct val="110000"/>
              </a:lnSpc>
              <a:spcBef>
                <a:spcPts val="0"/>
              </a:spcBef>
              <a:spcAft>
                <a:spcPts val="1400"/>
              </a:spcAft>
            </a:pPr>
            <a:r>
              <a:rPr lang="en-US" sz="2400" dirty="0" err="1" smtClean="0">
                <a:latin typeface="Palatino Linotype"/>
                <a:cs typeface="Palatino Linotype"/>
              </a:rPr>
              <a:t>être</a:t>
            </a:r>
            <a:r>
              <a:rPr lang="en-US" sz="2400" dirty="0" smtClean="0">
                <a:latin typeface="Palatino Linotype"/>
                <a:cs typeface="Palatino Linotype"/>
              </a:rPr>
              <a:t> en bonne </a:t>
            </a:r>
            <a:r>
              <a:rPr lang="en-US" sz="2400" dirty="0" err="1" smtClean="0">
                <a:latin typeface="Palatino Linotype"/>
                <a:cs typeface="Palatino Linotype"/>
              </a:rPr>
              <a:t>forme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to be in good shape</a:t>
            </a:r>
          </a:p>
          <a:p>
            <a:pPr>
              <a:lnSpc>
                <a:spcPct val="110000"/>
              </a:lnSpc>
              <a:spcBef>
                <a:spcPts val="0"/>
              </a:spcBef>
              <a:spcAft>
                <a:spcPts val="1400"/>
              </a:spcAft>
            </a:pPr>
            <a:r>
              <a:rPr lang="en-US" sz="2400" dirty="0" err="1" smtClean="0">
                <a:latin typeface="Palatino Linotype"/>
                <a:cs typeface="Palatino Linotype"/>
              </a:rPr>
              <a:t>être</a:t>
            </a:r>
            <a:r>
              <a:rPr lang="en-US" sz="2400" dirty="0" smtClean="0">
                <a:latin typeface="Palatino Linotype"/>
                <a:cs typeface="Palatino Linotype"/>
              </a:rPr>
              <a:t> en </a:t>
            </a:r>
            <a:r>
              <a:rPr lang="en-US" sz="2400" dirty="0" err="1" smtClean="0">
                <a:latin typeface="Palatino Linotype"/>
                <a:cs typeface="Palatino Linotype"/>
              </a:rPr>
              <a:t>mauvaise</a:t>
            </a:r>
            <a:r>
              <a:rPr lang="en-US" sz="2400" dirty="0" smtClean="0">
                <a:latin typeface="Palatino Linotype"/>
                <a:cs typeface="Palatino Linotype"/>
              </a:rPr>
              <a:t> </a:t>
            </a:r>
            <a:r>
              <a:rPr lang="en-US" sz="2400" dirty="0" err="1" smtClean="0">
                <a:latin typeface="Palatino Linotype"/>
                <a:cs typeface="Palatino Linotype"/>
              </a:rPr>
              <a:t>forme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to be in bad shape</a:t>
            </a:r>
            <a:endParaRPr lang="en-US" sz="2400" i="1" dirty="0">
              <a:solidFill>
                <a:srgbClr val="0000FF"/>
              </a:solidFill>
              <a:latin typeface="Palatino Linotype"/>
              <a:cs typeface="Palatino Linotype"/>
            </a:endParaRPr>
          </a:p>
        </p:txBody>
      </p:sp>
      <p:sp>
        <p:nvSpPr>
          <p:cNvPr id="4" name="Content Placeholder 3"/>
          <p:cNvSpPr>
            <a:spLocks noGrp="1"/>
          </p:cNvSpPr>
          <p:nvPr>
            <p:ph sz="half" idx="2"/>
          </p:nvPr>
        </p:nvSpPr>
        <p:spPr>
          <a:xfrm>
            <a:off x="5139765" y="1524000"/>
            <a:ext cx="3793923" cy="5181600"/>
          </a:xfrm>
        </p:spPr>
        <p:txBody>
          <a:bodyPr>
            <a:normAutofit lnSpcReduction="10000"/>
          </a:bodyPr>
          <a:lstStyle/>
          <a:p>
            <a:pPr>
              <a:lnSpc>
                <a:spcPct val="110000"/>
              </a:lnSpc>
              <a:spcBef>
                <a:spcPts val="1200"/>
              </a:spcBef>
              <a:spcAft>
                <a:spcPts val="1200"/>
              </a:spcAft>
            </a:pPr>
            <a:r>
              <a:rPr lang="en-US" sz="2400" dirty="0" smtClean="0">
                <a:latin typeface="Palatino Linotype"/>
                <a:cs typeface="Palatino Linotype"/>
              </a:rPr>
              <a:t>des frissons (m)	</a:t>
            </a:r>
            <a:r>
              <a:rPr lang="en-US" sz="2400" i="1" dirty="0" smtClean="0">
                <a:solidFill>
                  <a:srgbClr val="0000FF"/>
                </a:solidFill>
                <a:latin typeface="Palatino Linotype"/>
                <a:cs typeface="Palatino Linotype"/>
              </a:rPr>
              <a:t>chills</a:t>
            </a:r>
          </a:p>
          <a:p>
            <a:pPr>
              <a:lnSpc>
                <a:spcPct val="110000"/>
              </a:lnSpc>
              <a:spcBef>
                <a:spcPts val="1200"/>
              </a:spcBef>
              <a:spcAft>
                <a:spcPts val="1200"/>
              </a:spcAft>
            </a:pPr>
            <a:r>
              <a:rPr lang="en-US" sz="2400" dirty="0" err="1" smtClean="0">
                <a:latin typeface="Palatino Linotype"/>
                <a:cs typeface="Palatino Linotype"/>
              </a:rPr>
              <a:t>garder</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to keep</a:t>
            </a:r>
          </a:p>
          <a:p>
            <a:pPr>
              <a:lnSpc>
                <a:spcPct val="110000"/>
              </a:lnSpc>
              <a:spcBef>
                <a:spcPts val="1200"/>
              </a:spcBef>
              <a:spcAft>
                <a:spcPts val="1200"/>
              </a:spcAft>
            </a:pPr>
            <a:r>
              <a:rPr lang="en-US" sz="2400" dirty="0" err="1" smtClean="0">
                <a:latin typeface="Palatino Linotype"/>
                <a:cs typeface="Palatino Linotype"/>
              </a:rPr>
              <a:t>une</a:t>
            </a:r>
            <a:r>
              <a:rPr lang="en-US" sz="2400" dirty="0" smtClean="0">
                <a:latin typeface="Palatino Linotype"/>
                <a:cs typeface="Palatino Linotype"/>
              </a:rPr>
              <a:t> gorge		</a:t>
            </a:r>
            <a:r>
              <a:rPr lang="en-US" sz="2400" i="1" dirty="0" smtClean="0">
                <a:solidFill>
                  <a:srgbClr val="0000FF"/>
                </a:solidFill>
                <a:latin typeface="Palatino Linotype"/>
                <a:cs typeface="Palatino Linotype"/>
              </a:rPr>
              <a:t>throat</a:t>
            </a:r>
          </a:p>
          <a:p>
            <a:pPr>
              <a:lnSpc>
                <a:spcPct val="110000"/>
              </a:lnSpc>
              <a:spcBef>
                <a:spcPts val="1200"/>
              </a:spcBef>
              <a:spcAft>
                <a:spcPts val="1200"/>
              </a:spcAft>
            </a:pPr>
            <a:r>
              <a:rPr lang="en-US" sz="2400" dirty="0" smtClean="0">
                <a:latin typeface="Palatino Linotype"/>
                <a:cs typeface="Palatino Linotype"/>
              </a:rPr>
              <a:t>la grippe		</a:t>
            </a:r>
            <a:r>
              <a:rPr lang="en-US" sz="2400" i="1" dirty="0" smtClean="0">
                <a:solidFill>
                  <a:srgbClr val="0000FF"/>
                </a:solidFill>
                <a:latin typeface="Palatino Linotype"/>
                <a:cs typeface="Palatino Linotype"/>
              </a:rPr>
              <a:t>flu</a:t>
            </a:r>
          </a:p>
          <a:p>
            <a:pPr>
              <a:lnSpc>
                <a:spcPct val="110000"/>
              </a:lnSpc>
              <a:spcBef>
                <a:spcPts val="1200"/>
              </a:spcBef>
              <a:spcAft>
                <a:spcPts val="1200"/>
              </a:spcAft>
            </a:pPr>
            <a:r>
              <a:rPr lang="en-US" sz="2400" dirty="0" smtClean="0">
                <a:latin typeface="Palatino Linotype"/>
                <a:cs typeface="Palatino Linotype"/>
              </a:rPr>
              <a:t>ne </a:t>
            </a:r>
            <a:r>
              <a:rPr lang="en-US" sz="2400" dirty="0" err="1" smtClean="0">
                <a:latin typeface="Palatino Linotype"/>
                <a:cs typeface="Palatino Linotype"/>
              </a:rPr>
              <a:t>jamais</a:t>
            </a:r>
            <a:r>
              <a:rPr lang="en-US" sz="2400" dirty="0" smtClean="0">
                <a:latin typeface="Palatino Linotype"/>
                <a:cs typeface="Palatino Linotype"/>
              </a:rPr>
              <a:t>		</a:t>
            </a:r>
            <a:r>
              <a:rPr lang="en-US" sz="2400" i="1" dirty="0" smtClean="0">
                <a:solidFill>
                  <a:srgbClr val="0000FF"/>
                </a:solidFill>
                <a:latin typeface="Palatino Linotype"/>
                <a:cs typeface="Palatino Linotype"/>
              </a:rPr>
              <a:t>never</a:t>
            </a:r>
          </a:p>
          <a:p>
            <a:pPr>
              <a:lnSpc>
                <a:spcPct val="110000"/>
              </a:lnSpc>
              <a:spcBef>
                <a:spcPts val="1200"/>
              </a:spcBef>
              <a:spcAft>
                <a:spcPts val="1200"/>
              </a:spcAft>
            </a:pPr>
            <a:r>
              <a:rPr lang="en-US" sz="2400" dirty="0" err="1" smtClean="0">
                <a:latin typeface="Palatino Linotype"/>
                <a:cs typeface="Palatino Linotype"/>
              </a:rPr>
              <a:t>malade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sick</a:t>
            </a:r>
          </a:p>
          <a:p>
            <a:pPr>
              <a:lnSpc>
                <a:spcPct val="110000"/>
              </a:lnSpc>
              <a:spcBef>
                <a:spcPts val="1200"/>
              </a:spcBef>
              <a:spcAft>
                <a:spcPts val="1200"/>
              </a:spcAft>
            </a:pPr>
            <a:r>
              <a:rPr lang="en-US" sz="2400" dirty="0" smtClean="0">
                <a:latin typeface="Palatino Linotype"/>
                <a:cs typeface="Palatino Linotype"/>
              </a:rPr>
              <a:t>la place	    </a:t>
            </a:r>
            <a:r>
              <a:rPr lang="en-US" sz="2400" i="1" dirty="0" smtClean="0">
                <a:solidFill>
                  <a:srgbClr val="0000FF"/>
                </a:solidFill>
                <a:latin typeface="Palatino Linotype"/>
                <a:cs typeface="Palatino Linotype"/>
              </a:rPr>
              <a:t>room, space</a:t>
            </a:r>
          </a:p>
          <a:p>
            <a:pPr>
              <a:lnSpc>
                <a:spcPct val="110000"/>
              </a:lnSpc>
              <a:spcBef>
                <a:spcPts val="1200"/>
              </a:spcBef>
              <a:spcAft>
                <a:spcPts val="1200"/>
              </a:spcAft>
            </a:pPr>
            <a:r>
              <a:rPr lang="en-US" sz="2400" dirty="0" err="1" smtClean="0">
                <a:latin typeface="Palatino Linotype"/>
                <a:cs typeface="Palatino Linotype"/>
              </a:rPr>
              <a:t>regretter</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to be sorry</a:t>
            </a:r>
          </a:p>
        </p:txBody>
      </p:sp>
    </p:spTree>
    <p:extLst>
      <p:ext uri="{BB962C8B-B14F-4D97-AF65-F5344CB8AC3E}">
        <p14:creationId xmlns:p14="http://schemas.microsoft.com/office/powerpoint/2010/main" val="37715010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4">
                                            <p:txEl>
                                              <p:pRg st="0" end="0"/>
                                            </p:txEl>
                                          </p:spTgt>
                                        </p:tgtEl>
                                        <p:attrNameLst>
                                          <p:attrName>style.visibility</p:attrName>
                                        </p:attrNameLst>
                                      </p:cBhvr>
                                      <p:to>
                                        <p:strVal val="visible"/>
                                      </p:to>
                                    </p:set>
                                    <p:animEffect transition="in" filter="fade">
                                      <p:cBhvr>
                                        <p:cTn id="71" dur="1000"/>
                                        <p:tgtEl>
                                          <p:spTgt spid="4">
                                            <p:txEl>
                                              <p:pRg st="0" end="0"/>
                                            </p:txEl>
                                          </p:spTgt>
                                        </p:tgtEl>
                                      </p:cBhvr>
                                    </p:animEffect>
                                    <p:anim calcmode="lin" valueType="num">
                                      <p:cBhvr>
                                        <p:cTn id="7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4">
                                            <p:txEl>
                                              <p:pRg st="1" end="1"/>
                                            </p:txEl>
                                          </p:spTgt>
                                        </p:tgtEl>
                                        <p:attrNameLst>
                                          <p:attrName>style.visibility</p:attrName>
                                        </p:attrNameLst>
                                      </p:cBhvr>
                                      <p:to>
                                        <p:strVal val="visible"/>
                                      </p:to>
                                    </p:set>
                                    <p:animEffect transition="in" filter="fade">
                                      <p:cBhvr>
                                        <p:cTn id="79" dur="1000"/>
                                        <p:tgtEl>
                                          <p:spTgt spid="4">
                                            <p:txEl>
                                              <p:pRg st="1" end="1"/>
                                            </p:txEl>
                                          </p:spTgt>
                                        </p:tgtEl>
                                      </p:cBhvr>
                                    </p:animEffect>
                                    <p:anim calcmode="lin" valueType="num">
                                      <p:cBhvr>
                                        <p:cTn id="8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7" presetClass="entr" presetSubtype="0" fill="hold" grpId="0" nodeType="clickEffect">
                                  <p:stCondLst>
                                    <p:cond delay="0"/>
                                  </p:stCondLst>
                                  <p:childTnLst>
                                    <p:set>
                                      <p:cBhvr>
                                        <p:cTn id="86" dur="1" fill="hold">
                                          <p:stCondLst>
                                            <p:cond delay="0"/>
                                          </p:stCondLst>
                                        </p:cTn>
                                        <p:tgtEl>
                                          <p:spTgt spid="4">
                                            <p:txEl>
                                              <p:pRg st="2" end="2"/>
                                            </p:txEl>
                                          </p:spTgt>
                                        </p:tgtEl>
                                        <p:attrNameLst>
                                          <p:attrName>style.visibility</p:attrName>
                                        </p:attrNameLst>
                                      </p:cBhvr>
                                      <p:to>
                                        <p:strVal val="visible"/>
                                      </p:to>
                                    </p:set>
                                    <p:animEffect transition="in" filter="fade">
                                      <p:cBhvr>
                                        <p:cTn id="87" dur="1000"/>
                                        <p:tgtEl>
                                          <p:spTgt spid="4">
                                            <p:txEl>
                                              <p:pRg st="2" end="2"/>
                                            </p:txEl>
                                          </p:spTgt>
                                        </p:tgtEl>
                                      </p:cBhvr>
                                    </p:animEffect>
                                    <p:anim calcmode="lin" valueType="num">
                                      <p:cBhvr>
                                        <p:cTn id="8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89"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7" presetClass="entr" presetSubtype="0" fill="hold" grpId="0" nodeType="clickEffect">
                                  <p:stCondLst>
                                    <p:cond delay="0"/>
                                  </p:stCondLst>
                                  <p:childTnLst>
                                    <p:set>
                                      <p:cBhvr>
                                        <p:cTn id="94" dur="1" fill="hold">
                                          <p:stCondLst>
                                            <p:cond delay="0"/>
                                          </p:stCondLst>
                                        </p:cTn>
                                        <p:tgtEl>
                                          <p:spTgt spid="4">
                                            <p:txEl>
                                              <p:pRg st="3" end="3"/>
                                            </p:txEl>
                                          </p:spTgt>
                                        </p:tgtEl>
                                        <p:attrNameLst>
                                          <p:attrName>style.visibility</p:attrName>
                                        </p:attrNameLst>
                                      </p:cBhvr>
                                      <p:to>
                                        <p:strVal val="visible"/>
                                      </p:to>
                                    </p:set>
                                    <p:animEffect transition="in" filter="fade">
                                      <p:cBhvr>
                                        <p:cTn id="95" dur="1000"/>
                                        <p:tgtEl>
                                          <p:spTgt spid="4">
                                            <p:txEl>
                                              <p:pRg st="3" end="3"/>
                                            </p:txEl>
                                          </p:spTgt>
                                        </p:tgtEl>
                                      </p:cBhvr>
                                    </p:animEffect>
                                    <p:anim calcmode="lin" valueType="num">
                                      <p:cBhvr>
                                        <p:cTn id="9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7"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37" presetClass="entr" presetSubtype="0" fill="hold" grpId="0" nodeType="clickEffect">
                                  <p:stCondLst>
                                    <p:cond delay="0"/>
                                  </p:stCondLst>
                                  <p:childTnLst>
                                    <p:set>
                                      <p:cBhvr>
                                        <p:cTn id="102" dur="1" fill="hold">
                                          <p:stCondLst>
                                            <p:cond delay="0"/>
                                          </p:stCondLst>
                                        </p:cTn>
                                        <p:tgtEl>
                                          <p:spTgt spid="4">
                                            <p:txEl>
                                              <p:pRg st="4" end="4"/>
                                            </p:txEl>
                                          </p:spTgt>
                                        </p:tgtEl>
                                        <p:attrNameLst>
                                          <p:attrName>style.visibility</p:attrName>
                                        </p:attrNameLst>
                                      </p:cBhvr>
                                      <p:to>
                                        <p:strVal val="visible"/>
                                      </p:to>
                                    </p:set>
                                    <p:animEffect transition="in" filter="fade">
                                      <p:cBhvr>
                                        <p:cTn id="103" dur="1000"/>
                                        <p:tgtEl>
                                          <p:spTgt spid="4">
                                            <p:txEl>
                                              <p:pRg st="4" end="4"/>
                                            </p:txEl>
                                          </p:spTgt>
                                        </p:tgtEl>
                                      </p:cBhvr>
                                    </p:animEffect>
                                    <p:anim calcmode="lin" valueType="num">
                                      <p:cBhvr>
                                        <p:cTn id="10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05"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106"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37" presetClass="entr" presetSubtype="0" fill="hold" grpId="0" nodeType="clickEffect">
                                  <p:stCondLst>
                                    <p:cond delay="0"/>
                                  </p:stCondLst>
                                  <p:childTnLst>
                                    <p:set>
                                      <p:cBhvr>
                                        <p:cTn id="110" dur="1" fill="hold">
                                          <p:stCondLst>
                                            <p:cond delay="0"/>
                                          </p:stCondLst>
                                        </p:cTn>
                                        <p:tgtEl>
                                          <p:spTgt spid="4">
                                            <p:txEl>
                                              <p:pRg st="5" end="5"/>
                                            </p:txEl>
                                          </p:spTgt>
                                        </p:tgtEl>
                                        <p:attrNameLst>
                                          <p:attrName>style.visibility</p:attrName>
                                        </p:attrNameLst>
                                      </p:cBhvr>
                                      <p:to>
                                        <p:strVal val="visible"/>
                                      </p:to>
                                    </p:set>
                                    <p:animEffect transition="in" filter="fade">
                                      <p:cBhvr>
                                        <p:cTn id="111" dur="1000"/>
                                        <p:tgtEl>
                                          <p:spTgt spid="4">
                                            <p:txEl>
                                              <p:pRg st="5" end="5"/>
                                            </p:txEl>
                                          </p:spTgt>
                                        </p:tgtEl>
                                      </p:cBhvr>
                                    </p:animEffect>
                                    <p:anim calcmode="lin" valueType="num">
                                      <p:cBhvr>
                                        <p:cTn id="11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13" dur="900" decel="100000" fill="hold"/>
                                        <p:tgtEl>
                                          <p:spTgt spid="4">
                                            <p:txEl>
                                              <p:pRg st="5" end="5"/>
                                            </p:txEl>
                                          </p:spTgt>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4">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37" presetClass="entr" presetSubtype="0" fill="hold" grpId="0" nodeType="clickEffect">
                                  <p:stCondLst>
                                    <p:cond delay="0"/>
                                  </p:stCondLst>
                                  <p:childTnLst>
                                    <p:set>
                                      <p:cBhvr>
                                        <p:cTn id="118" dur="1" fill="hold">
                                          <p:stCondLst>
                                            <p:cond delay="0"/>
                                          </p:stCondLst>
                                        </p:cTn>
                                        <p:tgtEl>
                                          <p:spTgt spid="4">
                                            <p:txEl>
                                              <p:pRg st="6" end="6"/>
                                            </p:txEl>
                                          </p:spTgt>
                                        </p:tgtEl>
                                        <p:attrNameLst>
                                          <p:attrName>style.visibility</p:attrName>
                                        </p:attrNameLst>
                                      </p:cBhvr>
                                      <p:to>
                                        <p:strVal val="visible"/>
                                      </p:to>
                                    </p:set>
                                    <p:animEffect transition="in" filter="fade">
                                      <p:cBhvr>
                                        <p:cTn id="119" dur="1000"/>
                                        <p:tgtEl>
                                          <p:spTgt spid="4">
                                            <p:txEl>
                                              <p:pRg st="6" end="6"/>
                                            </p:txEl>
                                          </p:spTgt>
                                        </p:tgtEl>
                                      </p:cBhvr>
                                    </p:animEffect>
                                    <p:anim calcmode="lin" valueType="num">
                                      <p:cBhvr>
                                        <p:cTn id="12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21" dur="900" decel="100000" fill="hold"/>
                                        <p:tgtEl>
                                          <p:spTgt spid="4">
                                            <p:txEl>
                                              <p:pRg st="6" end="6"/>
                                            </p:txEl>
                                          </p:spTgt>
                                        </p:tgtEl>
                                        <p:attrNameLst>
                                          <p:attrName>ppt_y</p:attrName>
                                        </p:attrNameLst>
                                      </p:cBhvr>
                                      <p:tavLst>
                                        <p:tav tm="0">
                                          <p:val>
                                            <p:strVal val="#ppt_y+1"/>
                                          </p:val>
                                        </p:tav>
                                        <p:tav tm="100000">
                                          <p:val>
                                            <p:strVal val="#ppt_y-.03"/>
                                          </p:val>
                                        </p:tav>
                                      </p:tavLst>
                                    </p:anim>
                                    <p:anim calcmode="lin" valueType="num">
                                      <p:cBhvr>
                                        <p:cTn id="122" dur="100" accel="100000" fill="hold">
                                          <p:stCondLst>
                                            <p:cond delay="900"/>
                                          </p:stCondLst>
                                        </p:cTn>
                                        <p:tgtEl>
                                          <p:spTgt spid="4">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37" presetClass="entr" presetSubtype="0" fill="hold" grpId="0" nodeType="clickEffect">
                                  <p:stCondLst>
                                    <p:cond delay="0"/>
                                  </p:stCondLst>
                                  <p:childTnLst>
                                    <p:set>
                                      <p:cBhvr>
                                        <p:cTn id="126" dur="1" fill="hold">
                                          <p:stCondLst>
                                            <p:cond delay="0"/>
                                          </p:stCondLst>
                                        </p:cTn>
                                        <p:tgtEl>
                                          <p:spTgt spid="4">
                                            <p:txEl>
                                              <p:pRg st="7" end="7"/>
                                            </p:txEl>
                                          </p:spTgt>
                                        </p:tgtEl>
                                        <p:attrNameLst>
                                          <p:attrName>style.visibility</p:attrName>
                                        </p:attrNameLst>
                                      </p:cBhvr>
                                      <p:to>
                                        <p:strVal val="visible"/>
                                      </p:to>
                                    </p:set>
                                    <p:animEffect transition="in" filter="fade">
                                      <p:cBhvr>
                                        <p:cTn id="127" dur="1000"/>
                                        <p:tgtEl>
                                          <p:spTgt spid="4">
                                            <p:txEl>
                                              <p:pRg st="7" end="7"/>
                                            </p:txEl>
                                          </p:spTgt>
                                        </p:tgtEl>
                                      </p:cBhvr>
                                    </p:animEffect>
                                    <p:anim calcmode="lin" valueType="num">
                                      <p:cBhvr>
                                        <p:cTn id="12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29" dur="900" decel="100000" fill="hold"/>
                                        <p:tgtEl>
                                          <p:spTgt spid="4">
                                            <p:txEl>
                                              <p:pRg st="7" end="7"/>
                                            </p:txEl>
                                          </p:spTgt>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4">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624" y="274320"/>
            <a:ext cx="7724064" cy="1143000"/>
          </a:xfrm>
        </p:spPr>
        <p:txBody>
          <a:bodyPr>
            <a:noAutofit/>
          </a:bodyPr>
          <a:lstStyle/>
          <a:p>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trente-quatre</a:t>
            </a:r>
            <a:r>
              <a:rPr lang="en-US" sz="2400" dirty="0">
                <a:latin typeface="Palatino"/>
                <a:cs typeface="Palatino"/>
              </a:rPr>
              <a:t>:  1/5 – 5/5</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dirty="0" err="1">
                <a:latin typeface="Palatino"/>
                <a:cs typeface="Palatino"/>
              </a:rPr>
              <a:t>mercredi</a:t>
            </a:r>
            <a:r>
              <a:rPr lang="en-US" sz="2400" dirty="0">
                <a:latin typeface="Palatino"/>
                <a:cs typeface="Palatino"/>
              </a:rPr>
              <a:t>, le </a:t>
            </a:r>
            <a:r>
              <a:rPr lang="en-US" sz="2400" dirty="0" err="1">
                <a:latin typeface="Palatino"/>
                <a:cs typeface="Palatino"/>
              </a:rPr>
              <a:t>trois</a:t>
            </a:r>
            <a:r>
              <a:rPr lang="en-US" sz="2400" dirty="0">
                <a:latin typeface="Palatino"/>
                <a:cs typeface="Palatino"/>
              </a:rPr>
              <a:t> </a:t>
            </a:r>
            <a:r>
              <a:rPr lang="en-US" sz="2400" dirty="0" err="1">
                <a:latin typeface="Palatino"/>
                <a:cs typeface="Palatino"/>
              </a:rPr>
              <a:t>mai</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1"/>
          </p:nvPr>
        </p:nvSpPr>
        <p:spPr>
          <a:xfrm>
            <a:off x="1209624" y="1524000"/>
            <a:ext cx="3883584" cy="5050118"/>
          </a:xfrm>
        </p:spPr>
        <p:txBody>
          <a:bodyPr>
            <a:normAutofit/>
          </a:bodyPr>
          <a:lstStyle/>
          <a:p>
            <a:pPr>
              <a:lnSpc>
                <a:spcPct val="120000"/>
              </a:lnSpc>
              <a:spcBef>
                <a:spcPts val="500"/>
              </a:spcBef>
            </a:pPr>
            <a:r>
              <a:rPr lang="en-US" sz="2400" dirty="0" err="1">
                <a:latin typeface="Palatino"/>
                <a:cs typeface="Palatino"/>
              </a:rPr>
              <a:t>À</a:t>
            </a:r>
            <a:r>
              <a:rPr lang="en-US" sz="2400" dirty="0">
                <a:latin typeface="Palatino"/>
                <a:cs typeface="Palatino"/>
              </a:rPr>
              <a:t> </a:t>
            </a:r>
            <a:r>
              <a:rPr lang="en-US" sz="2400" dirty="0" err="1">
                <a:latin typeface="Palatino"/>
                <a:cs typeface="Palatino"/>
              </a:rPr>
              <a:t>tes</a:t>
            </a:r>
            <a:r>
              <a:rPr lang="en-US" sz="2400" dirty="0">
                <a:latin typeface="Palatino"/>
                <a:cs typeface="Palatino"/>
              </a:rPr>
              <a:t> </a:t>
            </a:r>
            <a:r>
              <a:rPr lang="en-US" sz="2400" dirty="0" err="1">
                <a:latin typeface="Palatino"/>
                <a:cs typeface="Palatino"/>
              </a:rPr>
              <a:t>souhaits</a:t>
            </a:r>
            <a:r>
              <a:rPr lang="en-US" sz="2400" dirty="0">
                <a:latin typeface="Palatino"/>
                <a:cs typeface="Palatino"/>
              </a:rPr>
              <a:t>!	</a:t>
            </a:r>
            <a:r>
              <a:rPr lang="en-US" sz="2400" i="1" dirty="0">
                <a:solidFill>
                  <a:srgbClr val="0000FF"/>
                </a:solidFill>
                <a:latin typeface="Palatino"/>
                <a:cs typeface="Palatino"/>
              </a:rPr>
              <a:t>Bless you! (to your wishes)</a:t>
            </a:r>
          </a:p>
          <a:p>
            <a:pPr>
              <a:lnSpc>
                <a:spcPct val="120000"/>
              </a:lnSpc>
              <a:spcBef>
                <a:spcPts val="500"/>
              </a:spcBef>
            </a:pPr>
            <a:r>
              <a:rPr lang="en-US" sz="2400" dirty="0" err="1">
                <a:latin typeface="Palatino"/>
                <a:cs typeface="Palatino"/>
              </a:rPr>
              <a:t>À</a:t>
            </a:r>
            <a:r>
              <a:rPr lang="en-US" sz="2400" dirty="0">
                <a:latin typeface="Palatino"/>
                <a:cs typeface="Palatino"/>
              </a:rPr>
              <a:t> </a:t>
            </a:r>
            <a:r>
              <a:rPr lang="en-US" sz="2400" dirty="0" err="1">
                <a:latin typeface="Palatino"/>
                <a:cs typeface="Palatino"/>
              </a:rPr>
              <a:t>vos</a:t>
            </a:r>
            <a:r>
              <a:rPr lang="en-US" sz="2400" dirty="0">
                <a:latin typeface="Palatino"/>
                <a:cs typeface="Palatino"/>
              </a:rPr>
              <a:t> </a:t>
            </a:r>
            <a:r>
              <a:rPr lang="en-US" sz="2400" dirty="0" err="1">
                <a:latin typeface="Palatino"/>
                <a:cs typeface="Palatino"/>
              </a:rPr>
              <a:t>souhaits!</a:t>
            </a:r>
            <a:r>
              <a:rPr lang="en-US" sz="2400" i="1" dirty="0" err="1">
                <a:solidFill>
                  <a:srgbClr val="0000FF"/>
                </a:solidFill>
                <a:latin typeface="Palatino"/>
                <a:cs typeface="Palatino"/>
              </a:rPr>
              <a:t>Bless</a:t>
            </a:r>
            <a:r>
              <a:rPr lang="en-US" sz="2400" i="1" dirty="0">
                <a:solidFill>
                  <a:srgbClr val="0000FF"/>
                </a:solidFill>
                <a:latin typeface="Palatino"/>
                <a:cs typeface="Palatino"/>
              </a:rPr>
              <a:t> you! (</a:t>
            </a:r>
            <a:r>
              <a:rPr lang="en-US" sz="2400" dirty="0">
                <a:solidFill>
                  <a:srgbClr val="0000FF"/>
                </a:solidFill>
                <a:latin typeface="Palatino"/>
                <a:cs typeface="Palatino"/>
              </a:rPr>
              <a:t>formal</a:t>
            </a:r>
            <a:r>
              <a:rPr lang="en-US" sz="2400" i="1" dirty="0">
                <a:solidFill>
                  <a:srgbClr val="0000FF"/>
                </a:solidFill>
                <a:latin typeface="Palatino"/>
                <a:cs typeface="Palatino"/>
              </a:rPr>
              <a:t>)</a:t>
            </a:r>
          </a:p>
          <a:p>
            <a:endParaRPr lang="en-US" sz="2400" dirty="0"/>
          </a:p>
        </p:txBody>
      </p:sp>
      <p:sp>
        <p:nvSpPr>
          <p:cNvPr id="4" name="Content Placeholder 3"/>
          <p:cNvSpPr>
            <a:spLocks noGrp="1"/>
          </p:cNvSpPr>
          <p:nvPr>
            <p:ph sz="half" idx="2"/>
          </p:nvPr>
        </p:nvSpPr>
        <p:spPr>
          <a:xfrm>
            <a:off x="5276088" y="1524000"/>
            <a:ext cx="3657600" cy="5050118"/>
          </a:xfrm>
        </p:spPr>
        <p:txBody>
          <a:bodyPr/>
          <a:lstStyle/>
          <a:p>
            <a:endParaRPr lang="en-US" dirty="0"/>
          </a:p>
        </p:txBody>
      </p:sp>
    </p:spTree>
    <p:extLst>
      <p:ext uri="{BB962C8B-B14F-4D97-AF65-F5344CB8AC3E}">
        <p14:creationId xmlns:p14="http://schemas.microsoft.com/office/powerpoint/2010/main" val="246066366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0353" y="118534"/>
            <a:ext cx="7753335" cy="1031938"/>
          </a:xfrm>
        </p:spPr>
        <p:txBody>
          <a:bodyPr>
            <a:norm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trente-quatre</a:t>
            </a:r>
            <a:r>
              <a:rPr lang="en-US" sz="2400" dirty="0">
                <a:latin typeface="Palatino Linotype"/>
                <a:cs typeface="Palatino Linotype"/>
              </a:rPr>
              <a:t>:  7/5 – 11/5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mardi</a:t>
            </a:r>
            <a:r>
              <a:rPr lang="en-US" sz="2400" dirty="0">
                <a:latin typeface="Palatino Linotype"/>
                <a:cs typeface="Palatino Linotype"/>
              </a:rPr>
              <a:t>, le </a:t>
            </a:r>
            <a:r>
              <a:rPr lang="en-US" sz="2400" dirty="0" err="1">
                <a:latin typeface="Palatino Linotype"/>
                <a:cs typeface="Palatino Linotype"/>
              </a:rPr>
              <a:t>huit</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1180353" y="1374588"/>
            <a:ext cx="3750235" cy="5274236"/>
          </a:xfrm>
        </p:spPr>
        <p:txBody>
          <a:bodyPr>
            <a:noAutofit/>
          </a:bodyPr>
          <a:lstStyle/>
          <a:p>
            <a:pPr marL="82296" indent="0">
              <a:spcBef>
                <a:spcPts val="1200"/>
              </a:spcBef>
              <a:spcAft>
                <a:spcPts val="600"/>
              </a:spcAft>
              <a:buNone/>
            </a:pPr>
            <a:r>
              <a:rPr lang="en-US" sz="2400" b="1" i="1" dirty="0">
                <a:solidFill>
                  <a:srgbClr val="0000FF"/>
                </a:solidFill>
                <a:latin typeface="Palatino Linotype"/>
                <a:cs typeface="Palatino Linotype"/>
              </a:rPr>
              <a:t>Les mots du jour:</a:t>
            </a:r>
          </a:p>
          <a:p>
            <a:pPr>
              <a:spcBef>
                <a:spcPts val="1200"/>
              </a:spcBef>
            </a:pPr>
            <a:r>
              <a:rPr lang="en-US" sz="2400" dirty="0" smtClean="0">
                <a:latin typeface="Palatino Linotype"/>
                <a:cs typeface="Palatino Linotype"/>
              </a:rPr>
              <a:t>un(e) </a:t>
            </a:r>
            <a:r>
              <a:rPr lang="en-US" sz="2400" dirty="0" err="1" smtClean="0">
                <a:latin typeface="Palatino Linotype"/>
                <a:cs typeface="Palatino Linotype"/>
              </a:rPr>
              <a:t>réceptionniste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receptionist</a:t>
            </a:r>
          </a:p>
          <a:p>
            <a:pPr>
              <a:spcBef>
                <a:spcPts val="1200"/>
              </a:spcBef>
            </a:pPr>
            <a:r>
              <a:rPr lang="en-US" sz="2400" dirty="0" smtClean="0">
                <a:latin typeface="Palatino Linotype"/>
                <a:cs typeface="Palatino Linotype"/>
              </a:rPr>
              <a:t>un </a:t>
            </a:r>
            <a:r>
              <a:rPr lang="en-US" sz="2400" dirty="0" err="1" smtClean="0">
                <a:latin typeface="Palatino Linotype"/>
                <a:cs typeface="Palatino Linotype"/>
              </a:rPr>
              <a:t>rendez-vous</a:t>
            </a:r>
            <a:r>
              <a:rPr lang="en-US" sz="2400" dirty="0" smtClean="0">
                <a:latin typeface="Palatino Linotype"/>
                <a:cs typeface="Palatino Linotype"/>
              </a:rPr>
              <a:t>	    	          </a:t>
            </a:r>
            <a:r>
              <a:rPr lang="en-US" sz="2400" i="1" dirty="0" smtClean="0">
                <a:solidFill>
                  <a:srgbClr val="0000FF"/>
                </a:solidFill>
                <a:latin typeface="Palatino Linotype"/>
                <a:cs typeface="Palatino Linotype"/>
              </a:rPr>
              <a:t>appointment</a:t>
            </a:r>
          </a:p>
          <a:p>
            <a:pPr>
              <a:spcBef>
                <a:spcPts val="1200"/>
              </a:spcBef>
            </a:pPr>
            <a:r>
              <a:rPr lang="en-US" sz="2400" dirty="0" err="1" smtClean="0">
                <a:latin typeface="Palatino Linotype"/>
                <a:cs typeface="Palatino Linotype"/>
              </a:rPr>
              <a:t>prendre</a:t>
            </a:r>
            <a:r>
              <a:rPr lang="en-US" sz="2400" dirty="0" smtClean="0">
                <a:latin typeface="Palatino Linotype"/>
                <a:cs typeface="Palatino Linotype"/>
              </a:rPr>
              <a:t> </a:t>
            </a:r>
            <a:r>
              <a:rPr lang="en-US" sz="2400" dirty="0" err="1" smtClean="0">
                <a:latin typeface="Palatino Linotype"/>
                <a:cs typeface="Palatino Linotype"/>
              </a:rPr>
              <a:t>rendez-vous</a:t>
            </a:r>
            <a:r>
              <a:rPr lang="en-US" sz="2400" dirty="0">
                <a:latin typeface="Palatino Linotype"/>
                <a:cs typeface="Palatino Linotype"/>
              </a:rPr>
              <a:t> </a:t>
            </a:r>
            <a:r>
              <a:rPr lang="en-US" sz="2400" i="1" dirty="0" smtClean="0">
                <a:solidFill>
                  <a:srgbClr val="0000FF"/>
                </a:solidFill>
                <a:latin typeface="Palatino Linotype"/>
                <a:cs typeface="Palatino Linotype"/>
              </a:rPr>
              <a:t>to make an appointment</a:t>
            </a:r>
          </a:p>
          <a:p>
            <a:pPr>
              <a:spcBef>
                <a:spcPts val="1200"/>
              </a:spcBef>
            </a:pPr>
            <a:r>
              <a:rPr lang="en-US" sz="2400" dirty="0" err="1" smtClean="0">
                <a:latin typeface="Palatino Linotype"/>
                <a:cs typeface="Palatino Linotype"/>
              </a:rPr>
              <a:t>rester</a:t>
            </a:r>
            <a:r>
              <a:rPr lang="en-US" sz="2400" dirty="0">
                <a:latin typeface="Palatino Linotype"/>
                <a:cs typeface="Palatino Linotype"/>
              </a:rPr>
              <a:t> </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to stay, remain</a:t>
            </a:r>
          </a:p>
          <a:p>
            <a:pPr>
              <a:spcBef>
                <a:spcPts val="1200"/>
              </a:spcBef>
            </a:pPr>
            <a:r>
              <a:rPr lang="en-US" sz="2400" dirty="0" smtClean="0">
                <a:latin typeface="Palatino Linotype"/>
                <a:cs typeface="Palatino Linotype"/>
              </a:rPr>
              <a:t>un </a:t>
            </a:r>
            <a:r>
              <a:rPr lang="en-US" sz="2400" dirty="0" err="1" smtClean="0">
                <a:latin typeface="Palatino Linotype"/>
                <a:cs typeface="Palatino Linotype"/>
              </a:rPr>
              <a:t>rhume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cold</a:t>
            </a:r>
          </a:p>
          <a:p>
            <a:pPr>
              <a:spcBef>
                <a:spcPts val="1200"/>
              </a:spcBef>
            </a:pPr>
            <a:r>
              <a:rPr lang="en-US" sz="2400" dirty="0" smtClean="0">
                <a:latin typeface="Palatino Linotype"/>
                <a:cs typeface="Palatino Linotype"/>
              </a:rPr>
              <a:t>la santé	    </a:t>
            </a:r>
            <a:r>
              <a:rPr lang="en-US" sz="2400" i="1" dirty="0" smtClean="0">
                <a:solidFill>
                  <a:srgbClr val="0000FF"/>
                </a:solidFill>
                <a:latin typeface="Palatino Linotype"/>
                <a:cs typeface="Palatino Linotype"/>
              </a:rPr>
              <a:t>health</a:t>
            </a:r>
          </a:p>
          <a:p>
            <a:pPr>
              <a:spcBef>
                <a:spcPts val="1200"/>
              </a:spcBef>
            </a:pPr>
            <a:r>
              <a:rPr lang="en-US" sz="2400" dirty="0" smtClean="0">
                <a:latin typeface="Palatino Linotype"/>
                <a:cs typeface="Palatino Linotype"/>
              </a:rPr>
              <a:t>le </a:t>
            </a:r>
            <a:r>
              <a:rPr lang="en-US" sz="2400" dirty="0" err="1" smtClean="0">
                <a:latin typeface="Palatino Linotype"/>
                <a:cs typeface="Palatino Linotype"/>
              </a:rPr>
              <a:t>secours</a:t>
            </a:r>
            <a:r>
              <a:rPr lang="en-US" sz="2400" dirty="0" smtClean="0">
                <a:latin typeface="Palatino Linotype"/>
                <a:cs typeface="Palatino Linotype"/>
              </a:rPr>
              <a:t>	    </a:t>
            </a:r>
            <a:r>
              <a:rPr lang="en-US" sz="2400" i="1" dirty="0" smtClean="0">
                <a:solidFill>
                  <a:srgbClr val="0000FF"/>
                </a:solidFill>
                <a:latin typeface="Palatino Linotype"/>
                <a:cs typeface="Palatino Linotype"/>
              </a:rPr>
              <a:t>help</a:t>
            </a:r>
            <a:endParaRPr lang="en-US" sz="2400" i="1" dirty="0">
              <a:solidFill>
                <a:srgbClr val="0000FF"/>
              </a:solidFill>
              <a:latin typeface="Palatino Linotype"/>
              <a:cs typeface="Palatino Linotype"/>
            </a:endParaRPr>
          </a:p>
        </p:txBody>
      </p:sp>
      <p:sp>
        <p:nvSpPr>
          <p:cNvPr id="4" name="Content Placeholder 3"/>
          <p:cNvSpPr>
            <a:spLocks noGrp="1"/>
          </p:cNvSpPr>
          <p:nvPr>
            <p:ph sz="half" idx="2"/>
          </p:nvPr>
        </p:nvSpPr>
        <p:spPr>
          <a:xfrm>
            <a:off x="5124824" y="1374588"/>
            <a:ext cx="3808864" cy="5274236"/>
          </a:xfrm>
        </p:spPr>
        <p:txBody>
          <a:bodyPr>
            <a:normAutofit lnSpcReduction="10000"/>
          </a:bodyPr>
          <a:lstStyle/>
          <a:p>
            <a:pPr>
              <a:lnSpc>
                <a:spcPct val="110000"/>
              </a:lnSpc>
            </a:pPr>
            <a:r>
              <a:rPr lang="en-US" sz="2400" dirty="0" err="1" smtClean="0">
                <a:latin typeface="Palatino Linotype"/>
                <a:cs typeface="Palatino Linotype"/>
              </a:rPr>
              <a:t>solide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steady</a:t>
            </a:r>
          </a:p>
          <a:p>
            <a:pPr>
              <a:lnSpc>
                <a:spcPct val="110000"/>
              </a:lnSpc>
            </a:pPr>
            <a:r>
              <a:rPr lang="en-US" sz="2400" dirty="0" smtClean="0">
                <a:latin typeface="Palatino Linotype"/>
                <a:cs typeface="Palatino Linotype"/>
              </a:rPr>
              <a:t>un </a:t>
            </a:r>
            <a:r>
              <a:rPr lang="en-US" sz="2400" dirty="0" err="1" smtClean="0">
                <a:latin typeface="Palatino Linotype"/>
                <a:cs typeface="Palatino Linotype"/>
              </a:rPr>
              <a:t>souhait</a:t>
            </a:r>
            <a:r>
              <a:rPr lang="en-US" sz="2400" dirty="0">
                <a:latin typeface="Palatino Linotype"/>
                <a:cs typeface="Palatino Linotype"/>
              </a:rPr>
              <a:t>	</a:t>
            </a:r>
            <a:r>
              <a:rPr lang="en-US" sz="2400" dirty="0" smtClean="0">
                <a:latin typeface="Palatino Linotype"/>
                <a:cs typeface="Palatino Linotype"/>
              </a:rPr>
              <a:t>	</a:t>
            </a:r>
            <a:r>
              <a:rPr lang="en-US" sz="2400" i="1" dirty="0" smtClean="0">
                <a:solidFill>
                  <a:srgbClr val="0000FF"/>
                </a:solidFill>
                <a:latin typeface="Palatino Linotype"/>
                <a:cs typeface="Palatino Linotype"/>
              </a:rPr>
              <a:t>wish</a:t>
            </a:r>
          </a:p>
          <a:p>
            <a:pPr>
              <a:lnSpc>
                <a:spcPct val="110000"/>
              </a:lnSpc>
            </a:pPr>
            <a:r>
              <a:rPr lang="en-US" sz="2400" dirty="0" err="1" smtClean="0">
                <a:latin typeface="Palatino Linotype"/>
                <a:cs typeface="Palatino Linotype"/>
              </a:rPr>
              <a:t>une</a:t>
            </a:r>
            <a:r>
              <a:rPr lang="en-US" sz="2400" dirty="0" smtClean="0">
                <a:latin typeface="Palatino Linotype"/>
                <a:cs typeface="Palatino Linotype"/>
              </a:rPr>
              <a:t> </a:t>
            </a:r>
            <a:r>
              <a:rPr lang="en-US" sz="2400" dirty="0" err="1" smtClean="0">
                <a:latin typeface="Palatino Linotype"/>
                <a:cs typeface="Palatino Linotype"/>
              </a:rPr>
              <a:t>température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temperature</a:t>
            </a:r>
          </a:p>
          <a:p>
            <a:pPr>
              <a:lnSpc>
                <a:spcPct val="110000"/>
              </a:lnSpc>
            </a:pPr>
            <a:r>
              <a:rPr lang="en-US" sz="2400" dirty="0" smtClean="0">
                <a:latin typeface="Palatino Linotype"/>
                <a:cs typeface="Palatino Linotype"/>
              </a:rPr>
              <a:t>trop	       </a:t>
            </a:r>
            <a:r>
              <a:rPr lang="en-US" sz="2400" i="1" dirty="0" smtClean="0">
                <a:solidFill>
                  <a:srgbClr val="0000FF"/>
                </a:solidFill>
                <a:latin typeface="Palatino Linotype"/>
                <a:cs typeface="Palatino Linotype"/>
              </a:rPr>
              <a:t>too much</a:t>
            </a:r>
          </a:p>
          <a:p>
            <a:pPr>
              <a:lnSpc>
                <a:spcPct val="110000"/>
              </a:lnSpc>
            </a:pPr>
            <a:r>
              <a:rPr lang="en-US" sz="2400" dirty="0" err="1" smtClean="0">
                <a:latin typeface="Palatino Linotype"/>
                <a:cs typeface="Palatino Linotype"/>
              </a:rPr>
              <a:t>Qu’est-ce</a:t>
            </a:r>
            <a:r>
              <a:rPr lang="en-US" sz="2400" dirty="0">
                <a:latin typeface="Palatino Linotype"/>
                <a:cs typeface="Palatino Linotype"/>
              </a:rPr>
              <a:t> </a:t>
            </a:r>
            <a:r>
              <a:rPr lang="en-US" sz="2400" dirty="0" err="1" smtClean="0">
                <a:latin typeface="Palatino Linotype"/>
                <a:cs typeface="Palatino Linotype"/>
              </a:rPr>
              <a:t>que</a:t>
            </a:r>
            <a:r>
              <a:rPr lang="en-US" sz="2400" dirty="0" smtClean="0">
                <a:latin typeface="Palatino Linotype"/>
                <a:cs typeface="Palatino Linotype"/>
              </a:rPr>
              <a:t> </a:t>
            </a:r>
            <a:r>
              <a:rPr lang="en-US" sz="2400" dirty="0" err="1" smtClean="0">
                <a:latin typeface="Palatino Linotype"/>
                <a:cs typeface="Palatino Linotype"/>
              </a:rPr>
              <a:t>tu</a:t>
            </a:r>
            <a:r>
              <a:rPr lang="en-US" sz="2400" dirty="0" smtClean="0">
                <a:latin typeface="Palatino Linotype"/>
                <a:cs typeface="Palatino Linotype"/>
              </a:rPr>
              <a:t> </a:t>
            </a:r>
            <a:r>
              <a:rPr lang="en-US" sz="2400" dirty="0" err="1" smtClean="0">
                <a:latin typeface="Palatino Linotype"/>
                <a:cs typeface="Palatino Linotype"/>
              </a:rPr>
              <a:t>as?</a:t>
            </a:r>
            <a:r>
              <a:rPr lang="en-US" sz="2400" i="1" dirty="0" err="1" smtClean="0">
                <a:solidFill>
                  <a:srgbClr val="0000FF"/>
                </a:solidFill>
                <a:latin typeface="Palatino Linotype"/>
                <a:cs typeface="Palatino Linotype"/>
              </a:rPr>
              <a:t>What’s</a:t>
            </a:r>
            <a:r>
              <a:rPr lang="en-US" sz="2400" i="1" dirty="0" smtClean="0">
                <a:solidFill>
                  <a:srgbClr val="0000FF"/>
                </a:solidFill>
                <a:latin typeface="Palatino Linotype"/>
                <a:cs typeface="Palatino Linotype"/>
              </a:rPr>
              <a:t> the matter with you?</a:t>
            </a:r>
          </a:p>
          <a:p>
            <a:pPr>
              <a:lnSpc>
                <a:spcPct val="110000"/>
              </a:lnSpc>
            </a:pPr>
            <a:r>
              <a:rPr lang="en-US" sz="2400" dirty="0" err="1" smtClean="0">
                <a:latin typeface="Palatino Linotype"/>
                <a:cs typeface="Palatino Linotype"/>
              </a:rPr>
              <a:t>aussitôt</a:t>
            </a:r>
            <a:r>
              <a:rPr lang="en-US" sz="2400" dirty="0" smtClean="0">
                <a:latin typeface="Palatino Linotype"/>
                <a:cs typeface="Palatino Linotype"/>
              </a:rPr>
              <a:t> </a:t>
            </a:r>
            <a:r>
              <a:rPr lang="en-US" sz="2400" dirty="0" err="1" smtClean="0">
                <a:latin typeface="Palatino Linotype"/>
                <a:cs typeface="Palatino Linotype"/>
              </a:rPr>
              <a:t>que</a:t>
            </a:r>
            <a:r>
              <a:rPr lang="en-US" sz="2400" dirty="0" smtClean="0">
                <a:latin typeface="Palatino Linotype"/>
                <a:cs typeface="Palatino Linotype"/>
              </a:rPr>
              <a:t> possible	     </a:t>
            </a:r>
            <a:r>
              <a:rPr lang="en-US" sz="2400" i="1" dirty="0" smtClean="0">
                <a:solidFill>
                  <a:srgbClr val="0000FF"/>
                </a:solidFill>
                <a:latin typeface="Palatino Linotype"/>
                <a:cs typeface="Palatino Linotype"/>
              </a:rPr>
              <a:t>as soon as possible</a:t>
            </a:r>
          </a:p>
          <a:p>
            <a:pPr>
              <a:lnSpc>
                <a:spcPct val="110000"/>
              </a:lnSpc>
            </a:pPr>
            <a:r>
              <a:rPr lang="en-US" sz="2400" dirty="0" err="1" smtClean="0">
                <a:latin typeface="Palatino Linotype"/>
                <a:cs typeface="Palatino Linotype"/>
              </a:rPr>
              <a:t>il</a:t>
            </a:r>
            <a:r>
              <a:rPr lang="en-US" sz="2400" dirty="0" smtClean="0">
                <a:latin typeface="Palatino Linotype"/>
                <a:cs typeface="Palatino Linotype"/>
              </a:rPr>
              <a:t> </a:t>
            </a:r>
            <a:r>
              <a:rPr lang="en-US" sz="2400" dirty="0" err="1" smtClean="0">
                <a:latin typeface="Palatino Linotype"/>
                <a:cs typeface="Palatino Linotype"/>
              </a:rPr>
              <a:t>faut</a:t>
            </a:r>
            <a:r>
              <a:rPr lang="en-US" sz="2400" dirty="0" smtClean="0">
                <a:latin typeface="Palatino Linotype"/>
                <a:cs typeface="Palatino Linotype"/>
              </a:rPr>
              <a:t>	</a:t>
            </a:r>
            <a:r>
              <a:rPr lang="en-US" sz="2400" i="1" dirty="0" smtClean="0">
                <a:solidFill>
                  <a:srgbClr val="0000FF"/>
                </a:solidFill>
                <a:latin typeface="Palatino Linotype"/>
                <a:cs typeface="Palatino Linotype"/>
              </a:rPr>
              <a:t>it is necessary</a:t>
            </a:r>
          </a:p>
          <a:p>
            <a:pPr>
              <a:lnSpc>
                <a:spcPct val="110000"/>
              </a:lnSpc>
            </a:pPr>
            <a:r>
              <a:rPr lang="en-US" sz="2400" dirty="0" err="1" smtClean="0">
                <a:latin typeface="Palatino Linotype"/>
                <a:cs typeface="Palatino Linotype"/>
              </a:rPr>
              <a:t>souvent</a:t>
            </a:r>
            <a:r>
              <a:rPr lang="en-US" sz="2400" i="1" dirty="0" smtClean="0">
                <a:solidFill>
                  <a:srgbClr val="0000FF"/>
                </a:solidFill>
                <a:latin typeface="Palatino Linotype"/>
                <a:cs typeface="Palatino Linotype"/>
              </a:rPr>
              <a:t>		often</a:t>
            </a:r>
            <a:endParaRPr lang="en-US" sz="2400" i="1" dirty="0">
              <a:solidFill>
                <a:srgbClr val="0000FF"/>
              </a:solidFill>
              <a:latin typeface="Palatino Linotype"/>
              <a:cs typeface="Palatino Linotype"/>
            </a:endParaRPr>
          </a:p>
        </p:txBody>
      </p:sp>
    </p:spTree>
    <p:extLst>
      <p:ext uri="{BB962C8B-B14F-4D97-AF65-F5344CB8AC3E}">
        <p14:creationId xmlns:p14="http://schemas.microsoft.com/office/powerpoint/2010/main" val="278667145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 calcmode="lin" valueType="num">
                                      <p:cBhvr>
                                        <p:cTn id="6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grpId="0"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 calcmode="lin" valueType="num">
                                      <p:cBhvr>
                                        <p:cTn id="79"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6" end="6"/>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grpId="0" nodeType="clickEffect">
                                  <p:stCondLst>
                                    <p:cond delay="0"/>
                                  </p:stCondLst>
                                  <p:childTnLst>
                                    <p:set>
                                      <p:cBhvr>
                                        <p:cTn id="90" dur="1" fill="hold">
                                          <p:stCondLst>
                                            <p:cond delay="0"/>
                                          </p:stCondLst>
                                        </p:cTn>
                                        <p:tgtEl>
                                          <p:spTgt spid="3">
                                            <p:txEl>
                                              <p:pRg st="7" end="7"/>
                                            </p:txEl>
                                          </p:spTgt>
                                        </p:tgtEl>
                                        <p:attrNameLst>
                                          <p:attrName>style.visibility</p:attrName>
                                        </p:attrNameLst>
                                      </p:cBhvr>
                                      <p:to>
                                        <p:strVal val="visible"/>
                                      </p:to>
                                    </p:set>
                                    <p:anim calcmode="lin" valueType="num">
                                      <p:cBhvr>
                                        <p:cTn id="91"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94"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3">
                                            <p:txEl>
                                              <p:pRg st="7" end="7"/>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grpId="0" nodeType="clickEffect">
                                  <p:stCondLst>
                                    <p:cond delay="0"/>
                                  </p:stCondLst>
                                  <p:childTnLst>
                                    <p:set>
                                      <p:cBhvr>
                                        <p:cTn id="102" dur="1" fill="hold">
                                          <p:stCondLst>
                                            <p:cond delay="0"/>
                                          </p:stCondLst>
                                        </p:cTn>
                                        <p:tgtEl>
                                          <p:spTgt spid="4">
                                            <p:txEl>
                                              <p:pRg st="0" end="0"/>
                                            </p:txEl>
                                          </p:spTgt>
                                        </p:tgtEl>
                                        <p:attrNameLst>
                                          <p:attrName>style.visibility</p:attrName>
                                        </p:attrNameLst>
                                      </p:cBhvr>
                                      <p:to>
                                        <p:strVal val="visible"/>
                                      </p:to>
                                    </p:set>
                                    <p:anim calcmode="lin" valueType="num">
                                      <p:cBhvr>
                                        <p:cTn id="103"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06"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4">
                                            <p:txEl>
                                              <p:pRg st="0" end="0"/>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5" presetClass="entr" presetSubtype="0" fill="hold" grpId="0" nodeType="clickEffect">
                                  <p:stCondLst>
                                    <p:cond delay="0"/>
                                  </p:stCondLst>
                                  <p:childTnLst>
                                    <p:set>
                                      <p:cBhvr>
                                        <p:cTn id="114" dur="1" fill="hold">
                                          <p:stCondLst>
                                            <p:cond delay="0"/>
                                          </p:stCondLst>
                                        </p:cTn>
                                        <p:tgtEl>
                                          <p:spTgt spid="4">
                                            <p:txEl>
                                              <p:pRg st="1" end="1"/>
                                            </p:txEl>
                                          </p:spTgt>
                                        </p:tgtEl>
                                        <p:attrNameLst>
                                          <p:attrName>style.visibility</p:attrName>
                                        </p:attrNameLst>
                                      </p:cBhvr>
                                      <p:to>
                                        <p:strVal val="visible"/>
                                      </p:to>
                                    </p:set>
                                    <p:anim calcmode="lin" valueType="num">
                                      <p:cBhvr>
                                        <p:cTn id="115"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118"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4">
                                            <p:txEl>
                                              <p:pRg st="1" end="1"/>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5" presetClass="entr" presetSubtype="0" fill="hold" grpId="0" nodeType="clickEffect">
                                  <p:stCondLst>
                                    <p:cond delay="0"/>
                                  </p:stCondLst>
                                  <p:childTnLst>
                                    <p:set>
                                      <p:cBhvr>
                                        <p:cTn id="126" dur="1" fill="hold">
                                          <p:stCondLst>
                                            <p:cond delay="0"/>
                                          </p:stCondLst>
                                        </p:cTn>
                                        <p:tgtEl>
                                          <p:spTgt spid="4">
                                            <p:txEl>
                                              <p:pRg st="2" end="2"/>
                                            </p:txEl>
                                          </p:spTgt>
                                        </p:tgtEl>
                                        <p:attrNameLst>
                                          <p:attrName>style.visibility</p:attrName>
                                        </p:attrNameLst>
                                      </p:cBhvr>
                                      <p:to>
                                        <p:strVal val="visible"/>
                                      </p:to>
                                    </p:set>
                                    <p:anim calcmode="lin" valueType="num">
                                      <p:cBhvr>
                                        <p:cTn id="127"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128"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129"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130"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131"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132"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133"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134" dur="1000" decel="50000">
                                          <p:stCondLst>
                                            <p:cond delay="0"/>
                                          </p:stCondLst>
                                        </p:cTn>
                                        <p:tgtEl>
                                          <p:spTgt spid="4">
                                            <p:txEl>
                                              <p:pRg st="2" end="2"/>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25" presetClass="entr" presetSubtype="0" fill="hold" grpId="0" nodeType="clickEffect">
                                  <p:stCondLst>
                                    <p:cond delay="0"/>
                                  </p:stCondLst>
                                  <p:childTnLst>
                                    <p:set>
                                      <p:cBhvr>
                                        <p:cTn id="138" dur="1" fill="hold">
                                          <p:stCondLst>
                                            <p:cond delay="0"/>
                                          </p:stCondLst>
                                        </p:cTn>
                                        <p:tgtEl>
                                          <p:spTgt spid="4">
                                            <p:txEl>
                                              <p:pRg st="3" end="3"/>
                                            </p:txEl>
                                          </p:spTgt>
                                        </p:tgtEl>
                                        <p:attrNameLst>
                                          <p:attrName>style.visibility</p:attrName>
                                        </p:attrNameLst>
                                      </p:cBhvr>
                                      <p:to>
                                        <p:strVal val="visible"/>
                                      </p:to>
                                    </p:set>
                                    <p:anim calcmode="lin" valueType="num">
                                      <p:cBhvr>
                                        <p:cTn id="139"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142"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4">
                                            <p:txEl>
                                              <p:pRg st="3" end="3"/>
                                            </p:txEl>
                                          </p:spTgt>
                                        </p:tgtEl>
                                      </p:cBhvr>
                                    </p:animEffect>
                                  </p:childTnLst>
                                </p:cTn>
                              </p:par>
                            </p:childTnLst>
                          </p:cTn>
                        </p:par>
                      </p:childTnLst>
                    </p:cTn>
                  </p:par>
                  <p:par>
                    <p:cTn id="147" fill="hold">
                      <p:stCondLst>
                        <p:cond delay="indefinite"/>
                      </p:stCondLst>
                      <p:childTnLst>
                        <p:par>
                          <p:cTn id="148" fill="hold">
                            <p:stCondLst>
                              <p:cond delay="0"/>
                            </p:stCondLst>
                            <p:childTnLst>
                              <p:par>
                                <p:cTn id="149" presetID="25" presetClass="entr" presetSubtype="0" fill="hold" grpId="0" nodeType="clickEffect">
                                  <p:stCondLst>
                                    <p:cond delay="0"/>
                                  </p:stCondLst>
                                  <p:childTnLst>
                                    <p:set>
                                      <p:cBhvr>
                                        <p:cTn id="150" dur="1" fill="hold">
                                          <p:stCondLst>
                                            <p:cond delay="0"/>
                                          </p:stCondLst>
                                        </p:cTn>
                                        <p:tgtEl>
                                          <p:spTgt spid="4">
                                            <p:txEl>
                                              <p:pRg st="4" end="4"/>
                                            </p:txEl>
                                          </p:spTgt>
                                        </p:tgtEl>
                                        <p:attrNameLst>
                                          <p:attrName>style.visibility</p:attrName>
                                        </p:attrNameLst>
                                      </p:cBhvr>
                                      <p:to>
                                        <p:strVal val="visible"/>
                                      </p:to>
                                    </p:set>
                                    <p:anim calcmode="lin" valueType="num">
                                      <p:cBhvr>
                                        <p:cTn id="151" dur="500" decel="50000" fill="hold">
                                          <p:stCondLst>
                                            <p:cond delay="0"/>
                                          </p:stCondLst>
                                        </p:cTn>
                                        <p:tgtEl>
                                          <p:spTgt spid="4">
                                            <p:txEl>
                                              <p:pRg st="4" end="4"/>
                                            </p:txEl>
                                          </p:spTgt>
                                        </p:tgtEl>
                                        <p:attrNameLst>
                                          <p:attrName>style.rotation</p:attrName>
                                        </p:attrNameLst>
                                      </p:cBhvr>
                                      <p:tavLst>
                                        <p:tav tm="0">
                                          <p:val>
                                            <p:fltVal val="-90"/>
                                          </p:val>
                                        </p:tav>
                                        <p:tav tm="100000">
                                          <p:val>
                                            <p:fltVal val="0"/>
                                          </p:val>
                                        </p:tav>
                                      </p:tavLst>
                                    </p:anim>
                                    <p:anim calcmode="lin" valueType="num">
                                      <p:cBhvr>
                                        <p:cTn id="152" dur="500" decel="50000" fill="hold">
                                          <p:stCondLst>
                                            <p:cond delay="0"/>
                                          </p:stCondLst>
                                        </p:cTn>
                                        <p:tgtEl>
                                          <p:spTgt spid="4">
                                            <p:txEl>
                                              <p:pRg st="4" end="4"/>
                                            </p:txEl>
                                          </p:spTgt>
                                        </p:tgtEl>
                                        <p:attrNameLst>
                                          <p:attrName>ppt_w</p:attrName>
                                        </p:attrNameLst>
                                      </p:cBhvr>
                                      <p:tavLst>
                                        <p:tav tm="0">
                                          <p:val>
                                            <p:strVal val="#ppt_w"/>
                                          </p:val>
                                        </p:tav>
                                        <p:tav tm="100000">
                                          <p:val>
                                            <p:strVal val="#ppt_w*.05"/>
                                          </p:val>
                                        </p:tav>
                                      </p:tavLst>
                                    </p:anim>
                                    <p:anim calcmode="lin" valueType="num">
                                      <p:cBhvr>
                                        <p:cTn id="153" dur="500" accel="50000" fill="hold">
                                          <p:stCondLst>
                                            <p:cond delay="500"/>
                                          </p:stCondLst>
                                        </p:cTn>
                                        <p:tgtEl>
                                          <p:spTgt spid="4">
                                            <p:txEl>
                                              <p:pRg st="4" end="4"/>
                                            </p:txEl>
                                          </p:spTgt>
                                        </p:tgtEl>
                                        <p:attrNameLst>
                                          <p:attrName>ppt_w</p:attrName>
                                        </p:attrNameLst>
                                      </p:cBhvr>
                                      <p:tavLst>
                                        <p:tav tm="0">
                                          <p:val>
                                            <p:strVal val="#ppt_w*.05"/>
                                          </p:val>
                                        </p:tav>
                                        <p:tav tm="100000">
                                          <p:val>
                                            <p:strVal val="#ppt_w"/>
                                          </p:val>
                                        </p:tav>
                                      </p:tavLst>
                                    </p:anim>
                                    <p:anim calcmode="lin" valueType="num">
                                      <p:cBhvr>
                                        <p:cTn id="154" dur="1000" fill="hold"/>
                                        <p:tgtEl>
                                          <p:spTgt spid="4">
                                            <p:txEl>
                                              <p:pRg st="4" end="4"/>
                                            </p:txEl>
                                          </p:spTgt>
                                        </p:tgtEl>
                                        <p:attrNameLst>
                                          <p:attrName>ppt_h</p:attrName>
                                        </p:attrNameLst>
                                      </p:cBhvr>
                                      <p:tavLst>
                                        <p:tav tm="0">
                                          <p:val>
                                            <p:strVal val="#ppt_h"/>
                                          </p:val>
                                        </p:tav>
                                        <p:tav tm="100000">
                                          <p:val>
                                            <p:strVal val="#ppt_h"/>
                                          </p:val>
                                        </p:tav>
                                      </p:tavLst>
                                    </p:anim>
                                    <p:anim calcmode="lin" valueType="num">
                                      <p:cBhvr>
                                        <p:cTn id="155" dur="500" decel="50000" fill="hold">
                                          <p:stCondLst>
                                            <p:cond delay="0"/>
                                          </p:stCondLst>
                                        </p:cTn>
                                        <p:tgtEl>
                                          <p:spTgt spid="4">
                                            <p:txEl>
                                              <p:pRg st="4" end="4"/>
                                            </p:txEl>
                                          </p:spTgt>
                                        </p:tgtEl>
                                        <p:attrNameLst>
                                          <p:attrName>ppt_x</p:attrName>
                                        </p:attrNameLst>
                                      </p:cBhvr>
                                      <p:tavLst>
                                        <p:tav tm="0">
                                          <p:val>
                                            <p:strVal val="#ppt_x+.4"/>
                                          </p:val>
                                        </p:tav>
                                        <p:tav tm="100000">
                                          <p:val>
                                            <p:strVal val="#ppt_x"/>
                                          </p:val>
                                        </p:tav>
                                      </p:tavLst>
                                    </p:anim>
                                    <p:anim calcmode="lin" valueType="num">
                                      <p:cBhvr>
                                        <p:cTn id="156" dur="500" decel="50000" fill="hold">
                                          <p:stCondLst>
                                            <p:cond delay="0"/>
                                          </p:stCondLst>
                                        </p:cTn>
                                        <p:tgtEl>
                                          <p:spTgt spid="4">
                                            <p:txEl>
                                              <p:pRg st="4" end="4"/>
                                            </p:txEl>
                                          </p:spTgt>
                                        </p:tgtEl>
                                        <p:attrNameLst>
                                          <p:attrName>ppt_y</p:attrName>
                                        </p:attrNameLst>
                                      </p:cBhvr>
                                      <p:tavLst>
                                        <p:tav tm="0">
                                          <p:val>
                                            <p:strVal val="#ppt_y-.2"/>
                                          </p:val>
                                        </p:tav>
                                        <p:tav tm="100000">
                                          <p:val>
                                            <p:strVal val="#ppt_y+.1"/>
                                          </p:val>
                                        </p:tav>
                                      </p:tavLst>
                                    </p:anim>
                                    <p:anim calcmode="lin" valueType="num">
                                      <p:cBhvr>
                                        <p:cTn id="157" dur="500" accel="50000" fill="hold">
                                          <p:stCondLst>
                                            <p:cond delay="500"/>
                                          </p:stCondLst>
                                        </p:cTn>
                                        <p:tgtEl>
                                          <p:spTgt spid="4">
                                            <p:txEl>
                                              <p:pRg st="4" end="4"/>
                                            </p:txEl>
                                          </p:spTgt>
                                        </p:tgtEl>
                                        <p:attrNameLst>
                                          <p:attrName>ppt_y</p:attrName>
                                        </p:attrNameLst>
                                      </p:cBhvr>
                                      <p:tavLst>
                                        <p:tav tm="0">
                                          <p:val>
                                            <p:strVal val="#ppt_y+.1"/>
                                          </p:val>
                                        </p:tav>
                                        <p:tav tm="100000">
                                          <p:val>
                                            <p:strVal val="#ppt_y"/>
                                          </p:val>
                                        </p:tav>
                                      </p:tavLst>
                                    </p:anim>
                                    <p:animEffect transition="in" filter="fade">
                                      <p:cBhvr>
                                        <p:cTn id="158" dur="1000" decel="50000">
                                          <p:stCondLst>
                                            <p:cond delay="0"/>
                                          </p:stCondLst>
                                        </p:cTn>
                                        <p:tgtEl>
                                          <p:spTgt spid="4">
                                            <p:txEl>
                                              <p:pRg st="4" end="4"/>
                                            </p:txEl>
                                          </p:spTgt>
                                        </p:tgtEl>
                                      </p:cBhvr>
                                    </p:animEffect>
                                  </p:childTnLst>
                                </p:cTn>
                              </p:par>
                            </p:childTnLst>
                          </p:cTn>
                        </p:par>
                      </p:childTnLst>
                    </p:cTn>
                  </p:par>
                  <p:par>
                    <p:cTn id="159" fill="hold">
                      <p:stCondLst>
                        <p:cond delay="indefinite"/>
                      </p:stCondLst>
                      <p:childTnLst>
                        <p:par>
                          <p:cTn id="160" fill="hold">
                            <p:stCondLst>
                              <p:cond delay="0"/>
                            </p:stCondLst>
                            <p:childTnLst>
                              <p:par>
                                <p:cTn id="161" presetID="25" presetClass="entr" presetSubtype="0" fill="hold" grpId="0" nodeType="clickEffect">
                                  <p:stCondLst>
                                    <p:cond delay="0"/>
                                  </p:stCondLst>
                                  <p:childTnLst>
                                    <p:set>
                                      <p:cBhvr>
                                        <p:cTn id="162" dur="1" fill="hold">
                                          <p:stCondLst>
                                            <p:cond delay="0"/>
                                          </p:stCondLst>
                                        </p:cTn>
                                        <p:tgtEl>
                                          <p:spTgt spid="4">
                                            <p:txEl>
                                              <p:pRg st="5" end="5"/>
                                            </p:txEl>
                                          </p:spTgt>
                                        </p:tgtEl>
                                        <p:attrNameLst>
                                          <p:attrName>style.visibility</p:attrName>
                                        </p:attrNameLst>
                                      </p:cBhvr>
                                      <p:to>
                                        <p:strVal val="visible"/>
                                      </p:to>
                                    </p:set>
                                    <p:anim calcmode="lin" valueType="num">
                                      <p:cBhvr>
                                        <p:cTn id="163" dur="500" decel="50000" fill="hold">
                                          <p:stCondLst>
                                            <p:cond delay="0"/>
                                          </p:stCondLst>
                                        </p:cTn>
                                        <p:tgtEl>
                                          <p:spTgt spid="4">
                                            <p:txEl>
                                              <p:pRg st="5" end="5"/>
                                            </p:txEl>
                                          </p:spTgt>
                                        </p:tgtEl>
                                        <p:attrNameLst>
                                          <p:attrName>style.rotation</p:attrName>
                                        </p:attrNameLst>
                                      </p:cBhvr>
                                      <p:tavLst>
                                        <p:tav tm="0">
                                          <p:val>
                                            <p:fltVal val="-90"/>
                                          </p:val>
                                        </p:tav>
                                        <p:tav tm="100000">
                                          <p:val>
                                            <p:fltVal val="0"/>
                                          </p:val>
                                        </p:tav>
                                      </p:tavLst>
                                    </p:anim>
                                    <p:anim calcmode="lin" valueType="num">
                                      <p:cBhvr>
                                        <p:cTn id="164" dur="500" decel="50000" fill="hold">
                                          <p:stCondLst>
                                            <p:cond delay="0"/>
                                          </p:stCondLst>
                                        </p:cTn>
                                        <p:tgtEl>
                                          <p:spTgt spid="4">
                                            <p:txEl>
                                              <p:pRg st="5" end="5"/>
                                            </p:txEl>
                                          </p:spTgt>
                                        </p:tgtEl>
                                        <p:attrNameLst>
                                          <p:attrName>ppt_w</p:attrName>
                                        </p:attrNameLst>
                                      </p:cBhvr>
                                      <p:tavLst>
                                        <p:tav tm="0">
                                          <p:val>
                                            <p:strVal val="#ppt_w"/>
                                          </p:val>
                                        </p:tav>
                                        <p:tav tm="100000">
                                          <p:val>
                                            <p:strVal val="#ppt_w*.05"/>
                                          </p:val>
                                        </p:tav>
                                      </p:tavLst>
                                    </p:anim>
                                    <p:anim calcmode="lin" valueType="num">
                                      <p:cBhvr>
                                        <p:cTn id="165" dur="500" accel="50000" fill="hold">
                                          <p:stCondLst>
                                            <p:cond delay="500"/>
                                          </p:stCondLst>
                                        </p:cTn>
                                        <p:tgtEl>
                                          <p:spTgt spid="4">
                                            <p:txEl>
                                              <p:pRg st="5" end="5"/>
                                            </p:txEl>
                                          </p:spTgt>
                                        </p:tgtEl>
                                        <p:attrNameLst>
                                          <p:attrName>ppt_w</p:attrName>
                                        </p:attrNameLst>
                                      </p:cBhvr>
                                      <p:tavLst>
                                        <p:tav tm="0">
                                          <p:val>
                                            <p:strVal val="#ppt_w*.05"/>
                                          </p:val>
                                        </p:tav>
                                        <p:tav tm="100000">
                                          <p:val>
                                            <p:strVal val="#ppt_w"/>
                                          </p:val>
                                        </p:tav>
                                      </p:tavLst>
                                    </p:anim>
                                    <p:anim calcmode="lin" valueType="num">
                                      <p:cBhvr>
                                        <p:cTn id="166" dur="1000" fill="hold"/>
                                        <p:tgtEl>
                                          <p:spTgt spid="4">
                                            <p:txEl>
                                              <p:pRg st="5" end="5"/>
                                            </p:txEl>
                                          </p:spTgt>
                                        </p:tgtEl>
                                        <p:attrNameLst>
                                          <p:attrName>ppt_h</p:attrName>
                                        </p:attrNameLst>
                                      </p:cBhvr>
                                      <p:tavLst>
                                        <p:tav tm="0">
                                          <p:val>
                                            <p:strVal val="#ppt_h"/>
                                          </p:val>
                                        </p:tav>
                                        <p:tav tm="100000">
                                          <p:val>
                                            <p:strVal val="#ppt_h"/>
                                          </p:val>
                                        </p:tav>
                                      </p:tavLst>
                                    </p:anim>
                                    <p:anim calcmode="lin" valueType="num">
                                      <p:cBhvr>
                                        <p:cTn id="167" dur="500" decel="50000" fill="hold">
                                          <p:stCondLst>
                                            <p:cond delay="0"/>
                                          </p:stCondLst>
                                        </p:cTn>
                                        <p:tgtEl>
                                          <p:spTgt spid="4">
                                            <p:txEl>
                                              <p:pRg st="5" end="5"/>
                                            </p:txEl>
                                          </p:spTgt>
                                        </p:tgtEl>
                                        <p:attrNameLst>
                                          <p:attrName>ppt_x</p:attrName>
                                        </p:attrNameLst>
                                      </p:cBhvr>
                                      <p:tavLst>
                                        <p:tav tm="0">
                                          <p:val>
                                            <p:strVal val="#ppt_x+.4"/>
                                          </p:val>
                                        </p:tav>
                                        <p:tav tm="100000">
                                          <p:val>
                                            <p:strVal val="#ppt_x"/>
                                          </p:val>
                                        </p:tav>
                                      </p:tavLst>
                                    </p:anim>
                                    <p:anim calcmode="lin" valueType="num">
                                      <p:cBhvr>
                                        <p:cTn id="168" dur="500" decel="50000" fill="hold">
                                          <p:stCondLst>
                                            <p:cond delay="0"/>
                                          </p:stCondLst>
                                        </p:cTn>
                                        <p:tgtEl>
                                          <p:spTgt spid="4">
                                            <p:txEl>
                                              <p:pRg st="5" end="5"/>
                                            </p:txEl>
                                          </p:spTgt>
                                        </p:tgtEl>
                                        <p:attrNameLst>
                                          <p:attrName>ppt_y</p:attrName>
                                        </p:attrNameLst>
                                      </p:cBhvr>
                                      <p:tavLst>
                                        <p:tav tm="0">
                                          <p:val>
                                            <p:strVal val="#ppt_y-.2"/>
                                          </p:val>
                                        </p:tav>
                                        <p:tav tm="100000">
                                          <p:val>
                                            <p:strVal val="#ppt_y+.1"/>
                                          </p:val>
                                        </p:tav>
                                      </p:tavLst>
                                    </p:anim>
                                    <p:anim calcmode="lin" valueType="num">
                                      <p:cBhvr>
                                        <p:cTn id="169" dur="500" accel="50000" fill="hold">
                                          <p:stCondLst>
                                            <p:cond delay="500"/>
                                          </p:stCondLst>
                                        </p:cTn>
                                        <p:tgtEl>
                                          <p:spTgt spid="4">
                                            <p:txEl>
                                              <p:pRg st="5" end="5"/>
                                            </p:txEl>
                                          </p:spTgt>
                                        </p:tgtEl>
                                        <p:attrNameLst>
                                          <p:attrName>ppt_y</p:attrName>
                                        </p:attrNameLst>
                                      </p:cBhvr>
                                      <p:tavLst>
                                        <p:tav tm="0">
                                          <p:val>
                                            <p:strVal val="#ppt_y+.1"/>
                                          </p:val>
                                        </p:tav>
                                        <p:tav tm="100000">
                                          <p:val>
                                            <p:strVal val="#ppt_y"/>
                                          </p:val>
                                        </p:tav>
                                      </p:tavLst>
                                    </p:anim>
                                    <p:animEffect transition="in" filter="fade">
                                      <p:cBhvr>
                                        <p:cTn id="170" dur="1000" decel="50000">
                                          <p:stCondLst>
                                            <p:cond delay="0"/>
                                          </p:stCondLst>
                                        </p:cTn>
                                        <p:tgtEl>
                                          <p:spTgt spid="4">
                                            <p:txEl>
                                              <p:pRg st="5" end="5"/>
                                            </p:txEl>
                                          </p:spTgt>
                                        </p:tgtEl>
                                      </p:cBhvr>
                                    </p:animEffect>
                                  </p:childTnLst>
                                </p:cTn>
                              </p:par>
                            </p:childTnLst>
                          </p:cTn>
                        </p:par>
                      </p:childTnLst>
                    </p:cTn>
                  </p:par>
                  <p:par>
                    <p:cTn id="171" fill="hold">
                      <p:stCondLst>
                        <p:cond delay="indefinite"/>
                      </p:stCondLst>
                      <p:childTnLst>
                        <p:par>
                          <p:cTn id="172" fill="hold">
                            <p:stCondLst>
                              <p:cond delay="0"/>
                            </p:stCondLst>
                            <p:childTnLst>
                              <p:par>
                                <p:cTn id="173" presetID="25" presetClass="entr" presetSubtype="0" fill="hold" grpId="0" nodeType="clickEffect">
                                  <p:stCondLst>
                                    <p:cond delay="0"/>
                                  </p:stCondLst>
                                  <p:childTnLst>
                                    <p:set>
                                      <p:cBhvr>
                                        <p:cTn id="174" dur="1" fill="hold">
                                          <p:stCondLst>
                                            <p:cond delay="0"/>
                                          </p:stCondLst>
                                        </p:cTn>
                                        <p:tgtEl>
                                          <p:spTgt spid="4">
                                            <p:txEl>
                                              <p:pRg st="6" end="6"/>
                                            </p:txEl>
                                          </p:spTgt>
                                        </p:tgtEl>
                                        <p:attrNameLst>
                                          <p:attrName>style.visibility</p:attrName>
                                        </p:attrNameLst>
                                      </p:cBhvr>
                                      <p:to>
                                        <p:strVal val="visible"/>
                                      </p:to>
                                    </p:set>
                                    <p:anim calcmode="lin" valueType="num">
                                      <p:cBhvr>
                                        <p:cTn id="175" dur="500" decel="50000" fill="hold">
                                          <p:stCondLst>
                                            <p:cond delay="0"/>
                                          </p:stCondLst>
                                        </p:cTn>
                                        <p:tgtEl>
                                          <p:spTgt spid="4">
                                            <p:txEl>
                                              <p:pRg st="6" end="6"/>
                                            </p:txEl>
                                          </p:spTgt>
                                        </p:tgtEl>
                                        <p:attrNameLst>
                                          <p:attrName>style.rotation</p:attrName>
                                        </p:attrNameLst>
                                      </p:cBhvr>
                                      <p:tavLst>
                                        <p:tav tm="0">
                                          <p:val>
                                            <p:fltVal val="-90"/>
                                          </p:val>
                                        </p:tav>
                                        <p:tav tm="100000">
                                          <p:val>
                                            <p:fltVal val="0"/>
                                          </p:val>
                                        </p:tav>
                                      </p:tavLst>
                                    </p:anim>
                                    <p:anim calcmode="lin" valueType="num">
                                      <p:cBhvr>
                                        <p:cTn id="176" dur="500" decel="50000" fill="hold">
                                          <p:stCondLst>
                                            <p:cond delay="0"/>
                                          </p:stCondLst>
                                        </p:cTn>
                                        <p:tgtEl>
                                          <p:spTgt spid="4">
                                            <p:txEl>
                                              <p:pRg st="6" end="6"/>
                                            </p:txEl>
                                          </p:spTgt>
                                        </p:tgtEl>
                                        <p:attrNameLst>
                                          <p:attrName>ppt_w</p:attrName>
                                        </p:attrNameLst>
                                      </p:cBhvr>
                                      <p:tavLst>
                                        <p:tav tm="0">
                                          <p:val>
                                            <p:strVal val="#ppt_w"/>
                                          </p:val>
                                        </p:tav>
                                        <p:tav tm="100000">
                                          <p:val>
                                            <p:strVal val="#ppt_w*.05"/>
                                          </p:val>
                                        </p:tav>
                                      </p:tavLst>
                                    </p:anim>
                                    <p:anim calcmode="lin" valueType="num">
                                      <p:cBhvr>
                                        <p:cTn id="177" dur="500" accel="50000" fill="hold">
                                          <p:stCondLst>
                                            <p:cond delay="500"/>
                                          </p:stCondLst>
                                        </p:cTn>
                                        <p:tgtEl>
                                          <p:spTgt spid="4">
                                            <p:txEl>
                                              <p:pRg st="6" end="6"/>
                                            </p:txEl>
                                          </p:spTgt>
                                        </p:tgtEl>
                                        <p:attrNameLst>
                                          <p:attrName>ppt_w</p:attrName>
                                        </p:attrNameLst>
                                      </p:cBhvr>
                                      <p:tavLst>
                                        <p:tav tm="0">
                                          <p:val>
                                            <p:strVal val="#ppt_w*.05"/>
                                          </p:val>
                                        </p:tav>
                                        <p:tav tm="100000">
                                          <p:val>
                                            <p:strVal val="#ppt_w"/>
                                          </p:val>
                                        </p:tav>
                                      </p:tavLst>
                                    </p:anim>
                                    <p:anim calcmode="lin" valueType="num">
                                      <p:cBhvr>
                                        <p:cTn id="178" dur="1000" fill="hold"/>
                                        <p:tgtEl>
                                          <p:spTgt spid="4">
                                            <p:txEl>
                                              <p:pRg st="6" end="6"/>
                                            </p:txEl>
                                          </p:spTgt>
                                        </p:tgtEl>
                                        <p:attrNameLst>
                                          <p:attrName>ppt_h</p:attrName>
                                        </p:attrNameLst>
                                      </p:cBhvr>
                                      <p:tavLst>
                                        <p:tav tm="0">
                                          <p:val>
                                            <p:strVal val="#ppt_h"/>
                                          </p:val>
                                        </p:tav>
                                        <p:tav tm="100000">
                                          <p:val>
                                            <p:strVal val="#ppt_h"/>
                                          </p:val>
                                        </p:tav>
                                      </p:tavLst>
                                    </p:anim>
                                    <p:anim calcmode="lin" valueType="num">
                                      <p:cBhvr>
                                        <p:cTn id="179" dur="500" decel="50000" fill="hold">
                                          <p:stCondLst>
                                            <p:cond delay="0"/>
                                          </p:stCondLst>
                                        </p:cTn>
                                        <p:tgtEl>
                                          <p:spTgt spid="4">
                                            <p:txEl>
                                              <p:pRg st="6" end="6"/>
                                            </p:txEl>
                                          </p:spTgt>
                                        </p:tgtEl>
                                        <p:attrNameLst>
                                          <p:attrName>ppt_x</p:attrName>
                                        </p:attrNameLst>
                                      </p:cBhvr>
                                      <p:tavLst>
                                        <p:tav tm="0">
                                          <p:val>
                                            <p:strVal val="#ppt_x+.4"/>
                                          </p:val>
                                        </p:tav>
                                        <p:tav tm="100000">
                                          <p:val>
                                            <p:strVal val="#ppt_x"/>
                                          </p:val>
                                        </p:tav>
                                      </p:tavLst>
                                    </p:anim>
                                    <p:anim calcmode="lin" valueType="num">
                                      <p:cBhvr>
                                        <p:cTn id="180" dur="500" decel="50000" fill="hold">
                                          <p:stCondLst>
                                            <p:cond delay="0"/>
                                          </p:stCondLst>
                                        </p:cTn>
                                        <p:tgtEl>
                                          <p:spTgt spid="4">
                                            <p:txEl>
                                              <p:pRg st="6" end="6"/>
                                            </p:txEl>
                                          </p:spTgt>
                                        </p:tgtEl>
                                        <p:attrNameLst>
                                          <p:attrName>ppt_y</p:attrName>
                                        </p:attrNameLst>
                                      </p:cBhvr>
                                      <p:tavLst>
                                        <p:tav tm="0">
                                          <p:val>
                                            <p:strVal val="#ppt_y-.2"/>
                                          </p:val>
                                        </p:tav>
                                        <p:tav tm="100000">
                                          <p:val>
                                            <p:strVal val="#ppt_y+.1"/>
                                          </p:val>
                                        </p:tav>
                                      </p:tavLst>
                                    </p:anim>
                                    <p:anim calcmode="lin" valueType="num">
                                      <p:cBhvr>
                                        <p:cTn id="181" dur="500" accel="50000" fill="hold">
                                          <p:stCondLst>
                                            <p:cond delay="500"/>
                                          </p:stCondLst>
                                        </p:cTn>
                                        <p:tgtEl>
                                          <p:spTgt spid="4">
                                            <p:txEl>
                                              <p:pRg st="6" end="6"/>
                                            </p:txEl>
                                          </p:spTgt>
                                        </p:tgtEl>
                                        <p:attrNameLst>
                                          <p:attrName>ppt_y</p:attrName>
                                        </p:attrNameLst>
                                      </p:cBhvr>
                                      <p:tavLst>
                                        <p:tav tm="0">
                                          <p:val>
                                            <p:strVal val="#ppt_y+.1"/>
                                          </p:val>
                                        </p:tav>
                                        <p:tav tm="100000">
                                          <p:val>
                                            <p:strVal val="#ppt_y"/>
                                          </p:val>
                                        </p:tav>
                                      </p:tavLst>
                                    </p:anim>
                                    <p:animEffect transition="in" filter="fade">
                                      <p:cBhvr>
                                        <p:cTn id="182" dur="1000" decel="50000">
                                          <p:stCondLst>
                                            <p:cond delay="0"/>
                                          </p:stCondLst>
                                        </p:cTn>
                                        <p:tgtEl>
                                          <p:spTgt spid="4">
                                            <p:txEl>
                                              <p:pRg st="6" end="6"/>
                                            </p:txEl>
                                          </p:spTgt>
                                        </p:tgtEl>
                                      </p:cBhvr>
                                    </p:animEffect>
                                  </p:childTnLst>
                                </p:cTn>
                              </p:par>
                            </p:childTnLst>
                          </p:cTn>
                        </p:par>
                      </p:childTnLst>
                    </p:cTn>
                  </p:par>
                  <p:par>
                    <p:cTn id="183" fill="hold">
                      <p:stCondLst>
                        <p:cond delay="indefinite"/>
                      </p:stCondLst>
                      <p:childTnLst>
                        <p:par>
                          <p:cTn id="184" fill="hold">
                            <p:stCondLst>
                              <p:cond delay="0"/>
                            </p:stCondLst>
                            <p:childTnLst>
                              <p:par>
                                <p:cTn id="185" presetID="25" presetClass="entr" presetSubtype="0" fill="hold" grpId="0" nodeType="clickEffect">
                                  <p:stCondLst>
                                    <p:cond delay="0"/>
                                  </p:stCondLst>
                                  <p:childTnLst>
                                    <p:set>
                                      <p:cBhvr>
                                        <p:cTn id="186" dur="1" fill="hold">
                                          <p:stCondLst>
                                            <p:cond delay="0"/>
                                          </p:stCondLst>
                                        </p:cTn>
                                        <p:tgtEl>
                                          <p:spTgt spid="4">
                                            <p:txEl>
                                              <p:pRg st="7" end="7"/>
                                            </p:txEl>
                                          </p:spTgt>
                                        </p:tgtEl>
                                        <p:attrNameLst>
                                          <p:attrName>style.visibility</p:attrName>
                                        </p:attrNameLst>
                                      </p:cBhvr>
                                      <p:to>
                                        <p:strVal val="visible"/>
                                      </p:to>
                                    </p:set>
                                    <p:anim calcmode="lin" valueType="num">
                                      <p:cBhvr>
                                        <p:cTn id="187" dur="500" decel="50000" fill="hold">
                                          <p:stCondLst>
                                            <p:cond delay="0"/>
                                          </p:stCondLst>
                                        </p:cTn>
                                        <p:tgtEl>
                                          <p:spTgt spid="4">
                                            <p:txEl>
                                              <p:pRg st="7" end="7"/>
                                            </p:txEl>
                                          </p:spTgt>
                                        </p:tgtEl>
                                        <p:attrNameLst>
                                          <p:attrName>style.rotation</p:attrName>
                                        </p:attrNameLst>
                                      </p:cBhvr>
                                      <p:tavLst>
                                        <p:tav tm="0">
                                          <p:val>
                                            <p:fltVal val="-90"/>
                                          </p:val>
                                        </p:tav>
                                        <p:tav tm="100000">
                                          <p:val>
                                            <p:fltVal val="0"/>
                                          </p:val>
                                        </p:tav>
                                      </p:tavLst>
                                    </p:anim>
                                    <p:anim calcmode="lin" valueType="num">
                                      <p:cBhvr>
                                        <p:cTn id="188" dur="500" decel="50000" fill="hold">
                                          <p:stCondLst>
                                            <p:cond delay="0"/>
                                          </p:stCondLst>
                                        </p:cTn>
                                        <p:tgtEl>
                                          <p:spTgt spid="4">
                                            <p:txEl>
                                              <p:pRg st="7" end="7"/>
                                            </p:txEl>
                                          </p:spTgt>
                                        </p:tgtEl>
                                        <p:attrNameLst>
                                          <p:attrName>ppt_w</p:attrName>
                                        </p:attrNameLst>
                                      </p:cBhvr>
                                      <p:tavLst>
                                        <p:tav tm="0">
                                          <p:val>
                                            <p:strVal val="#ppt_w"/>
                                          </p:val>
                                        </p:tav>
                                        <p:tav tm="100000">
                                          <p:val>
                                            <p:strVal val="#ppt_w*.05"/>
                                          </p:val>
                                        </p:tav>
                                      </p:tavLst>
                                    </p:anim>
                                    <p:anim calcmode="lin" valueType="num">
                                      <p:cBhvr>
                                        <p:cTn id="189" dur="500" accel="50000" fill="hold">
                                          <p:stCondLst>
                                            <p:cond delay="500"/>
                                          </p:stCondLst>
                                        </p:cTn>
                                        <p:tgtEl>
                                          <p:spTgt spid="4">
                                            <p:txEl>
                                              <p:pRg st="7" end="7"/>
                                            </p:txEl>
                                          </p:spTgt>
                                        </p:tgtEl>
                                        <p:attrNameLst>
                                          <p:attrName>ppt_w</p:attrName>
                                        </p:attrNameLst>
                                      </p:cBhvr>
                                      <p:tavLst>
                                        <p:tav tm="0">
                                          <p:val>
                                            <p:strVal val="#ppt_w*.05"/>
                                          </p:val>
                                        </p:tav>
                                        <p:tav tm="100000">
                                          <p:val>
                                            <p:strVal val="#ppt_w"/>
                                          </p:val>
                                        </p:tav>
                                      </p:tavLst>
                                    </p:anim>
                                    <p:anim calcmode="lin" valueType="num">
                                      <p:cBhvr>
                                        <p:cTn id="190" dur="1000" fill="hold"/>
                                        <p:tgtEl>
                                          <p:spTgt spid="4">
                                            <p:txEl>
                                              <p:pRg st="7" end="7"/>
                                            </p:txEl>
                                          </p:spTgt>
                                        </p:tgtEl>
                                        <p:attrNameLst>
                                          <p:attrName>ppt_h</p:attrName>
                                        </p:attrNameLst>
                                      </p:cBhvr>
                                      <p:tavLst>
                                        <p:tav tm="0">
                                          <p:val>
                                            <p:strVal val="#ppt_h"/>
                                          </p:val>
                                        </p:tav>
                                        <p:tav tm="100000">
                                          <p:val>
                                            <p:strVal val="#ppt_h"/>
                                          </p:val>
                                        </p:tav>
                                      </p:tavLst>
                                    </p:anim>
                                    <p:anim calcmode="lin" valueType="num">
                                      <p:cBhvr>
                                        <p:cTn id="191" dur="500" decel="50000" fill="hold">
                                          <p:stCondLst>
                                            <p:cond delay="0"/>
                                          </p:stCondLst>
                                        </p:cTn>
                                        <p:tgtEl>
                                          <p:spTgt spid="4">
                                            <p:txEl>
                                              <p:pRg st="7" end="7"/>
                                            </p:txEl>
                                          </p:spTgt>
                                        </p:tgtEl>
                                        <p:attrNameLst>
                                          <p:attrName>ppt_x</p:attrName>
                                        </p:attrNameLst>
                                      </p:cBhvr>
                                      <p:tavLst>
                                        <p:tav tm="0">
                                          <p:val>
                                            <p:strVal val="#ppt_x+.4"/>
                                          </p:val>
                                        </p:tav>
                                        <p:tav tm="100000">
                                          <p:val>
                                            <p:strVal val="#ppt_x"/>
                                          </p:val>
                                        </p:tav>
                                      </p:tavLst>
                                    </p:anim>
                                    <p:anim calcmode="lin" valueType="num">
                                      <p:cBhvr>
                                        <p:cTn id="192" dur="500" decel="50000" fill="hold">
                                          <p:stCondLst>
                                            <p:cond delay="0"/>
                                          </p:stCondLst>
                                        </p:cTn>
                                        <p:tgtEl>
                                          <p:spTgt spid="4">
                                            <p:txEl>
                                              <p:pRg st="7" end="7"/>
                                            </p:txEl>
                                          </p:spTgt>
                                        </p:tgtEl>
                                        <p:attrNameLst>
                                          <p:attrName>ppt_y</p:attrName>
                                        </p:attrNameLst>
                                      </p:cBhvr>
                                      <p:tavLst>
                                        <p:tav tm="0">
                                          <p:val>
                                            <p:strVal val="#ppt_y-.2"/>
                                          </p:val>
                                        </p:tav>
                                        <p:tav tm="100000">
                                          <p:val>
                                            <p:strVal val="#ppt_y+.1"/>
                                          </p:val>
                                        </p:tav>
                                      </p:tavLst>
                                    </p:anim>
                                    <p:anim calcmode="lin" valueType="num">
                                      <p:cBhvr>
                                        <p:cTn id="193" dur="500" accel="50000" fill="hold">
                                          <p:stCondLst>
                                            <p:cond delay="500"/>
                                          </p:stCondLst>
                                        </p:cTn>
                                        <p:tgtEl>
                                          <p:spTgt spid="4">
                                            <p:txEl>
                                              <p:pRg st="7" end="7"/>
                                            </p:txEl>
                                          </p:spTgt>
                                        </p:tgtEl>
                                        <p:attrNameLst>
                                          <p:attrName>ppt_y</p:attrName>
                                        </p:attrNameLst>
                                      </p:cBhvr>
                                      <p:tavLst>
                                        <p:tav tm="0">
                                          <p:val>
                                            <p:strVal val="#ppt_y+.1"/>
                                          </p:val>
                                        </p:tav>
                                        <p:tav tm="100000">
                                          <p:val>
                                            <p:strVal val="#ppt_y"/>
                                          </p:val>
                                        </p:tav>
                                      </p:tavLst>
                                    </p:anim>
                                    <p:animEffect transition="in" filter="fade">
                                      <p:cBhvr>
                                        <p:cTn id="194" dur="1000" decel="50000">
                                          <p:stCondLst>
                                            <p:cond delay="0"/>
                                          </p:stCondLst>
                                        </p:cTn>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294" y="274320"/>
            <a:ext cx="7738394" cy="1143000"/>
          </a:xfrm>
        </p:spPr>
        <p:txBody>
          <a:bodyPr>
            <a:norm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trente-quatre</a:t>
            </a:r>
            <a:r>
              <a:rPr lang="en-US" sz="2400" dirty="0">
                <a:latin typeface="Palatino Linotype"/>
                <a:cs typeface="Palatino Linotype"/>
              </a:rPr>
              <a:t>:  7/5 – 11/5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mardi</a:t>
            </a:r>
            <a:r>
              <a:rPr lang="en-US" sz="2400" dirty="0">
                <a:latin typeface="Palatino Linotype"/>
                <a:cs typeface="Palatino Linotype"/>
              </a:rPr>
              <a:t>, le </a:t>
            </a:r>
            <a:r>
              <a:rPr lang="en-US" sz="2400" dirty="0" err="1">
                <a:latin typeface="Palatino Linotype"/>
                <a:cs typeface="Palatino Linotype"/>
              </a:rPr>
              <a:t>huit</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1195294" y="1523999"/>
            <a:ext cx="3735294" cy="5169647"/>
          </a:xfrm>
        </p:spPr>
        <p:txBody>
          <a:bodyPr>
            <a:normAutofit/>
          </a:bodyPr>
          <a:lstStyle/>
          <a:p>
            <a:pPr marL="82296" indent="0">
              <a:spcBef>
                <a:spcPts val="2400"/>
              </a:spcBef>
              <a:buNone/>
            </a:pPr>
            <a:r>
              <a:rPr lang="en-US" sz="2400" b="1" dirty="0" err="1" smtClean="0">
                <a:latin typeface="Palatino Linotype"/>
                <a:cs typeface="Palatino Linotype"/>
              </a:rPr>
              <a:t>Traduisez</a:t>
            </a:r>
            <a:r>
              <a:rPr lang="en-US" sz="2400" b="1" dirty="0" smtClean="0">
                <a:latin typeface="Palatino Linotype"/>
                <a:cs typeface="Palatino Linotype"/>
              </a:rPr>
              <a:t> les phrases </a:t>
            </a:r>
            <a:r>
              <a:rPr lang="en-US" sz="2400" b="1" dirty="0" err="1" smtClean="0">
                <a:latin typeface="Palatino Linotype"/>
                <a:cs typeface="Palatino Linotype"/>
              </a:rPr>
              <a:t>suivantes</a:t>
            </a:r>
            <a:r>
              <a:rPr lang="en-US" sz="2400" b="1" dirty="0" smtClean="0">
                <a:latin typeface="Palatino Linotype"/>
                <a:cs typeface="Palatino Linotype"/>
              </a:rPr>
              <a:t>.</a:t>
            </a:r>
          </a:p>
          <a:p>
            <a:pPr marL="539496" indent="-457200">
              <a:spcBef>
                <a:spcPts val="2400"/>
              </a:spcBef>
              <a:buFont typeface="+mj-lt"/>
              <a:buAutoNum type="arabicPeriod"/>
            </a:pPr>
            <a:r>
              <a:rPr lang="en-US" sz="2400" dirty="0" err="1" smtClean="0">
                <a:latin typeface="Palatino Linotype"/>
                <a:cs typeface="Palatino Linotype"/>
              </a:rPr>
              <a:t>Tu</a:t>
            </a:r>
            <a:r>
              <a:rPr lang="en-US" sz="2400" dirty="0" smtClean="0">
                <a:latin typeface="Palatino Linotype"/>
                <a:cs typeface="Palatino Linotype"/>
              </a:rPr>
              <a:t> vas </a:t>
            </a:r>
            <a:r>
              <a:rPr lang="en-US" sz="2400" dirty="0" err="1" smtClean="0">
                <a:latin typeface="Palatino Linotype"/>
                <a:cs typeface="Palatino Linotype"/>
              </a:rPr>
              <a:t>souvent</a:t>
            </a:r>
            <a:r>
              <a:rPr lang="en-US" sz="2400" dirty="0" smtClean="0">
                <a:latin typeface="Palatino Linotype"/>
                <a:cs typeface="Palatino Linotype"/>
              </a:rPr>
              <a:t> au </a:t>
            </a:r>
            <a:r>
              <a:rPr lang="en-US" sz="2400" dirty="0" err="1" smtClean="0">
                <a:latin typeface="Palatino Linotype"/>
                <a:cs typeface="Palatino Linotype"/>
              </a:rPr>
              <a:t>cinéma</a:t>
            </a:r>
            <a:r>
              <a:rPr lang="en-US" sz="2400" dirty="0" smtClean="0">
                <a:latin typeface="Palatino Linotype"/>
                <a:cs typeface="Palatino Linotype"/>
              </a:rPr>
              <a:t> avec </a:t>
            </a:r>
            <a:r>
              <a:rPr lang="en-US" sz="2400" dirty="0" err="1" smtClean="0">
                <a:latin typeface="Palatino Linotype"/>
                <a:cs typeface="Palatino Linotype"/>
              </a:rPr>
              <a:t>tes</a:t>
            </a:r>
            <a:r>
              <a:rPr lang="en-US" sz="2400" dirty="0" smtClean="0">
                <a:latin typeface="Palatino Linotype"/>
                <a:cs typeface="Palatino Linotype"/>
              </a:rPr>
              <a:t> parents?</a:t>
            </a:r>
          </a:p>
          <a:p>
            <a:pPr marL="539496" indent="-457200">
              <a:spcBef>
                <a:spcPts val="2400"/>
              </a:spcBef>
              <a:buFont typeface="+mj-lt"/>
              <a:buAutoNum type="arabicPeriod"/>
            </a:pPr>
            <a:r>
              <a:rPr lang="en-US" sz="2400" dirty="0" smtClean="0">
                <a:latin typeface="Palatino Linotype"/>
                <a:cs typeface="Palatino Linotype"/>
              </a:rPr>
              <a:t>Non, je </a:t>
            </a:r>
            <a:r>
              <a:rPr lang="en-US" sz="2400" dirty="0" smtClean="0">
                <a:solidFill>
                  <a:srgbClr val="FF0000"/>
                </a:solidFill>
                <a:latin typeface="Palatino Linotype"/>
                <a:cs typeface="Palatino Linotype"/>
              </a:rPr>
              <a:t>ne</a:t>
            </a:r>
            <a:r>
              <a:rPr lang="en-US" sz="2400" dirty="0" smtClean="0">
                <a:latin typeface="Palatino Linotype"/>
                <a:cs typeface="Palatino Linotype"/>
              </a:rPr>
              <a:t> </a:t>
            </a:r>
            <a:r>
              <a:rPr lang="en-US" sz="2400" dirty="0" err="1" smtClean="0">
                <a:latin typeface="Palatino Linotype"/>
                <a:cs typeface="Palatino Linotype"/>
              </a:rPr>
              <a:t>vais</a:t>
            </a:r>
            <a:r>
              <a:rPr lang="en-US" sz="2400" dirty="0" smtClean="0">
                <a:latin typeface="Palatino Linotype"/>
                <a:cs typeface="Palatino Linotype"/>
              </a:rPr>
              <a:t> </a:t>
            </a:r>
            <a:r>
              <a:rPr lang="en-US" sz="2400" dirty="0" err="1" smtClean="0">
                <a:solidFill>
                  <a:srgbClr val="FF0000"/>
                </a:solidFill>
                <a:latin typeface="Palatino Linotype"/>
                <a:cs typeface="Palatino Linotype"/>
              </a:rPr>
              <a:t>jamais</a:t>
            </a:r>
            <a:r>
              <a:rPr lang="en-US" sz="2400" dirty="0" smtClean="0">
                <a:solidFill>
                  <a:srgbClr val="FF0000"/>
                </a:solidFill>
                <a:latin typeface="Palatino Linotype"/>
                <a:cs typeface="Palatino Linotype"/>
              </a:rPr>
              <a:t> </a:t>
            </a:r>
            <a:r>
              <a:rPr lang="en-US" sz="2400" dirty="0" smtClean="0">
                <a:latin typeface="Palatino Linotype"/>
                <a:cs typeface="Palatino Linotype"/>
              </a:rPr>
              <a:t>au </a:t>
            </a:r>
            <a:r>
              <a:rPr lang="en-US" sz="2400" dirty="0" err="1" smtClean="0">
                <a:latin typeface="Palatino Linotype"/>
                <a:cs typeface="Palatino Linotype"/>
              </a:rPr>
              <a:t>cinéma</a:t>
            </a:r>
            <a:r>
              <a:rPr lang="en-US" sz="2400" dirty="0" smtClean="0">
                <a:latin typeface="Palatino Linotype"/>
                <a:cs typeface="Palatino Linotype"/>
              </a:rPr>
              <a:t> avec </a:t>
            </a:r>
            <a:r>
              <a:rPr lang="en-US" sz="2400" dirty="0" err="1" smtClean="0">
                <a:latin typeface="Palatino Linotype"/>
                <a:cs typeface="Palatino Linotype"/>
              </a:rPr>
              <a:t>mes</a:t>
            </a:r>
            <a:r>
              <a:rPr lang="en-US" sz="2400" dirty="0" smtClean="0">
                <a:latin typeface="Palatino Linotype"/>
                <a:cs typeface="Palatino Linotype"/>
              </a:rPr>
              <a:t> parents.</a:t>
            </a:r>
          </a:p>
          <a:p>
            <a:pPr marL="539496" indent="-457200">
              <a:spcBef>
                <a:spcPts val="2400"/>
              </a:spcBef>
              <a:buFont typeface="+mj-lt"/>
              <a:buAutoNum type="arabicPeriod"/>
            </a:pPr>
            <a:r>
              <a:rPr lang="en-US" sz="2400" dirty="0" err="1" smtClean="0">
                <a:latin typeface="Palatino Linotype"/>
                <a:cs typeface="Palatino Linotype"/>
              </a:rPr>
              <a:t>Vous</a:t>
            </a:r>
            <a:r>
              <a:rPr lang="en-US" sz="2400" dirty="0" smtClean="0">
                <a:latin typeface="Palatino Linotype"/>
                <a:cs typeface="Palatino Linotype"/>
              </a:rPr>
              <a:t> </a:t>
            </a:r>
            <a:r>
              <a:rPr lang="en-US" sz="2400" dirty="0" err="1" smtClean="0">
                <a:latin typeface="Palatino Linotype"/>
                <a:cs typeface="Palatino Linotype"/>
              </a:rPr>
              <a:t>avez</a:t>
            </a:r>
            <a:r>
              <a:rPr lang="en-US" sz="2400" dirty="0" smtClean="0">
                <a:latin typeface="Palatino Linotype"/>
                <a:cs typeface="Palatino Linotype"/>
              </a:rPr>
              <a:t> </a:t>
            </a:r>
            <a:r>
              <a:rPr lang="en-US" sz="2400" dirty="0" err="1" smtClean="0">
                <a:latin typeface="Palatino Linotype"/>
                <a:cs typeface="Palatino Linotype"/>
              </a:rPr>
              <a:t>toujours</a:t>
            </a:r>
            <a:r>
              <a:rPr lang="en-US" sz="2400" dirty="0" smtClean="0">
                <a:latin typeface="Palatino Linotype"/>
                <a:cs typeface="Palatino Linotype"/>
              </a:rPr>
              <a:t> de la place?</a:t>
            </a:r>
          </a:p>
        </p:txBody>
      </p:sp>
      <p:sp>
        <p:nvSpPr>
          <p:cNvPr id="4" name="Content Placeholder 3"/>
          <p:cNvSpPr>
            <a:spLocks noGrp="1"/>
          </p:cNvSpPr>
          <p:nvPr>
            <p:ph sz="half" idx="2"/>
          </p:nvPr>
        </p:nvSpPr>
        <p:spPr>
          <a:xfrm>
            <a:off x="5094941" y="1524000"/>
            <a:ext cx="3838747" cy="5169646"/>
          </a:xfrm>
        </p:spPr>
        <p:txBody>
          <a:bodyPr>
            <a:normAutofit/>
          </a:bodyPr>
          <a:lstStyle/>
          <a:p>
            <a:pPr marL="539496" indent="-457200">
              <a:spcBef>
                <a:spcPts val="2400"/>
              </a:spcBef>
              <a:buFont typeface="+mj-lt"/>
              <a:buAutoNum type="arabicPeriod" startAt="4"/>
            </a:pPr>
            <a:r>
              <a:rPr lang="en-US" sz="2400" dirty="0">
                <a:latin typeface="Palatino Linotype"/>
                <a:cs typeface="Palatino Linotype"/>
              </a:rPr>
              <a:t>Non, nous </a:t>
            </a:r>
            <a:r>
              <a:rPr lang="en-US" sz="2400" dirty="0" err="1">
                <a:solidFill>
                  <a:srgbClr val="FF0000"/>
                </a:solidFill>
                <a:latin typeface="Palatino Linotype"/>
                <a:cs typeface="Palatino Linotype"/>
              </a:rPr>
              <a:t>n’</a:t>
            </a:r>
            <a:r>
              <a:rPr lang="en-US" sz="2400" dirty="0" err="1">
                <a:latin typeface="Palatino Linotype"/>
                <a:cs typeface="Palatino Linotype"/>
              </a:rPr>
              <a:t>avons</a:t>
            </a:r>
            <a:r>
              <a:rPr lang="en-US" sz="2400" dirty="0">
                <a:latin typeface="Palatino Linotype"/>
                <a:cs typeface="Palatino Linotype"/>
              </a:rPr>
              <a:t> </a:t>
            </a:r>
            <a:r>
              <a:rPr lang="en-US" sz="2400" dirty="0">
                <a:solidFill>
                  <a:srgbClr val="FF0000"/>
                </a:solidFill>
                <a:latin typeface="Palatino Linotype"/>
                <a:cs typeface="Palatino Linotype"/>
              </a:rPr>
              <a:t>plus</a:t>
            </a:r>
            <a:r>
              <a:rPr lang="en-US" sz="2400" dirty="0">
                <a:latin typeface="Palatino Linotype"/>
                <a:cs typeface="Palatino Linotype"/>
              </a:rPr>
              <a:t> de place.</a:t>
            </a:r>
          </a:p>
          <a:p>
            <a:pPr marL="539496" indent="-457200">
              <a:spcBef>
                <a:spcPts val="2400"/>
              </a:spcBef>
              <a:buFont typeface="+mj-lt"/>
              <a:buAutoNum type="arabicPeriod" startAt="4"/>
            </a:pPr>
            <a:r>
              <a:rPr lang="en-US" sz="2400" dirty="0" smtClean="0">
                <a:latin typeface="Palatino Linotype"/>
                <a:cs typeface="Palatino Linotype"/>
              </a:rPr>
              <a:t>Il </a:t>
            </a:r>
            <a:r>
              <a:rPr lang="en-US" sz="2400" dirty="0">
                <a:latin typeface="Palatino Linotype"/>
                <a:cs typeface="Palatino Linotype"/>
              </a:rPr>
              <a:t>y a </a:t>
            </a:r>
            <a:r>
              <a:rPr lang="en-US" sz="2400" dirty="0" err="1">
                <a:latin typeface="Palatino Linotype"/>
                <a:cs typeface="Palatino Linotype"/>
              </a:rPr>
              <a:t>quelqu’un</a:t>
            </a:r>
            <a:r>
              <a:rPr lang="en-US" sz="2400" dirty="0">
                <a:latin typeface="Palatino Linotype"/>
                <a:cs typeface="Palatino Linotype"/>
              </a:rPr>
              <a:t> </a:t>
            </a:r>
            <a:r>
              <a:rPr lang="en-US" sz="2400" dirty="0" err="1">
                <a:latin typeface="Palatino Linotype"/>
                <a:cs typeface="Palatino Linotype"/>
              </a:rPr>
              <a:t>devant</a:t>
            </a:r>
            <a:r>
              <a:rPr lang="en-US" sz="2400" dirty="0">
                <a:latin typeface="Palatino Linotype"/>
                <a:cs typeface="Palatino Linotype"/>
              </a:rPr>
              <a:t> </a:t>
            </a:r>
            <a:r>
              <a:rPr lang="en-US" sz="2400" dirty="0" err="1">
                <a:latin typeface="Palatino Linotype"/>
                <a:cs typeface="Palatino Linotype"/>
              </a:rPr>
              <a:t>toi</a:t>
            </a:r>
            <a:r>
              <a:rPr lang="en-US" sz="2400" dirty="0">
                <a:latin typeface="Palatino Linotype"/>
                <a:cs typeface="Palatino Linotype"/>
              </a:rPr>
              <a:t>?</a:t>
            </a:r>
          </a:p>
          <a:p>
            <a:pPr marL="539496" indent="-457200">
              <a:spcBef>
                <a:spcPts val="2400"/>
              </a:spcBef>
              <a:buFont typeface="+mj-lt"/>
              <a:buAutoNum type="arabicPeriod" startAt="4"/>
            </a:pPr>
            <a:r>
              <a:rPr lang="en-US" sz="2400" dirty="0" smtClean="0">
                <a:latin typeface="Palatino Linotype"/>
                <a:cs typeface="Palatino Linotype"/>
              </a:rPr>
              <a:t>Non, </a:t>
            </a:r>
            <a:r>
              <a:rPr lang="en-US" sz="2400" dirty="0" err="1" smtClean="0">
                <a:latin typeface="Palatino Linotype"/>
                <a:cs typeface="Palatino Linotype"/>
              </a:rPr>
              <a:t>il</a:t>
            </a:r>
            <a:r>
              <a:rPr lang="en-US" sz="2400" dirty="0" smtClean="0">
                <a:latin typeface="Palatino Linotype"/>
                <a:cs typeface="Palatino Linotype"/>
              </a:rPr>
              <a:t> </a:t>
            </a:r>
            <a:r>
              <a:rPr lang="en-US" sz="2400" dirty="0" err="1" smtClean="0">
                <a:solidFill>
                  <a:srgbClr val="FF0000"/>
                </a:solidFill>
                <a:latin typeface="Palatino Linotype"/>
                <a:cs typeface="Palatino Linotype"/>
              </a:rPr>
              <a:t>n’</a:t>
            </a:r>
            <a:r>
              <a:rPr lang="en-US" sz="2400" dirty="0" err="1" smtClean="0">
                <a:latin typeface="Palatino Linotype"/>
                <a:cs typeface="Palatino Linotype"/>
              </a:rPr>
              <a:t>y</a:t>
            </a:r>
            <a:r>
              <a:rPr lang="en-US" sz="2400" dirty="0" smtClean="0">
                <a:latin typeface="Palatino Linotype"/>
                <a:cs typeface="Palatino Linotype"/>
              </a:rPr>
              <a:t> a </a:t>
            </a:r>
            <a:r>
              <a:rPr lang="en-US" sz="2400" dirty="0" err="1" smtClean="0">
                <a:solidFill>
                  <a:srgbClr val="FF0000"/>
                </a:solidFill>
                <a:latin typeface="Palatino Linotype"/>
                <a:cs typeface="Palatino Linotype"/>
              </a:rPr>
              <a:t>personne</a:t>
            </a:r>
            <a:r>
              <a:rPr lang="en-US" sz="2400" dirty="0" smtClean="0">
                <a:solidFill>
                  <a:srgbClr val="FF0000"/>
                </a:solidFill>
                <a:latin typeface="Palatino Linotype"/>
                <a:cs typeface="Palatino Linotype"/>
              </a:rPr>
              <a:t> </a:t>
            </a:r>
            <a:r>
              <a:rPr lang="en-US" sz="2400" dirty="0" err="1" smtClean="0">
                <a:latin typeface="Palatino Linotype"/>
                <a:cs typeface="Palatino Linotype"/>
              </a:rPr>
              <a:t>devant</a:t>
            </a:r>
            <a:r>
              <a:rPr lang="en-US" sz="2400" dirty="0" smtClean="0">
                <a:latin typeface="Palatino Linotype"/>
                <a:cs typeface="Palatino Linotype"/>
              </a:rPr>
              <a:t> </a:t>
            </a:r>
            <a:r>
              <a:rPr lang="en-US" sz="2400" dirty="0" err="1" smtClean="0">
                <a:latin typeface="Palatino Linotype"/>
                <a:cs typeface="Palatino Linotype"/>
              </a:rPr>
              <a:t>moi</a:t>
            </a:r>
            <a:r>
              <a:rPr lang="en-US" sz="2400" dirty="0" smtClean="0">
                <a:latin typeface="Palatino Linotype"/>
                <a:cs typeface="Palatino Linotype"/>
              </a:rPr>
              <a:t>.</a:t>
            </a:r>
          </a:p>
          <a:p>
            <a:pPr marL="539496" indent="-457200">
              <a:spcBef>
                <a:spcPts val="2400"/>
              </a:spcBef>
              <a:buFont typeface="+mj-lt"/>
              <a:buAutoNum type="arabicPeriod" startAt="4"/>
            </a:pPr>
            <a:r>
              <a:rPr lang="en-US" sz="2400" dirty="0" err="1" smtClean="0">
                <a:latin typeface="Palatino Linotype"/>
                <a:cs typeface="Palatino Linotype"/>
              </a:rPr>
              <a:t>Tu</a:t>
            </a:r>
            <a:r>
              <a:rPr lang="en-US" sz="2400" dirty="0" smtClean="0">
                <a:latin typeface="Palatino Linotype"/>
                <a:cs typeface="Palatino Linotype"/>
              </a:rPr>
              <a:t> </a:t>
            </a:r>
            <a:r>
              <a:rPr lang="en-US" sz="2400" dirty="0" err="1" smtClean="0">
                <a:latin typeface="Palatino Linotype"/>
                <a:cs typeface="Palatino Linotype"/>
              </a:rPr>
              <a:t>prends</a:t>
            </a:r>
            <a:r>
              <a:rPr lang="en-US" sz="2400" dirty="0" smtClean="0">
                <a:latin typeface="Palatino Linotype"/>
                <a:cs typeface="Palatino Linotype"/>
              </a:rPr>
              <a:t> </a:t>
            </a:r>
            <a:r>
              <a:rPr lang="en-US" sz="2400" dirty="0" err="1" smtClean="0">
                <a:latin typeface="Palatino Linotype"/>
                <a:cs typeface="Palatino Linotype"/>
              </a:rPr>
              <a:t>quelque</a:t>
            </a:r>
            <a:r>
              <a:rPr lang="en-US" sz="2400" dirty="0" smtClean="0">
                <a:latin typeface="Palatino Linotype"/>
                <a:cs typeface="Palatino Linotype"/>
              </a:rPr>
              <a:t> chose?</a:t>
            </a:r>
          </a:p>
          <a:p>
            <a:pPr marL="539496" indent="-457200">
              <a:spcBef>
                <a:spcPts val="2400"/>
              </a:spcBef>
              <a:buFont typeface="+mj-lt"/>
              <a:buAutoNum type="arabicPeriod" startAt="4"/>
            </a:pPr>
            <a:r>
              <a:rPr lang="en-US" sz="2400" dirty="0" smtClean="0">
                <a:latin typeface="Palatino Linotype"/>
                <a:cs typeface="Palatino Linotype"/>
              </a:rPr>
              <a:t>Non, je </a:t>
            </a:r>
            <a:r>
              <a:rPr lang="en-US" sz="2400" dirty="0" smtClean="0">
                <a:solidFill>
                  <a:srgbClr val="FF0000"/>
                </a:solidFill>
                <a:latin typeface="Palatino Linotype"/>
                <a:cs typeface="Palatino Linotype"/>
              </a:rPr>
              <a:t>ne</a:t>
            </a:r>
            <a:r>
              <a:rPr lang="en-US" sz="2400" dirty="0" smtClean="0">
                <a:latin typeface="Palatino Linotype"/>
                <a:cs typeface="Palatino Linotype"/>
              </a:rPr>
              <a:t> </a:t>
            </a:r>
            <a:r>
              <a:rPr lang="en-US" sz="2400" dirty="0" err="1" smtClean="0">
                <a:latin typeface="Palatino Linotype"/>
                <a:cs typeface="Palatino Linotype"/>
              </a:rPr>
              <a:t>prends</a:t>
            </a:r>
            <a:r>
              <a:rPr lang="en-US" sz="2400" dirty="0" smtClean="0">
                <a:latin typeface="Palatino Linotype"/>
                <a:cs typeface="Palatino Linotype"/>
              </a:rPr>
              <a:t> </a:t>
            </a:r>
            <a:r>
              <a:rPr lang="en-US" sz="2400" dirty="0" err="1" smtClean="0">
                <a:solidFill>
                  <a:srgbClr val="FF0000"/>
                </a:solidFill>
                <a:latin typeface="Palatino Linotype"/>
                <a:cs typeface="Palatino Linotype"/>
              </a:rPr>
              <a:t>rien</a:t>
            </a:r>
            <a:r>
              <a:rPr lang="en-US" sz="2400" dirty="0" smtClean="0">
                <a:latin typeface="Palatino Linotype"/>
                <a:cs typeface="Palatino Linotype"/>
              </a:rPr>
              <a:t>.</a:t>
            </a:r>
          </a:p>
        </p:txBody>
      </p:sp>
    </p:spTree>
    <p:extLst>
      <p:ext uri="{BB962C8B-B14F-4D97-AF65-F5344CB8AC3E}">
        <p14:creationId xmlns:p14="http://schemas.microsoft.com/office/powerpoint/2010/main" val="17205391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p:cTn id="3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p:cTn id="3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p:cTn id="4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44"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p:cTn id="49"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 calcmode="lin" valueType="num">
                                      <p:cBhvr>
                                        <p:cTn id="5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176" y="274320"/>
            <a:ext cx="7708512" cy="1143000"/>
          </a:xfrm>
        </p:spPr>
        <p:txBody>
          <a:bodyPr>
            <a:norm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trente-quatre</a:t>
            </a:r>
            <a:r>
              <a:rPr lang="en-US" sz="2400" dirty="0">
                <a:latin typeface="Palatino Linotype"/>
                <a:cs typeface="Palatino Linotype"/>
              </a:rPr>
              <a:t>:  7/5 – 11/5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mardi</a:t>
            </a:r>
            <a:r>
              <a:rPr lang="en-US" sz="2400" dirty="0">
                <a:latin typeface="Palatino Linotype"/>
                <a:cs typeface="Palatino Linotype"/>
              </a:rPr>
              <a:t>, le </a:t>
            </a:r>
            <a:r>
              <a:rPr lang="en-US" sz="2400" dirty="0" err="1">
                <a:latin typeface="Palatino Linotype"/>
                <a:cs typeface="Palatino Linotype"/>
              </a:rPr>
              <a:t>huit</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1225176" y="1688353"/>
            <a:ext cx="3690471" cy="4930587"/>
          </a:xfrm>
        </p:spPr>
        <p:txBody>
          <a:bodyPr>
            <a:normAutofit/>
          </a:bodyPr>
          <a:lstStyle/>
          <a:p>
            <a:pPr marL="539496" indent="-457200">
              <a:spcBef>
                <a:spcPts val="1800"/>
              </a:spcBef>
              <a:spcAft>
                <a:spcPts val="600"/>
              </a:spcAft>
              <a:buFont typeface="+mj-lt"/>
              <a:buAutoNum type="arabicPeriod"/>
            </a:pPr>
            <a:r>
              <a:rPr lang="en-US" sz="2400" i="1" dirty="0" smtClean="0">
                <a:solidFill>
                  <a:srgbClr val="0000FF"/>
                </a:solidFill>
                <a:latin typeface="Palatino Linotype"/>
                <a:cs typeface="Palatino Linotype"/>
              </a:rPr>
              <a:t>Do you often go to the movies with your parents?</a:t>
            </a:r>
          </a:p>
          <a:p>
            <a:pPr marL="539496" indent="-457200">
              <a:spcBef>
                <a:spcPts val="1800"/>
              </a:spcBef>
              <a:spcAft>
                <a:spcPts val="600"/>
              </a:spcAft>
              <a:buFont typeface="+mj-lt"/>
              <a:buAutoNum type="arabicPeriod"/>
            </a:pPr>
            <a:r>
              <a:rPr lang="en-US" sz="2400" i="1" dirty="0" smtClean="0">
                <a:solidFill>
                  <a:srgbClr val="0000FF"/>
                </a:solidFill>
                <a:latin typeface="Palatino Linotype"/>
                <a:cs typeface="Palatino Linotype"/>
              </a:rPr>
              <a:t>No, I never go to the movies with my parents.</a:t>
            </a:r>
          </a:p>
          <a:p>
            <a:pPr marL="539496" indent="-457200">
              <a:spcBef>
                <a:spcPts val="1800"/>
              </a:spcBef>
              <a:spcAft>
                <a:spcPts val="600"/>
              </a:spcAft>
              <a:buFont typeface="+mj-lt"/>
              <a:buAutoNum type="arabicPeriod"/>
            </a:pPr>
            <a:r>
              <a:rPr lang="en-US" sz="2400" i="1" dirty="0" smtClean="0">
                <a:solidFill>
                  <a:srgbClr val="0000FF"/>
                </a:solidFill>
                <a:latin typeface="Palatino Linotype"/>
                <a:cs typeface="Palatino Linotype"/>
              </a:rPr>
              <a:t>Do you still have room?</a:t>
            </a:r>
          </a:p>
          <a:p>
            <a:pPr marL="539496" indent="-457200">
              <a:spcBef>
                <a:spcPts val="1800"/>
              </a:spcBef>
              <a:spcAft>
                <a:spcPts val="600"/>
              </a:spcAft>
              <a:buFont typeface="+mj-lt"/>
              <a:buAutoNum type="arabicPeriod"/>
            </a:pPr>
            <a:r>
              <a:rPr lang="en-US" sz="2400" i="1" dirty="0" smtClean="0">
                <a:solidFill>
                  <a:srgbClr val="0000FF"/>
                </a:solidFill>
                <a:latin typeface="Palatino Linotype"/>
                <a:cs typeface="Palatino Linotype"/>
              </a:rPr>
              <a:t>No, we don’t have room anymore.</a:t>
            </a:r>
            <a:endParaRPr lang="en-US" sz="2400" i="1" dirty="0">
              <a:solidFill>
                <a:srgbClr val="0000FF"/>
              </a:solidFill>
              <a:latin typeface="Palatino Linotype"/>
              <a:cs typeface="Palatino Linotype"/>
            </a:endParaRPr>
          </a:p>
        </p:txBody>
      </p:sp>
      <p:sp>
        <p:nvSpPr>
          <p:cNvPr id="4" name="Content Placeholder 3"/>
          <p:cNvSpPr>
            <a:spLocks noGrp="1"/>
          </p:cNvSpPr>
          <p:nvPr>
            <p:ph sz="half" idx="2"/>
          </p:nvPr>
        </p:nvSpPr>
        <p:spPr>
          <a:xfrm>
            <a:off x="5094941" y="1688352"/>
            <a:ext cx="3838747" cy="4930587"/>
          </a:xfrm>
        </p:spPr>
        <p:txBody>
          <a:bodyPr>
            <a:normAutofit/>
          </a:bodyPr>
          <a:lstStyle/>
          <a:p>
            <a:pPr marL="539496" indent="-457200">
              <a:spcBef>
                <a:spcPts val="1800"/>
              </a:spcBef>
              <a:spcAft>
                <a:spcPts val="1200"/>
              </a:spcAft>
              <a:buFont typeface="+mj-lt"/>
              <a:buAutoNum type="arabicPeriod" startAt="5"/>
            </a:pPr>
            <a:r>
              <a:rPr lang="en-US" sz="2400" i="1" dirty="0" smtClean="0">
                <a:solidFill>
                  <a:srgbClr val="0000FF"/>
                </a:solidFill>
                <a:latin typeface="Palatino Linotype"/>
                <a:cs typeface="Palatino Linotype"/>
              </a:rPr>
              <a:t>Is there someone in front of you?</a:t>
            </a:r>
          </a:p>
          <a:p>
            <a:pPr marL="539496" indent="-457200">
              <a:spcBef>
                <a:spcPts val="1800"/>
              </a:spcBef>
              <a:spcAft>
                <a:spcPts val="1200"/>
              </a:spcAft>
              <a:buFont typeface="+mj-lt"/>
              <a:buAutoNum type="arabicPeriod" startAt="5"/>
            </a:pPr>
            <a:r>
              <a:rPr lang="en-US" sz="2400" i="1" dirty="0" smtClean="0">
                <a:solidFill>
                  <a:srgbClr val="0000FF"/>
                </a:solidFill>
                <a:latin typeface="Palatino Linotype"/>
                <a:cs typeface="Palatino Linotype"/>
              </a:rPr>
              <a:t>No, there is no one in front of me.</a:t>
            </a:r>
          </a:p>
          <a:p>
            <a:pPr marL="539496" indent="-457200">
              <a:spcBef>
                <a:spcPts val="1800"/>
              </a:spcBef>
              <a:spcAft>
                <a:spcPts val="1200"/>
              </a:spcAft>
              <a:buFont typeface="+mj-lt"/>
              <a:buAutoNum type="arabicPeriod" startAt="5"/>
            </a:pPr>
            <a:r>
              <a:rPr lang="en-US" sz="2400" i="1" dirty="0" smtClean="0">
                <a:solidFill>
                  <a:srgbClr val="0000FF"/>
                </a:solidFill>
                <a:latin typeface="Palatino Linotype"/>
                <a:cs typeface="Palatino Linotype"/>
              </a:rPr>
              <a:t>Are you having something (to eat)?</a:t>
            </a:r>
          </a:p>
          <a:p>
            <a:pPr marL="539496" indent="-457200">
              <a:spcBef>
                <a:spcPts val="1800"/>
              </a:spcBef>
              <a:spcAft>
                <a:spcPts val="1200"/>
              </a:spcAft>
              <a:buFont typeface="+mj-lt"/>
              <a:buAutoNum type="arabicPeriod" startAt="5"/>
            </a:pPr>
            <a:r>
              <a:rPr lang="en-US" sz="2400" i="1" dirty="0" smtClean="0">
                <a:solidFill>
                  <a:srgbClr val="0000FF"/>
                </a:solidFill>
                <a:latin typeface="Palatino Linotype"/>
                <a:cs typeface="Palatino Linotype"/>
              </a:rPr>
              <a:t>No, I’m not having anything (to eat).</a:t>
            </a:r>
            <a:endParaRPr lang="en-US" sz="2400" i="1" dirty="0">
              <a:solidFill>
                <a:srgbClr val="0000FF"/>
              </a:solidFill>
              <a:latin typeface="Palatino Linotype"/>
              <a:cs typeface="Palatino Linotype"/>
            </a:endParaRPr>
          </a:p>
        </p:txBody>
      </p:sp>
    </p:spTree>
    <p:extLst>
      <p:ext uri="{BB962C8B-B14F-4D97-AF65-F5344CB8AC3E}">
        <p14:creationId xmlns:p14="http://schemas.microsoft.com/office/powerpoint/2010/main" val="202211996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p:cTn id="3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p:cTn id="3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p:cTn id="4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44"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p:cTn id="49"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624" y="274320"/>
            <a:ext cx="7724064" cy="920974"/>
          </a:xfrm>
        </p:spPr>
        <p:txBody>
          <a:bodyPr>
            <a:no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trente-quatre</a:t>
            </a:r>
            <a:r>
              <a:rPr lang="en-US" sz="2400" dirty="0">
                <a:latin typeface="Palatino Linotype"/>
                <a:cs typeface="Palatino Linotype"/>
              </a:rPr>
              <a:t>:  7/5 – 11/5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mercredi</a:t>
            </a:r>
            <a:r>
              <a:rPr lang="en-US" sz="2400" dirty="0">
                <a:latin typeface="Palatino Linotype"/>
                <a:cs typeface="Palatino Linotype"/>
              </a:rPr>
              <a:t>, le </a:t>
            </a:r>
            <a:r>
              <a:rPr lang="en-US" sz="2400" dirty="0" err="1">
                <a:latin typeface="Palatino Linotype"/>
                <a:cs typeface="Palatino Linotype"/>
              </a:rPr>
              <a:t>neuf</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1092702" y="1524000"/>
            <a:ext cx="3793063" cy="5080000"/>
          </a:xfrm>
        </p:spPr>
        <p:txBody>
          <a:bodyPr>
            <a:normAutofit/>
          </a:bodyPr>
          <a:lstStyle/>
          <a:p>
            <a:pPr marL="82296" indent="0">
              <a:spcBef>
                <a:spcPts val="1200"/>
              </a:spcBef>
              <a:spcAft>
                <a:spcPts val="1200"/>
              </a:spcAft>
              <a:buNone/>
            </a:pPr>
            <a:r>
              <a:rPr lang="en-US" sz="2400" b="1" i="1" dirty="0" smtClean="0">
                <a:solidFill>
                  <a:srgbClr val="0000FF"/>
                </a:solidFill>
                <a:latin typeface="Palatino Linotype"/>
                <a:cs typeface="Palatino Linotype"/>
              </a:rPr>
              <a:t>Les mots du jour:</a:t>
            </a:r>
          </a:p>
          <a:p>
            <a:pPr>
              <a:spcBef>
                <a:spcPts val="1200"/>
              </a:spcBef>
            </a:pPr>
            <a:r>
              <a:rPr lang="en-US" sz="2400" dirty="0" smtClean="0">
                <a:latin typeface="Palatino Linotype"/>
                <a:cs typeface="Palatino Linotype"/>
              </a:rPr>
              <a:t>ensemble	        </a:t>
            </a:r>
            <a:r>
              <a:rPr lang="en-US" sz="2400" i="1" dirty="0" smtClean="0">
                <a:solidFill>
                  <a:srgbClr val="0000FF"/>
                </a:solidFill>
                <a:latin typeface="Palatino Linotype"/>
                <a:cs typeface="Palatino Linotype"/>
              </a:rPr>
              <a:t>together</a:t>
            </a:r>
          </a:p>
          <a:p>
            <a:pPr>
              <a:spcBef>
                <a:spcPts val="1200"/>
              </a:spcBef>
            </a:pPr>
            <a:r>
              <a:rPr lang="en-US" sz="2400" dirty="0" err="1" smtClean="0">
                <a:latin typeface="Palatino Linotype"/>
                <a:cs typeface="Palatino Linotype"/>
              </a:rPr>
              <a:t>c’est</a:t>
            </a:r>
            <a:r>
              <a:rPr lang="en-US" sz="2400" dirty="0" smtClean="0">
                <a:latin typeface="Palatino Linotype"/>
                <a:cs typeface="Palatino Linotype"/>
              </a:rPr>
              <a:t> </a:t>
            </a:r>
            <a:r>
              <a:rPr lang="en-US" sz="2400" dirty="0" err="1" smtClean="0">
                <a:latin typeface="Palatino Linotype"/>
                <a:cs typeface="Palatino Linotype"/>
              </a:rPr>
              <a:t>décidé</a:t>
            </a:r>
            <a:r>
              <a:rPr lang="en-US" sz="2400" dirty="0">
                <a:latin typeface="Palatino Linotype"/>
                <a:cs typeface="Palatino Linotype"/>
              </a:rPr>
              <a:t> </a:t>
            </a:r>
            <a:r>
              <a:rPr lang="en-US" sz="2400" dirty="0" smtClean="0">
                <a:latin typeface="Palatino Linotype"/>
                <a:cs typeface="Palatino Linotype"/>
              </a:rPr>
              <a:t> </a:t>
            </a:r>
            <a:r>
              <a:rPr lang="en-US" sz="2400" i="1" dirty="0" smtClean="0">
                <a:solidFill>
                  <a:srgbClr val="0000FF"/>
                </a:solidFill>
                <a:latin typeface="Palatino Linotype"/>
                <a:cs typeface="Palatino Linotype"/>
              </a:rPr>
              <a:t>it’s decided</a:t>
            </a:r>
          </a:p>
          <a:p>
            <a:pPr>
              <a:spcBef>
                <a:spcPts val="1200"/>
              </a:spcBef>
            </a:pPr>
            <a:r>
              <a:rPr lang="en-US" sz="2400" dirty="0" err="1" smtClean="0">
                <a:latin typeface="Palatino Linotype"/>
                <a:cs typeface="Palatino Linotype"/>
              </a:rPr>
              <a:t>costaud</a:t>
            </a:r>
            <a:r>
              <a:rPr lang="en-US" sz="2400" dirty="0" smtClean="0">
                <a:latin typeface="Palatino Linotype"/>
                <a:cs typeface="Palatino Linotype"/>
              </a:rPr>
              <a:t>	  </a:t>
            </a:r>
            <a:r>
              <a:rPr lang="en-US" sz="2400" i="1" dirty="0" smtClean="0">
                <a:solidFill>
                  <a:srgbClr val="0000FF"/>
                </a:solidFill>
                <a:latin typeface="Palatino Linotype"/>
                <a:cs typeface="Palatino Linotype"/>
              </a:rPr>
              <a:t>husky/strong</a:t>
            </a:r>
          </a:p>
          <a:p>
            <a:pPr>
              <a:spcBef>
                <a:spcPts val="1200"/>
              </a:spcBef>
            </a:pPr>
            <a:r>
              <a:rPr lang="en-US" sz="2400" dirty="0" smtClean="0">
                <a:latin typeface="Palatino Linotype"/>
                <a:cs typeface="Palatino Linotype"/>
              </a:rPr>
              <a:t>fragile	        </a:t>
            </a:r>
            <a:r>
              <a:rPr lang="en-US" sz="2400" i="1" dirty="0" smtClean="0">
                <a:solidFill>
                  <a:srgbClr val="0000FF"/>
                </a:solidFill>
                <a:latin typeface="Palatino Linotype"/>
                <a:cs typeface="Palatino Linotype"/>
              </a:rPr>
              <a:t>delicate</a:t>
            </a:r>
          </a:p>
          <a:p>
            <a:pPr>
              <a:spcBef>
                <a:spcPts val="1200"/>
              </a:spcBef>
            </a:pPr>
            <a:r>
              <a:rPr lang="en-US" sz="2400" dirty="0" err="1" smtClean="0">
                <a:latin typeface="Palatino Linotype"/>
                <a:cs typeface="Palatino Linotype"/>
              </a:rPr>
              <a:t>avoir</a:t>
            </a:r>
            <a:r>
              <a:rPr lang="en-US" sz="2400" dirty="0" smtClean="0">
                <a:latin typeface="Palatino Linotype"/>
                <a:cs typeface="Palatino Linotype"/>
              </a:rPr>
              <a:t> </a:t>
            </a:r>
            <a:r>
              <a:rPr lang="en-US" sz="2400" dirty="0" err="1" smtClean="0">
                <a:latin typeface="Palatino Linotype"/>
                <a:cs typeface="Palatino Linotype"/>
              </a:rPr>
              <a:t>l’air</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to look like</a:t>
            </a:r>
          </a:p>
          <a:p>
            <a:pPr>
              <a:spcBef>
                <a:spcPts val="1200"/>
              </a:spcBef>
            </a:pPr>
            <a:r>
              <a:rPr lang="en-US" sz="2400" dirty="0" err="1" smtClean="0">
                <a:latin typeface="Palatino Linotype"/>
                <a:cs typeface="Palatino Linotype"/>
              </a:rPr>
              <a:t>être</a:t>
            </a:r>
            <a:r>
              <a:rPr lang="en-US" sz="2400" dirty="0" smtClean="0">
                <a:latin typeface="Palatino Linotype"/>
                <a:cs typeface="Palatino Linotype"/>
              </a:rPr>
              <a:t> en bonne santé	   </a:t>
            </a:r>
            <a:r>
              <a:rPr lang="en-US" sz="2400" i="1" dirty="0" smtClean="0">
                <a:solidFill>
                  <a:srgbClr val="0000FF"/>
                </a:solidFill>
                <a:latin typeface="Palatino Linotype"/>
                <a:cs typeface="Palatino Linotype"/>
              </a:rPr>
              <a:t>to be in good health</a:t>
            </a:r>
          </a:p>
          <a:p>
            <a:pPr>
              <a:spcBef>
                <a:spcPts val="1200"/>
              </a:spcBef>
            </a:pPr>
            <a:r>
              <a:rPr lang="en-US" sz="2400" dirty="0" err="1" smtClean="0">
                <a:latin typeface="Palatino Linotype"/>
                <a:cs typeface="Palatino Linotype"/>
              </a:rPr>
              <a:t>sportif</a:t>
            </a:r>
            <a:r>
              <a:rPr lang="en-US" sz="2400" dirty="0" smtClean="0">
                <a:latin typeface="Palatino Linotype"/>
                <a:cs typeface="Palatino Linotype"/>
              </a:rPr>
              <a:t>/sportive			         </a:t>
            </a:r>
            <a:r>
              <a:rPr lang="en-US" sz="2400" i="1" dirty="0" smtClean="0">
                <a:solidFill>
                  <a:srgbClr val="0000FF"/>
                </a:solidFill>
                <a:latin typeface="Palatino Linotype"/>
                <a:cs typeface="Palatino Linotype"/>
              </a:rPr>
              <a:t>athletic</a:t>
            </a:r>
            <a:endParaRPr lang="en-US" sz="2400" i="1" dirty="0">
              <a:solidFill>
                <a:srgbClr val="0000FF"/>
              </a:solidFill>
              <a:latin typeface="Palatino Linotype"/>
              <a:cs typeface="Palatino Linotype"/>
            </a:endParaRPr>
          </a:p>
        </p:txBody>
      </p:sp>
      <p:sp>
        <p:nvSpPr>
          <p:cNvPr id="4" name="Content Placeholder 3"/>
          <p:cNvSpPr>
            <a:spLocks noGrp="1"/>
          </p:cNvSpPr>
          <p:nvPr>
            <p:ph sz="half" idx="2"/>
          </p:nvPr>
        </p:nvSpPr>
        <p:spPr>
          <a:xfrm>
            <a:off x="5065059" y="1524000"/>
            <a:ext cx="3868629" cy="5080000"/>
          </a:xfrm>
        </p:spPr>
        <p:txBody>
          <a:bodyPr>
            <a:normAutofit/>
          </a:bodyPr>
          <a:lstStyle/>
          <a:p>
            <a:pPr>
              <a:spcBef>
                <a:spcPts val="1200"/>
              </a:spcBef>
            </a:pPr>
            <a:r>
              <a:rPr lang="en-US" sz="2400" dirty="0" smtClean="0">
                <a:latin typeface="Palatino Linotype"/>
                <a:cs typeface="Palatino Linotype"/>
              </a:rPr>
              <a:t>mince		</a:t>
            </a:r>
            <a:r>
              <a:rPr lang="en-US" sz="2400" i="1" dirty="0" smtClean="0">
                <a:solidFill>
                  <a:srgbClr val="0000FF"/>
                </a:solidFill>
                <a:latin typeface="Palatino Linotype"/>
                <a:cs typeface="Palatino Linotype"/>
              </a:rPr>
              <a:t>slim</a:t>
            </a:r>
          </a:p>
          <a:p>
            <a:pPr>
              <a:spcBef>
                <a:spcPts val="1200"/>
              </a:spcBef>
            </a:pPr>
            <a:r>
              <a:rPr lang="en-US" sz="2400" dirty="0" smtClean="0">
                <a:latin typeface="Palatino Linotype"/>
                <a:cs typeface="Palatino Linotype"/>
              </a:rPr>
              <a:t>fin(e)	     </a:t>
            </a:r>
            <a:r>
              <a:rPr lang="en-US" sz="2400" i="1" dirty="0" smtClean="0">
                <a:solidFill>
                  <a:srgbClr val="0000FF"/>
                </a:solidFill>
                <a:latin typeface="Palatino Linotype"/>
                <a:cs typeface="Palatino Linotype"/>
              </a:rPr>
              <a:t>slender/thin</a:t>
            </a:r>
          </a:p>
          <a:p>
            <a:pPr>
              <a:spcBef>
                <a:spcPts val="1200"/>
              </a:spcBef>
            </a:pPr>
            <a:r>
              <a:rPr lang="en-US" sz="2400" dirty="0" err="1" smtClean="0">
                <a:latin typeface="Palatino Linotype"/>
                <a:cs typeface="Palatino Linotype"/>
              </a:rPr>
              <a:t>épais</a:t>
            </a:r>
            <a:r>
              <a:rPr lang="en-US" sz="2400" dirty="0" smtClean="0">
                <a:latin typeface="Palatino Linotype"/>
                <a:cs typeface="Palatino Linotype"/>
              </a:rPr>
              <a:t>(se)		</a:t>
            </a:r>
            <a:r>
              <a:rPr lang="en-US" sz="2400" i="1" dirty="0" smtClean="0">
                <a:solidFill>
                  <a:srgbClr val="0000FF"/>
                </a:solidFill>
                <a:latin typeface="Palatino Linotype"/>
                <a:cs typeface="Palatino Linotype"/>
              </a:rPr>
              <a:t>thick</a:t>
            </a:r>
          </a:p>
          <a:p>
            <a:pPr>
              <a:spcBef>
                <a:spcPts val="1200"/>
              </a:spcBef>
            </a:pPr>
            <a:r>
              <a:rPr lang="en-US" sz="2400" dirty="0" smtClean="0">
                <a:latin typeface="Palatino Linotype"/>
                <a:cs typeface="Palatino Linotype"/>
              </a:rPr>
              <a:t>long(</a:t>
            </a:r>
            <a:r>
              <a:rPr lang="en-US" sz="2400" dirty="0" err="1" smtClean="0">
                <a:latin typeface="Palatino Linotype"/>
                <a:cs typeface="Palatino Linotype"/>
              </a:rPr>
              <a:t>ue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long</a:t>
            </a:r>
          </a:p>
          <a:p>
            <a:pPr>
              <a:spcBef>
                <a:spcPts val="1200"/>
              </a:spcBef>
            </a:pPr>
            <a:r>
              <a:rPr lang="en-US" sz="2400" dirty="0" smtClean="0">
                <a:latin typeface="Palatino Linotype"/>
                <a:cs typeface="Palatino Linotype"/>
              </a:rPr>
              <a:t>court(e)		</a:t>
            </a:r>
            <a:r>
              <a:rPr lang="en-US" sz="2400" i="1" dirty="0" smtClean="0">
                <a:solidFill>
                  <a:srgbClr val="0000FF"/>
                </a:solidFill>
                <a:latin typeface="Palatino Linotype"/>
                <a:cs typeface="Palatino Linotype"/>
              </a:rPr>
              <a:t>short</a:t>
            </a:r>
          </a:p>
          <a:p>
            <a:pPr>
              <a:spcBef>
                <a:spcPts val="1200"/>
              </a:spcBef>
            </a:pPr>
            <a:r>
              <a:rPr lang="en-US" sz="2400" dirty="0" err="1" smtClean="0">
                <a:latin typeface="Palatino Linotype"/>
                <a:cs typeface="Palatino Linotype"/>
              </a:rPr>
              <a:t>l’esprit</a:t>
            </a:r>
            <a:r>
              <a:rPr lang="en-US" sz="2400" dirty="0" smtClean="0">
                <a:latin typeface="Palatino Linotype"/>
                <a:cs typeface="Palatino Linotype"/>
              </a:rPr>
              <a:t> </a:t>
            </a:r>
            <a:r>
              <a:rPr lang="en-US" sz="2400" dirty="0" err="1" smtClean="0">
                <a:latin typeface="Palatino Linotype"/>
                <a:cs typeface="Palatino Linotype"/>
              </a:rPr>
              <a:t>vif</a:t>
            </a:r>
            <a:r>
              <a:rPr lang="en-US" sz="2400" dirty="0" smtClean="0">
                <a:latin typeface="Palatino Linotype"/>
                <a:cs typeface="Palatino Linotype"/>
              </a:rPr>
              <a:t>	     </a:t>
            </a:r>
            <a:r>
              <a:rPr lang="en-US" sz="2400" i="1" dirty="0" smtClean="0">
                <a:solidFill>
                  <a:srgbClr val="0000FF"/>
                </a:solidFill>
                <a:latin typeface="Palatino Linotype"/>
                <a:cs typeface="Palatino Linotype"/>
              </a:rPr>
              <a:t>lively mind</a:t>
            </a:r>
          </a:p>
          <a:p>
            <a:pPr>
              <a:spcBef>
                <a:spcPts val="1200"/>
              </a:spcBef>
            </a:pPr>
            <a:r>
              <a:rPr lang="en-US" sz="2400" dirty="0" err="1" smtClean="0">
                <a:latin typeface="Palatino Linotype"/>
                <a:cs typeface="Palatino Linotype"/>
              </a:rPr>
              <a:t>moqueur</a:t>
            </a:r>
            <a:r>
              <a:rPr lang="en-US" sz="2400" dirty="0" smtClean="0">
                <a:latin typeface="Palatino Linotype"/>
                <a:cs typeface="Palatino Linotype"/>
              </a:rPr>
              <a:t>/</a:t>
            </a:r>
            <a:r>
              <a:rPr lang="en-US" sz="2400" dirty="0" err="1" smtClean="0">
                <a:latin typeface="Palatino Linotype"/>
                <a:cs typeface="Palatino Linotype"/>
              </a:rPr>
              <a:t>moqueuse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teasing</a:t>
            </a:r>
          </a:p>
          <a:p>
            <a:pPr>
              <a:spcBef>
                <a:spcPts val="1200"/>
              </a:spcBef>
            </a:pPr>
            <a:r>
              <a:rPr lang="en-US" sz="2400" dirty="0" err="1" smtClean="0">
                <a:latin typeface="Palatino Linotype"/>
                <a:cs typeface="Palatino Linotype"/>
              </a:rPr>
              <a:t>ovale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oval</a:t>
            </a:r>
          </a:p>
          <a:p>
            <a:pPr>
              <a:spcBef>
                <a:spcPts val="1200"/>
              </a:spcBef>
            </a:pPr>
            <a:r>
              <a:rPr lang="en-US" sz="2400" dirty="0" err="1" smtClean="0">
                <a:latin typeface="Palatino Linotype"/>
                <a:cs typeface="Palatino Linotype"/>
              </a:rPr>
              <a:t>carré</a:t>
            </a:r>
            <a:r>
              <a:rPr lang="en-US" sz="2400" dirty="0" smtClean="0">
                <a:latin typeface="Palatino Linotype"/>
                <a:cs typeface="Palatino Linotype"/>
              </a:rPr>
              <a:t>		</a:t>
            </a:r>
            <a:r>
              <a:rPr lang="en-US" sz="2400" i="1" dirty="0" smtClean="0">
                <a:solidFill>
                  <a:srgbClr val="0000FF"/>
                </a:solidFill>
                <a:latin typeface="Palatino Linotype"/>
                <a:cs typeface="Palatino Linotype"/>
              </a:rPr>
              <a:t>square</a:t>
            </a:r>
            <a:endParaRPr lang="en-US" sz="2400" i="1" dirty="0">
              <a:solidFill>
                <a:srgbClr val="0000FF"/>
              </a:solidFill>
              <a:latin typeface="Palatino Linotype"/>
              <a:cs typeface="Palatino Linotype"/>
            </a:endParaRPr>
          </a:p>
        </p:txBody>
      </p:sp>
    </p:spTree>
    <p:extLst>
      <p:ext uri="{BB962C8B-B14F-4D97-AF65-F5344CB8AC3E}">
        <p14:creationId xmlns:p14="http://schemas.microsoft.com/office/powerpoint/2010/main" val="215018703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 calcmode="lin" valueType="num">
                                      <p:cBhvr>
                                        <p:cTn id="6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grpId="0"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 calcmode="lin" valueType="num">
                                      <p:cBhvr>
                                        <p:cTn id="79"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6" end="6"/>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grpId="0" nodeType="clickEffect">
                                  <p:stCondLst>
                                    <p:cond delay="0"/>
                                  </p:stCondLst>
                                  <p:childTnLst>
                                    <p:set>
                                      <p:cBhvr>
                                        <p:cTn id="90" dur="1" fill="hold">
                                          <p:stCondLst>
                                            <p:cond delay="0"/>
                                          </p:stCondLst>
                                        </p:cTn>
                                        <p:tgtEl>
                                          <p:spTgt spid="3">
                                            <p:txEl>
                                              <p:pRg st="7" end="7"/>
                                            </p:txEl>
                                          </p:spTgt>
                                        </p:tgtEl>
                                        <p:attrNameLst>
                                          <p:attrName>style.visibility</p:attrName>
                                        </p:attrNameLst>
                                      </p:cBhvr>
                                      <p:to>
                                        <p:strVal val="visible"/>
                                      </p:to>
                                    </p:set>
                                    <p:anim calcmode="lin" valueType="num">
                                      <p:cBhvr>
                                        <p:cTn id="91"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94"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3">
                                            <p:txEl>
                                              <p:pRg st="7" end="7"/>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grpId="0" nodeType="clickEffect">
                                  <p:stCondLst>
                                    <p:cond delay="0"/>
                                  </p:stCondLst>
                                  <p:childTnLst>
                                    <p:set>
                                      <p:cBhvr>
                                        <p:cTn id="102" dur="1" fill="hold">
                                          <p:stCondLst>
                                            <p:cond delay="0"/>
                                          </p:stCondLst>
                                        </p:cTn>
                                        <p:tgtEl>
                                          <p:spTgt spid="4">
                                            <p:txEl>
                                              <p:pRg st="0" end="0"/>
                                            </p:txEl>
                                          </p:spTgt>
                                        </p:tgtEl>
                                        <p:attrNameLst>
                                          <p:attrName>style.visibility</p:attrName>
                                        </p:attrNameLst>
                                      </p:cBhvr>
                                      <p:to>
                                        <p:strVal val="visible"/>
                                      </p:to>
                                    </p:set>
                                    <p:anim calcmode="lin" valueType="num">
                                      <p:cBhvr>
                                        <p:cTn id="103"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06"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4">
                                            <p:txEl>
                                              <p:pRg st="0" end="0"/>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5" presetClass="entr" presetSubtype="0" fill="hold" grpId="0" nodeType="clickEffect">
                                  <p:stCondLst>
                                    <p:cond delay="0"/>
                                  </p:stCondLst>
                                  <p:childTnLst>
                                    <p:set>
                                      <p:cBhvr>
                                        <p:cTn id="114" dur="1" fill="hold">
                                          <p:stCondLst>
                                            <p:cond delay="0"/>
                                          </p:stCondLst>
                                        </p:cTn>
                                        <p:tgtEl>
                                          <p:spTgt spid="4">
                                            <p:txEl>
                                              <p:pRg st="1" end="1"/>
                                            </p:txEl>
                                          </p:spTgt>
                                        </p:tgtEl>
                                        <p:attrNameLst>
                                          <p:attrName>style.visibility</p:attrName>
                                        </p:attrNameLst>
                                      </p:cBhvr>
                                      <p:to>
                                        <p:strVal val="visible"/>
                                      </p:to>
                                    </p:set>
                                    <p:anim calcmode="lin" valueType="num">
                                      <p:cBhvr>
                                        <p:cTn id="115"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118"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4">
                                            <p:txEl>
                                              <p:pRg st="1" end="1"/>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5" presetClass="entr" presetSubtype="0" fill="hold" grpId="0" nodeType="clickEffect">
                                  <p:stCondLst>
                                    <p:cond delay="0"/>
                                  </p:stCondLst>
                                  <p:childTnLst>
                                    <p:set>
                                      <p:cBhvr>
                                        <p:cTn id="126" dur="1" fill="hold">
                                          <p:stCondLst>
                                            <p:cond delay="0"/>
                                          </p:stCondLst>
                                        </p:cTn>
                                        <p:tgtEl>
                                          <p:spTgt spid="4">
                                            <p:txEl>
                                              <p:pRg st="2" end="2"/>
                                            </p:txEl>
                                          </p:spTgt>
                                        </p:tgtEl>
                                        <p:attrNameLst>
                                          <p:attrName>style.visibility</p:attrName>
                                        </p:attrNameLst>
                                      </p:cBhvr>
                                      <p:to>
                                        <p:strVal val="visible"/>
                                      </p:to>
                                    </p:set>
                                    <p:anim calcmode="lin" valueType="num">
                                      <p:cBhvr>
                                        <p:cTn id="127"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128"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129"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130"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131"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132"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133"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134" dur="1000" decel="50000">
                                          <p:stCondLst>
                                            <p:cond delay="0"/>
                                          </p:stCondLst>
                                        </p:cTn>
                                        <p:tgtEl>
                                          <p:spTgt spid="4">
                                            <p:txEl>
                                              <p:pRg st="2" end="2"/>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25" presetClass="entr" presetSubtype="0" fill="hold" grpId="0" nodeType="clickEffect">
                                  <p:stCondLst>
                                    <p:cond delay="0"/>
                                  </p:stCondLst>
                                  <p:childTnLst>
                                    <p:set>
                                      <p:cBhvr>
                                        <p:cTn id="138" dur="1" fill="hold">
                                          <p:stCondLst>
                                            <p:cond delay="0"/>
                                          </p:stCondLst>
                                        </p:cTn>
                                        <p:tgtEl>
                                          <p:spTgt spid="4">
                                            <p:txEl>
                                              <p:pRg st="3" end="3"/>
                                            </p:txEl>
                                          </p:spTgt>
                                        </p:tgtEl>
                                        <p:attrNameLst>
                                          <p:attrName>style.visibility</p:attrName>
                                        </p:attrNameLst>
                                      </p:cBhvr>
                                      <p:to>
                                        <p:strVal val="visible"/>
                                      </p:to>
                                    </p:set>
                                    <p:anim calcmode="lin" valueType="num">
                                      <p:cBhvr>
                                        <p:cTn id="139"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142"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4">
                                            <p:txEl>
                                              <p:pRg st="3" end="3"/>
                                            </p:txEl>
                                          </p:spTgt>
                                        </p:tgtEl>
                                      </p:cBhvr>
                                    </p:animEffect>
                                  </p:childTnLst>
                                </p:cTn>
                              </p:par>
                            </p:childTnLst>
                          </p:cTn>
                        </p:par>
                      </p:childTnLst>
                    </p:cTn>
                  </p:par>
                  <p:par>
                    <p:cTn id="147" fill="hold">
                      <p:stCondLst>
                        <p:cond delay="indefinite"/>
                      </p:stCondLst>
                      <p:childTnLst>
                        <p:par>
                          <p:cTn id="148" fill="hold">
                            <p:stCondLst>
                              <p:cond delay="0"/>
                            </p:stCondLst>
                            <p:childTnLst>
                              <p:par>
                                <p:cTn id="149" presetID="25" presetClass="entr" presetSubtype="0" fill="hold" grpId="0" nodeType="clickEffect">
                                  <p:stCondLst>
                                    <p:cond delay="0"/>
                                  </p:stCondLst>
                                  <p:childTnLst>
                                    <p:set>
                                      <p:cBhvr>
                                        <p:cTn id="150" dur="1" fill="hold">
                                          <p:stCondLst>
                                            <p:cond delay="0"/>
                                          </p:stCondLst>
                                        </p:cTn>
                                        <p:tgtEl>
                                          <p:spTgt spid="4">
                                            <p:txEl>
                                              <p:pRg st="4" end="4"/>
                                            </p:txEl>
                                          </p:spTgt>
                                        </p:tgtEl>
                                        <p:attrNameLst>
                                          <p:attrName>style.visibility</p:attrName>
                                        </p:attrNameLst>
                                      </p:cBhvr>
                                      <p:to>
                                        <p:strVal val="visible"/>
                                      </p:to>
                                    </p:set>
                                    <p:anim calcmode="lin" valueType="num">
                                      <p:cBhvr>
                                        <p:cTn id="151" dur="500" decel="50000" fill="hold">
                                          <p:stCondLst>
                                            <p:cond delay="0"/>
                                          </p:stCondLst>
                                        </p:cTn>
                                        <p:tgtEl>
                                          <p:spTgt spid="4">
                                            <p:txEl>
                                              <p:pRg st="4" end="4"/>
                                            </p:txEl>
                                          </p:spTgt>
                                        </p:tgtEl>
                                        <p:attrNameLst>
                                          <p:attrName>style.rotation</p:attrName>
                                        </p:attrNameLst>
                                      </p:cBhvr>
                                      <p:tavLst>
                                        <p:tav tm="0">
                                          <p:val>
                                            <p:fltVal val="-90"/>
                                          </p:val>
                                        </p:tav>
                                        <p:tav tm="100000">
                                          <p:val>
                                            <p:fltVal val="0"/>
                                          </p:val>
                                        </p:tav>
                                      </p:tavLst>
                                    </p:anim>
                                    <p:anim calcmode="lin" valueType="num">
                                      <p:cBhvr>
                                        <p:cTn id="152" dur="500" decel="50000" fill="hold">
                                          <p:stCondLst>
                                            <p:cond delay="0"/>
                                          </p:stCondLst>
                                        </p:cTn>
                                        <p:tgtEl>
                                          <p:spTgt spid="4">
                                            <p:txEl>
                                              <p:pRg st="4" end="4"/>
                                            </p:txEl>
                                          </p:spTgt>
                                        </p:tgtEl>
                                        <p:attrNameLst>
                                          <p:attrName>ppt_w</p:attrName>
                                        </p:attrNameLst>
                                      </p:cBhvr>
                                      <p:tavLst>
                                        <p:tav tm="0">
                                          <p:val>
                                            <p:strVal val="#ppt_w"/>
                                          </p:val>
                                        </p:tav>
                                        <p:tav tm="100000">
                                          <p:val>
                                            <p:strVal val="#ppt_w*.05"/>
                                          </p:val>
                                        </p:tav>
                                      </p:tavLst>
                                    </p:anim>
                                    <p:anim calcmode="lin" valueType="num">
                                      <p:cBhvr>
                                        <p:cTn id="153" dur="500" accel="50000" fill="hold">
                                          <p:stCondLst>
                                            <p:cond delay="500"/>
                                          </p:stCondLst>
                                        </p:cTn>
                                        <p:tgtEl>
                                          <p:spTgt spid="4">
                                            <p:txEl>
                                              <p:pRg st="4" end="4"/>
                                            </p:txEl>
                                          </p:spTgt>
                                        </p:tgtEl>
                                        <p:attrNameLst>
                                          <p:attrName>ppt_w</p:attrName>
                                        </p:attrNameLst>
                                      </p:cBhvr>
                                      <p:tavLst>
                                        <p:tav tm="0">
                                          <p:val>
                                            <p:strVal val="#ppt_w*.05"/>
                                          </p:val>
                                        </p:tav>
                                        <p:tav tm="100000">
                                          <p:val>
                                            <p:strVal val="#ppt_w"/>
                                          </p:val>
                                        </p:tav>
                                      </p:tavLst>
                                    </p:anim>
                                    <p:anim calcmode="lin" valueType="num">
                                      <p:cBhvr>
                                        <p:cTn id="154" dur="1000" fill="hold"/>
                                        <p:tgtEl>
                                          <p:spTgt spid="4">
                                            <p:txEl>
                                              <p:pRg st="4" end="4"/>
                                            </p:txEl>
                                          </p:spTgt>
                                        </p:tgtEl>
                                        <p:attrNameLst>
                                          <p:attrName>ppt_h</p:attrName>
                                        </p:attrNameLst>
                                      </p:cBhvr>
                                      <p:tavLst>
                                        <p:tav tm="0">
                                          <p:val>
                                            <p:strVal val="#ppt_h"/>
                                          </p:val>
                                        </p:tav>
                                        <p:tav tm="100000">
                                          <p:val>
                                            <p:strVal val="#ppt_h"/>
                                          </p:val>
                                        </p:tav>
                                      </p:tavLst>
                                    </p:anim>
                                    <p:anim calcmode="lin" valueType="num">
                                      <p:cBhvr>
                                        <p:cTn id="155" dur="500" decel="50000" fill="hold">
                                          <p:stCondLst>
                                            <p:cond delay="0"/>
                                          </p:stCondLst>
                                        </p:cTn>
                                        <p:tgtEl>
                                          <p:spTgt spid="4">
                                            <p:txEl>
                                              <p:pRg st="4" end="4"/>
                                            </p:txEl>
                                          </p:spTgt>
                                        </p:tgtEl>
                                        <p:attrNameLst>
                                          <p:attrName>ppt_x</p:attrName>
                                        </p:attrNameLst>
                                      </p:cBhvr>
                                      <p:tavLst>
                                        <p:tav tm="0">
                                          <p:val>
                                            <p:strVal val="#ppt_x+.4"/>
                                          </p:val>
                                        </p:tav>
                                        <p:tav tm="100000">
                                          <p:val>
                                            <p:strVal val="#ppt_x"/>
                                          </p:val>
                                        </p:tav>
                                      </p:tavLst>
                                    </p:anim>
                                    <p:anim calcmode="lin" valueType="num">
                                      <p:cBhvr>
                                        <p:cTn id="156" dur="500" decel="50000" fill="hold">
                                          <p:stCondLst>
                                            <p:cond delay="0"/>
                                          </p:stCondLst>
                                        </p:cTn>
                                        <p:tgtEl>
                                          <p:spTgt spid="4">
                                            <p:txEl>
                                              <p:pRg st="4" end="4"/>
                                            </p:txEl>
                                          </p:spTgt>
                                        </p:tgtEl>
                                        <p:attrNameLst>
                                          <p:attrName>ppt_y</p:attrName>
                                        </p:attrNameLst>
                                      </p:cBhvr>
                                      <p:tavLst>
                                        <p:tav tm="0">
                                          <p:val>
                                            <p:strVal val="#ppt_y-.2"/>
                                          </p:val>
                                        </p:tav>
                                        <p:tav tm="100000">
                                          <p:val>
                                            <p:strVal val="#ppt_y+.1"/>
                                          </p:val>
                                        </p:tav>
                                      </p:tavLst>
                                    </p:anim>
                                    <p:anim calcmode="lin" valueType="num">
                                      <p:cBhvr>
                                        <p:cTn id="157" dur="500" accel="50000" fill="hold">
                                          <p:stCondLst>
                                            <p:cond delay="500"/>
                                          </p:stCondLst>
                                        </p:cTn>
                                        <p:tgtEl>
                                          <p:spTgt spid="4">
                                            <p:txEl>
                                              <p:pRg st="4" end="4"/>
                                            </p:txEl>
                                          </p:spTgt>
                                        </p:tgtEl>
                                        <p:attrNameLst>
                                          <p:attrName>ppt_y</p:attrName>
                                        </p:attrNameLst>
                                      </p:cBhvr>
                                      <p:tavLst>
                                        <p:tav tm="0">
                                          <p:val>
                                            <p:strVal val="#ppt_y+.1"/>
                                          </p:val>
                                        </p:tav>
                                        <p:tav tm="100000">
                                          <p:val>
                                            <p:strVal val="#ppt_y"/>
                                          </p:val>
                                        </p:tav>
                                      </p:tavLst>
                                    </p:anim>
                                    <p:animEffect transition="in" filter="fade">
                                      <p:cBhvr>
                                        <p:cTn id="158" dur="1000" decel="50000">
                                          <p:stCondLst>
                                            <p:cond delay="0"/>
                                          </p:stCondLst>
                                        </p:cTn>
                                        <p:tgtEl>
                                          <p:spTgt spid="4">
                                            <p:txEl>
                                              <p:pRg st="4" end="4"/>
                                            </p:txEl>
                                          </p:spTgt>
                                        </p:tgtEl>
                                      </p:cBhvr>
                                    </p:animEffect>
                                  </p:childTnLst>
                                </p:cTn>
                              </p:par>
                            </p:childTnLst>
                          </p:cTn>
                        </p:par>
                      </p:childTnLst>
                    </p:cTn>
                  </p:par>
                  <p:par>
                    <p:cTn id="159" fill="hold">
                      <p:stCondLst>
                        <p:cond delay="indefinite"/>
                      </p:stCondLst>
                      <p:childTnLst>
                        <p:par>
                          <p:cTn id="160" fill="hold">
                            <p:stCondLst>
                              <p:cond delay="0"/>
                            </p:stCondLst>
                            <p:childTnLst>
                              <p:par>
                                <p:cTn id="161" presetID="25" presetClass="entr" presetSubtype="0" fill="hold" grpId="0" nodeType="clickEffect">
                                  <p:stCondLst>
                                    <p:cond delay="0"/>
                                  </p:stCondLst>
                                  <p:childTnLst>
                                    <p:set>
                                      <p:cBhvr>
                                        <p:cTn id="162" dur="1" fill="hold">
                                          <p:stCondLst>
                                            <p:cond delay="0"/>
                                          </p:stCondLst>
                                        </p:cTn>
                                        <p:tgtEl>
                                          <p:spTgt spid="4">
                                            <p:txEl>
                                              <p:pRg st="5" end="5"/>
                                            </p:txEl>
                                          </p:spTgt>
                                        </p:tgtEl>
                                        <p:attrNameLst>
                                          <p:attrName>style.visibility</p:attrName>
                                        </p:attrNameLst>
                                      </p:cBhvr>
                                      <p:to>
                                        <p:strVal val="visible"/>
                                      </p:to>
                                    </p:set>
                                    <p:anim calcmode="lin" valueType="num">
                                      <p:cBhvr>
                                        <p:cTn id="163" dur="500" decel="50000" fill="hold">
                                          <p:stCondLst>
                                            <p:cond delay="0"/>
                                          </p:stCondLst>
                                        </p:cTn>
                                        <p:tgtEl>
                                          <p:spTgt spid="4">
                                            <p:txEl>
                                              <p:pRg st="5" end="5"/>
                                            </p:txEl>
                                          </p:spTgt>
                                        </p:tgtEl>
                                        <p:attrNameLst>
                                          <p:attrName>style.rotation</p:attrName>
                                        </p:attrNameLst>
                                      </p:cBhvr>
                                      <p:tavLst>
                                        <p:tav tm="0">
                                          <p:val>
                                            <p:fltVal val="-90"/>
                                          </p:val>
                                        </p:tav>
                                        <p:tav tm="100000">
                                          <p:val>
                                            <p:fltVal val="0"/>
                                          </p:val>
                                        </p:tav>
                                      </p:tavLst>
                                    </p:anim>
                                    <p:anim calcmode="lin" valueType="num">
                                      <p:cBhvr>
                                        <p:cTn id="164" dur="500" decel="50000" fill="hold">
                                          <p:stCondLst>
                                            <p:cond delay="0"/>
                                          </p:stCondLst>
                                        </p:cTn>
                                        <p:tgtEl>
                                          <p:spTgt spid="4">
                                            <p:txEl>
                                              <p:pRg st="5" end="5"/>
                                            </p:txEl>
                                          </p:spTgt>
                                        </p:tgtEl>
                                        <p:attrNameLst>
                                          <p:attrName>ppt_w</p:attrName>
                                        </p:attrNameLst>
                                      </p:cBhvr>
                                      <p:tavLst>
                                        <p:tav tm="0">
                                          <p:val>
                                            <p:strVal val="#ppt_w"/>
                                          </p:val>
                                        </p:tav>
                                        <p:tav tm="100000">
                                          <p:val>
                                            <p:strVal val="#ppt_w*.05"/>
                                          </p:val>
                                        </p:tav>
                                      </p:tavLst>
                                    </p:anim>
                                    <p:anim calcmode="lin" valueType="num">
                                      <p:cBhvr>
                                        <p:cTn id="165" dur="500" accel="50000" fill="hold">
                                          <p:stCondLst>
                                            <p:cond delay="500"/>
                                          </p:stCondLst>
                                        </p:cTn>
                                        <p:tgtEl>
                                          <p:spTgt spid="4">
                                            <p:txEl>
                                              <p:pRg st="5" end="5"/>
                                            </p:txEl>
                                          </p:spTgt>
                                        </p:tgtEl>
                                        <p:attrNameLst>
                                          <p:attrName>ppt_w</p:attrName>
                                        </p:attrNameLst>
                                      </p:cBhvr>
                                      <p:tavLst>
                                        <p:tav tm="0">
                                          <p:val>
                                            <p:strVal val="#ppt_w*.05"/>
                                          </p:val>
                                        </p:tav>
                                        <p:tav tm="100000">
                                          <p:val>
                                            <p:strVal val="#ppt_w"/>
                                          </p:val>
                                        </p:tav>
                                      </p:tavLst>
                                    </p:anim>
                                    <p:anim calcmode="lin" valueType="num">
                                      <p:cBhvr>
                                        <p:cTn id="166" dur="1000" fill="hold"/>
                                        <p:tgtEl>
                                          <p:spTgt spid="4">
                                            <p:txEl>
                                              <p:pRg st="5" end="5"/>
                                            </p:txEl>
                                          </p:spTgt>
                                        </p:tgtEl>
                                        <p:attrNameLst>
                                          <p:attrName>ppt_h</p:attrName>
                                        </p:attrNameLst>
                                      </p:cBhvr>
                                      <p:tavLst>
                                        <p:tav tm="0">
                                          <p:val>
                                            <p:strVal val="#ppt_h"/>
                                          </p:val>
                                        </p:tav>
                                        <p:tav tm="100000">
                                          <p:val>
                                            <p:strVal val="#ppt_h"/>
                                          </p:val>
                                        </p:tav>
                                      </p:tavLst>
                                    </p:anim>
                                    <p:anim calcmode="lin" valueType="num">
                                      <p:cBhvr>
                                        <p:cTn id="167" dur="500" decel="50000" fill="hold">
                                          <p:stCondLst>
                                            <p:cond delay="0"/>
                                          </p:stCondLst>
                                        </p:cTn>
                                        <p:tgtEl>
                                          <p:spTgt spid="4">
                                            <p:txEl>
                                              <p:pRg st="5" end="5"/>
                                            </p:txEl>
                                          </p:spTgt>
                                        </p:tgtEl>
                                        <p:attrNameLst>
                                          <p:attrName>ppt_x</p:attrName>
                                        </p:attrNameLst>
                                      </p:cBhvr>
                                      <p:tavLst>
                                        <p:tav tm="0">
                                          <p:val>
                                            <p:strVal val="#ppt_x+.4"/>
                                          </p:val>
                                        </p:tav>
                                        <p:tav tm="100000">
                                          <p:val>
                                            <p:strVal val="#ppt_x"/>
                                          </p:val>
                                        </p:tav>
                                      </p:tavLst>
                                    </p:anim>
                                    <p:anim calcmode="lin" valueType="num">
                                      <p:cBhvr>
                                        <p:cTn id="168" dur="500" decel="50000" fill="hold">
                                          <p:stCondLst>
                                            <p:cond delay="0"/>
                                          </p:stCondLst>
                                        </p:cTn>
                                        <p:tgtEl>
                                          <p:spTgt spid="4">
                                            <p:txEl>
                                              <p:pRg st="5" end="5"/>
                                            </p:txEl>
                                          </p:spTgt>
                                        </p:tgtEl>
                                        <p:attrNameLst>
                                          <p:attrName>ppt_y</p:attrName>
                                        </p:attrNameLst>
                                      </p:cBhvr>
                                      <p:tavLst>
                                        <p:tav tm="0">
                                          <p:val>
                                            <p:strVal val="#ppt_y-.2"/>
                                          </p:val>
                                        </p:tav>
                                        <p:tav tm="100000">
                                          <p:val>
                                            <p:strVal val="#ppt_y+.1"/>
                                          </p:val>
                                        </p:tav>
                                      </p:tavLst>
                                    </p:anim>
                                    <p:anim calcmode="lin" valueType="num">
                                      <p:cBhvr>
                                        <p:cTn id="169" dur="500" accel="50000" fill="hold">
                                          <p:stCondLst>
                                            <p:cond delay="500"/>
                                          </p:stCondLst>
                                        </p:cTn>
                                        <p:tgtEl>
                                          <p:spTgt spid="4">
                                            <p:txEl>
                                              <p:pRg st="5" end="5"/>
                                            </p:txEl>
                                          </p:spTgt>
                                        </p:tgtEl>
                                        <p:attrNameLst>
                                          <p:attrName>ppt_y</p:attrName>
                                        </p:attrNameLst>
                                      </p:cBhvr>
                                      <p:tavLst>
                                        <p:tav tm="0">
                                          <p:val>
                                            <p:strVal val="#ppt_y+.1"/>
                                          </p:val>
                                        </p:tav>
                                        <p:tav tm="100000">
                                          <p:val>
                                            <p:strVal val="#ppt_y"/>
                                          </p:val>
                                        </p:tav>
                                      </p:tavLst>
                                    </p:anim>
                                    <p:animEffect transition="in" filter="fade">
                                      <p:cBhvr>
                                        <p:cTn id="170" dur="1000" decel="50000">
                                          <p:stCondLst>
                                            <p:cond delay="0"/>
                                          </p:stCondLst>
                                        </p:cTn>
                                        <p:tgtEl>
                                          <p:spTgt spid="4">
                                            <p:txEl>
                                              <p:pRg st="5" end="5"/>
                                            </p:txEl>
                                          </p:spTgt>
                                        </p:tgtEl>
                                      </p:cBhvr>
                                    </p:animEffect>
                                  </p:childTnLst>
                                </p:cTn>
                              </p:par>
                            </p:childTnLst>
                          </p:cTn>
                        </p:par>
                      </p:childTnLst>
                    </p:cTn>
                  </p:par>
                  <p:par>
                    <p:cTn id="171" fill="hold">
                      <p:stCondLst>
                        <p:cond delay="indefinite"/>
                      </p:stCondLst>
                      <p:childTnLst>
                        <p:par>
                          <p:cTn id="172" fill="hold">
                            <p:stCondLst>
                              <p:cond delay="0"/>
                            </p:stCondLst>
                            <p:childTnLst>
                              <p:par>
                                <p:cTn id="173" presetID="25" presetClass="entr" presetSubtype="0" fill="hold" grpId="0" nodeType="clickEffect">
                                  <p:stCondLst>
                                    <p:cond delay="0"/>
                                  </p:stCondLst>
                                  <p:childTnLst>
                                    <p:set>
                                      <p:cBhvr>
                                        <p:cTn id="174" dur="1" fill="hold">
                                          <p:stCondLst>
                                            <p:cond delay="0"/>
                                          </p:stCondLst>
                                        </p:cTn>
                                        <p:tgtEl>
                                          <p:spTgt spid="4">
                                            <p:txEl>
                                              <p:pRg st="6" end="6"/>
                                            </p:txEl>
                                          </p:spTgt>
                                        </p:tgtEl>
                                        <p:attrNameLst>
                                          <p:attrName>style.visibility</p:attrName>
                                        </p:attrNameLst>
                                      </p:cBhvr>
                                      <p:to>
                                        <p:strVal val="visible"/>
                                      </p:to>
                                    </p:set>
                                    <p:anim calcmode="lin" valueType="num">
                                      <p:cBhvr>
                                        <p:cTn id="175" dur="500" decel="50000" fill="hold">
                                          <p:stCondLst>
                                            <p:cond delay="0"/>
                                          </p:stCondLst>
                                        </p:cTn>
                                        <p:tgtEl>
                                          <p:spTgt spid="4">
                                            <p:txEl>
                                              <p:pRg st="6" end="6"/>
                                            </p:txEl>
                                          </p:spTgt>
                                        </p:tgtEl>
                                        <p:attrNameLst>
                                          <p:attrName>style.rotation</p:attrName>
                                        </p:attrNameLst>
                                      </p:cBhvr>
                                      <p:tavLst>
                                        <p:tav tm="0">
                                          <p:val>
                                            <p:fltVal val="-90"/>
                                          </p:val>
                                        </p:tav>
                                        <p:tav tm="100000">
                                          <p:val>
                                            <p:fltVal val="0"/>
                                          </p:val>
                                        </p:tav>
                                      </p:tavLst>
                                    </p:anim>
                                    <p:anim calcmode="lin" valueType="num">
                                      <p:cBhvr>
                                        <p:cTn id="176" dur="500" decel="50000" fill="hold">
                                          <p:stCondLst>
                                            <p:cond delay="0"/>
                                          </p:stCondLst>
                                        </p:cTn>
                                        <p:tgtEl>
                                          <p:spTgt spid="4">
                                            <p:txEl>
                                              <p:pRg st="6" end="6"/>
                                            </p:txEl>
                                          </p:spTgt>
                                        </p:tgtEl>
                                        <p:attrNameLst>
                                          <p:attrName>ppt_w</p:attrName>
                                        </p:attrNameLst>
                                      </p:cBhvr>
                                      <p:tavLst>
                                        <p:tav tm="0">
                                          <p:val>
                                            <p:strVal val="#ppt_w"/>
                                          </p:val>
                                        </p:tav>
                                        <p:tav tm="100000">
                                          <p:val>
                                            <p:strVal val="#ppt_w*.05"/>
                                          </p:val>
                                        </p:tav>
                                      </p:tavLst>
                                    </p:anim>
                                    <p:anim calcmode="lin" valueType="num">
                                      <p:cBhvr>
                                        <p:cTn id="177" dur="500" accel="50000" fill="hold">
                                          <p:stCondLst>
                                            <p:cond delay="500"/>
                                          </p:stCondLst>
                                        </p:cTn>
                                        <p:tgtEl>
                                          <p:spTgt spid="4">
                                            <p:txEl>
                                              <p:pRg st="6" end="6"/>
                                            </p:txEl>
                                          </p:spTgt>
                                        </p:tgtEl>
                                        <p:attrNameLst>
                                          <p:attrName>ppt_w</p:attrName>
                                        </p:attrNameLst>
                                      </p:cBhvr>
                                      <p:tavLst>
                                        <p:tav tm="0">
                                          <p:val>
                                            <p:strVal val="#ppt_w*.05"/>
                                          </p:val>
                                        </p:tav>
                                        <p:tav tm="100000">
                                          <p:val>
                                            <p:strVal val="#ppt_w"/>
                                          </p:val>
                                        </p:tav>
                                      </p:tavLst>
                                    </p:anim>
                                    <p:anim calcmode="lin" valueType="num">
                                      <p:cBhvr>
                                        <p:cTn id="178" dur="1000" fill="hold"/>
                                        <p:tgtEl>
                                          <p:spTgt spid="4">
                                            <p:txEl>
                                              <p:pRg st="6" end="6"/>
                                            </p:txEl>
                                          </p:spTgt>
                                        </p:tgtEl>
                                        <p:attrNameLst>
                                          <p:attrName>ppt_h</p:attrName>
                                        </p:attrNameLst>
                                      </p:cBhvr>
                                      <p:tavLst>
                                        <p:tav tm="0">
                                          <p:val>
                                            <p:strVal val="#ppt_h"/>
                                          </p:val>
                                        </p:tav>
                                        <p:tav tm="100000">
                                          <p:val>
                                            <p:strVal val="#ppt_h"/>
                                          </p:val>
                                        </p:tav>
                                      </p:tavLst>
                                    </p:anim>
                                    <p:anim calcmode="lin" valueType="num">
                                      <p:cBhvr>
                                        <p:cTn id="179" dur="500" decel="50000" fill="hold">
                                          <p:stCondLst>
                                            <p:cond delay="0"/>
                                          </p:stCondLst>
                                        </p:cTn>
                                        <p:tgtEl>
                                          <p:spTgt spid="4">
                                            <p:txEl>
                                              <p:pRg st="6" end="6"/>
                                            </p:txEl>
                                          </p:spTgt>
                                        </p:tgtEl>
                                        <p:attrNameLst>
                                          <p:attrName>ppt_x</p:attrName>
                                        </p:attrNameLst>
                                      </p:cBhvr>
                                      <p:tavLst>
                                        <p:tav tm="0">
                                          <p:val>
                                            <p:strVal val="#ppt_x+.4"/>
                                          </p:val>
                                        </p:tav>
                                        <p:tav tm="100000">
                                          <p:val>
                                            <p:strVal val="#ppt_x"/>
                                          </p:val>
                                        </p:tav>
                                      </p:tavLst>
                                    </p:anim>
                                    <p:anim calcmode="lin" valueType="num">
                                      <p:cBhvr>
                                        <p:cTn id="180" dur="500" decel="50000" fill="hold">
                                          <p:stCondLst>
                                            <p:cond delay="0"/>
                                          </p:stCondLst>
                                        </p:cTn>
                                        <p:tgtEl>
                                          <p:spTgt spid="4">
                                            <p:txEl>
                                              <p:pRg st="6" end="6"/>
                                            </p:txEl>
                                          </p:spTgt>
                                        </p:tgtEl>
                                        <p:attrNameLst>
                                          <p:attrName>ppt_y</p:attrName>
                                        </p:attrNameLst>
                                      </p:cBhvr>
                                      <p:tavLst>
                                        <p:tav tm="0">
                                          <p:val>
                                            <p:strVal val="#ppt_y-.2"/>
                                          </p:val>
                                        </p:tav>
                                        <p:tav tm="100000">
                                          <p:val>
                                            <p:strVal val="#ppt_y+.1"/>
                                          </p:val>
                                        </p:tav>
                                      </p:tavLst>
                                    </p:anim>
                                    <p:anim calcmode="lin" valueType="num">
                                      <p:cBhvr>
                                        <p:cTn id="181" dur="500" accel="50000" fill="hold">
                                          <p:stCondLst>
                                            <p:cond delay="500"/>
                                          </p:stCondLst>
                                        </p:cTn>
                                        <p:tgtEl>
                                          <p:spTgt spid="4">
                                            <p:txEl>
                                              <p:pRg st="6" end="6"/>
                                            </p:txEl>
                                          </p:spTgt>
                                        </p:tgtEl>
                                        <p:attrNameLst>
                                          <p:attrName>ppt_y</p:attrName>
                                        </p:attrNameLst>
                                      </p:cBhvr>
                                      <p:tavLst>
                                        <p:tav tm="0">
                                          <p:val>
                                            <p:strVal val="#ppt_y+.1"/>
                                          </p:val>
                                        </p:tav>
                                        <p:tav tm="100000">
                                          <p:val>
                                            <p:strVal val="#ppt_y"/>
                                          </p:val>
                                        </p:tav>
                                      </p:tavLst>
                                    </p:anim>
                                    <p:animEffect transition="in" filter="fade">
                                      <p:cBhvr>
                                        <p:cTn id="182" dur="1000" decel="50000">
                                          <p:stCondLst>
                                            <p:cond delay="0"/>
                                          </p:stCondLst>
                                        </p:cTn>
                                        <p:tgtEl>
                                          <p:spTgt spid="4">
                                            <p:txEl>
                                              <p:pRg st="6" end="6"/>
                                            </p:txEl>
                                          </p:spTgt>
                                        </p:tgtEl>
                                      </p:cBhvr>
                                    </p:animEffect>
                                  </p:childTnLst>
                                </p:cTn>
                              </p:par>
                            </p:childTnLst>
                          </p:cTn>
                        </p:par>
                      </p:childTnLst>
                    </p:cTn>
                  </p:par>
                  <p:par>
                    <p:cTn id="183" fill="hold">
                      <p:stCondLst>
                        <p:cond delay="indefinite"/>
                      </p:stCondLst>
                      <p:childTnLst>
                        <p:par>
                          <p:cTn id="184" fill="hold">
                            <p:stCondLst>
                              <p:cond delay="0"/>
                            </p:stCondLst>
                            <p:childTnLst>
                              <p:par>
                                <p:cTn id="185" presetID="25" presetClass="entr" presetSubtype="0" fill="hold" grpId="0" nodeType="clickEffect">
                                  <p:stCondLst>
                                    <p:cond delay="0"/>
                                  </p:stCondLst>
                                  <p:childTnLst>
                                    <p:set>
                                      <p:cBhvr>
                                        <p:cTn id="186" dur="1" fill="hold">
                                          <p:stCondLst>
                                            <p:cond delay="0"/>
                                          </p:stCondLst>
                                        </p:cTn>
                                        <p:tgtEl>
                                          <p:spTgt spid="4">
                                            <p:txEl>
                                              <p:pRg st="7" end="7"/>
                                            </p:txEl>
                                          </p:spTgt>
                                        </p:tgtEl>
                                        <p:attrNameLst>
                                          <p:attrName>style.visibility</p:attrName>
                                        </p:attrNameLst>
                                      </p:cBhvr>
                                      <p:to>
                                        <p:strVal val="visible"/>
                                      </p:to>
                                    </p:set>
                                    <p:anim calcmode="lin" valueType="num">
                                      <p:cBhvr>
                                        <p:cTn id="187" dur="500" decel="50000" fill="hold">
                                          <p:stCondLst>
                                            <p:cond delay="0"/>
                                          </p:stCondLst>
                                        </p:cTn>
                                        <p:tgtEl>
                                          <p:spTgt spid="4">
                                            <p:txEl>
                                              <p:pRg st="7" end="7"/>
                                            </p:txEl>
                                          </p:spTgt>
                                        </p:tgtEl>
                                        <p:attrNameLst>
                                          <p:attrName>style.rotation</p:attrName>
                                        </p:attrNameLst>
                                      </p:cBhvr>
                                      <p:tavLst>
                                        <p:tav tm="0">
                                          <p:val>
                                            <p:fltVal val="-90"/>
                                          </p:val>
                                        </p:tav>
                                        <p:tav tm="100000">
                                          <p:val>
                                            <p:fltVal val="0"/>
                                          </p:val>
                                        </p:tav>
                                      </p:tavLst>
                                    </p:anim>
                                    <p:anim calcmode="lin" valueType="num">
                                      <p:cBhvr>
                                        <p:cTn id="188" dur="500" decel="50000" fill="hold">
                                          <p:stCondLst>
                                            <p:cond delay="0"/>
                                          </p:stCondLst>
                                        </p:cTn>
                                        <p:tgtEl>
                                          <p:spTgt spid="4">
                                            <p:txEl>
                                              <p:pRg st="7" end="7"/>
                                            </p:txEl>
                                          </p:spTgt>
                                        </p:tgtEl>
                                        <p:attrNameLst>
                                          <p:attrName>ppt_w</p:attrName>
                                        </p:attrNameLst>
                                      </p:cBhvr>
                                      <p:tavLst>
                                        <p:tav tm="0">
                                          <p:val>
                                            <p:strVal val="#ppt_w"/>
                                          </p:val>
                                        </p:tav>
                                        <p:tav tm="100000">
                                          <p:val>
                                            <p:strVal val="#ppt_w*.05"/>
                                          </p:val>
                                        </p:tav>
                                      </p:tavLst>
                                    </p:anim>
                                    <p:anim calcmode="lin" valueType="num">
                                      <p:cBhvr>
                                        <p:cTn id="189" dur="500" accel="50000" fill="hold">
                                          <p:stCondLst>
                                            <p:cond delay="500"/>
                                          </p:stCondLst>
                                        </p:cTn>
                                        <p:tgtEl>
                                          <p:spTgt spid="4">
                                            <p:txEl>
                                              <p:pRg st="7" end="7"/>
                                            </p:txEl>
                                          </p:spTgt>
                                        </p:tgtEl>
                                        <p:attrNameLst>
                                          <p:attrName>ppt_w</p:attrName>
                                        </p:attrNameLst>
                                      </p:cBhvr>
                                      <p:tavLst>
                                        <p:tav tm="0">
                                          <p:val>
                                            <p:strVal val="#ppt_w*.05"/>
                                          </p:val>
                                        </p:tav>
                                        <p:tav tm="100000">
                                          <p:val>
                                            <p:strVal val="#ppt_w"/>
                                          </p:val>
                                        </p:tav>
                                      </p:tavLst>
                                    </p:anim>
                                    <p:anim calcmode="lin" valueType="num">
                                      <p:cBhvr>
                                        <p:cTn id="190" dur="1000" fill="hold"/>
                                        <p:tgtEl>
                                          <p:spTgt spid="4">
                                            <p:txEl>
                                              <p:pRg st="7" end="7"/>
                                            </p:txEl>
                                          </p:spTgt>
                                        </p:tgtEl>
                                        <p:attrNameLst>
                                          <p:attrName>ppt_h</p:attrName>
                                        </p:attrNameLst>
                                      </p:cBhvr>
                                      <p:tavLst>
                                        <p:tav tm="0">
                                          <p:val>
                                            <p:strVal val="#ppt_h"/>
                                          </p:val>
                                        </p:tav>
                                        <p:tav tm="100000">
                                          <p:val>
                                            <p:strVal val="#ppt_h"/>
                                          </p:val>
                                        </p:tav>
                                      </p:tavLst>
                                    </p:anim>
                                    <p:anim calcmode="lin" valueType="num">
                                      <p:cBhvr>
                                        <p:cTn id="191" dur="500" decel="50000" fill="hold">
                                          <p:stCondLst>
                                            <p:cond delay="0"/>
                                          </p:stCondLst>
                                        </p:cTn>
                                        <p:tgtEl>
                                          <p:spTgt spid="4">
                                            <p:txEl>
                                              <p:pRg st="7" end="7"/>
                                            </p:txEl>
                                          </p:spTgt>
                                        </p:tgtEl>
                                        <p:attrNameLst>
                                          <p:attrName>ppt_x</p:attrName>
                                        </p:attrNameLst>
                                      </p:cBhvr>
                                      <p:tavLst>
                                        <p:tav tm="0">
                                          <p:val>
                                            <p:strVal val="#ppt_x+.4"/>
                                          </p:val>
                                        </p:tav>
                                        <p:tav tm="100000">
                                          <p:val>
                                            <p:strVal val="#ppt_x"/>
                                          </p:val>
                                        </p:tav>
                                      </p:tavLst>
                                    </p:anim>
                                    <p:anim calcmode="lin" valueType="num">
                                      <p:cBhvr>
                                        <p:cTn id="192" dur="500" decel="50000" fill="hold">
                                          <p:stCondLst>
                                            <p:cond delay="0"/>
                                          </p:stCondLst>
                                        </p:cTn>
                                        <p:tgtEl>
                                          <p:spTgt spid="4">
                                            <p:txEl>
                                              <p:pRg st="7" end="7"/>
                                            </p:txEl>
                                          </p:spTgt>
                                        </p:tgtEl>
                                        <p:attrNameLst>
                                          <p:attrName>ppt_y</p:attrName>
                                        </p:attrNameLst>
                                      </p:cBhvr>
                                      <p:tavLst>
                                        <p:tav tm="0">
                                          <p:val>
                                            <p:strVal val="#ppt_y-.2"/>
                                          </p:val>
                                        </p:tav>
                                        <p:tav tm="100000">
                                          <p:val>
                                            <p:strVal val="#ppt_y+.1"/>
                                          </p:val>
                                        </p:tav>
                                      </p:tavLst>
                                    </p:anim>
                                    <p:anim calcmode="lin" valueType="num">
                                      <p:cBhvr>
                                        <p:cTn id="193" dur="500" accel="50000" fill="hold">
                                          <p:stCondLst>
                                            <p:cond delay="500"/>
                                          </p:stCondLst>
                                        </p:cTn>
                                        <p:tgtEl>
                                          <p:spTgt spid="4">
                                            <p:txEl>
                                              <p:pRg st="7" end="7"/>
                                            </p:txEl>
                                          </p:spTgt>
                                        </p:tgtEl>
                                        <p:attrNameLst>
                                          <p:attrName>ppt_y</p:attrName>
                                        </p:attrNameLst>
                                      </p:cBhvr>
                                      <p:tavLst>
                                        <p:tav tm="0">
                                          <p:val>
                                            <p:strVal val="#ppt_y+.1"/>
                                          </p:val>
                                        </p:tav>
                                        <p:tav tm="100000">
                                          <p:val>
                                            <p:strVal val="#ppt_y"/>
                                          </p:val>
                                        </p:tav>
                                      </p:tavLst>
                                    </p:anim>
                                    <p:animEffect transition="in" filter="fade">
                                      <p:cBhvr>
                                        <p:cTn id="194" dur="1000" decel="50000">
                                          <p:stCondLst>
                                            <p:cond delay="0"/>
                                          </p:stCondLst>
                                        </p:cTn>
                                        <p:tgtEl>
                                          <p:spTgt spid="4">
                                            <p:txEl>
                                              <p:pRg st="7" end="7"/>
                                            </p:txEl>
                                          </p:spTgt>
                                        </p:tgtEl>
                                      </p:cBhvr>
                                    </p:animEffect>
                                  </p:childTnLst>
                                </p:cTn>
                              </p:par>
                            </p:childTnLst>
                          </p:cTn>
                        </p:par>
                      </p:childTnLst>
                    </p:cTn>
                  </p:par>
                  <p:par>
                    <p:cTn id="195" fill="hold">
                      <p:stCondLst>
                        <p:cond delay="indefinite"/>
                      </p:stCondLst>
                      <p:childTnLst>
                        <p:par>
                          <p:cTn id="196" fill="hold">
                            <p:stCondLst>
                              <p:cond delay="0"/>
                            </p:stCondLst>
                            <p:childTnLst>
                              <p:par>
                                <p:cTn id="197" presetID="25" presetClass="entr" presetSubtype="0" fill="hold" grpId="0" nodeType="clickEffect">
                                  <p:stCondLst>
                                    <p:cond delay="0"/>
                                  </p:stCondLst>
                                  <p:childTnLst>
                                    <p:set>
                                      <p:cBhvr>
                                        <p:cTn id="198" dur="1" fill="hold">
                                          <p:stCondLst>
                                            <p:cond delay="0"/>
                                          </p:stCondLst>
                                        </p:cTn>
                                        <p:tgtEl>
                                          <p:spTgt spid="4">
                                            <p:txEl>
                                              <p:pRg st="8" end="8"/>
                                            </p:txEl>
                                          </p:spTgt>
                                        </p:tgtEl>
                                        <p:attrNameLst>
                                          <p:attrName>style.visibility</p:attrName>
                                        </p:attrNameLst>
                                      </p:cBhvr>
                                      <p:to>
                                        <p:strVal val="visible"/>
                                      </p:to>
                                    </p:set>
                                    <p:anim calcmode="lin" valueType="num">
                                      <p:cBhvr>
                                        <p:cTn id="199" dur="500" decel="50000" fill="hold">
                                          <p:stCondLst>
                                            <p:cond delay="0"/>
                                          </p:stCondLst>
                                        </p:cTn>
                                        <p:tgtEl>
                                          <p:spTgt spid="4">
                                            <p:txEl>
                                              <p:pRg st="8" end="8"/>
                                            </p:txEl>
                                          </p:spTgt>
                                        </p:tgtEl>
                                        <p:attrNameLst>
                                          <p:attrName>style.rotation</p:attrName>
                                        </p:attrNameLst>
                                      </p:cBhvr>
                                      <p:tavLst>
                                        <p:tav tm="0">
                                          <p:val>
                                            <p:fltVal val="-90"/>
                                          </p:val>
                                        </p:tav>
                                        <p:tav tm="100000">
                                          <p:val>
                                            <p:fltVal val="0"/>
                                          </p:val>
                                        </p:tav>
                                      </p:tavLst>
                                    </p:anim>
                                    <p:anim calcmode="lin" valueType="num">
                                      <p:cBhvr>
                                        <p:cTn id="200" dur="500" decel="50000" fill="hold">
                                          <p:stCondLst>
                                            <p:cond delay="0"/>
                                          </p:stCondLst>
                                        </p:cTn>
                                        <p:tgtEl>
                                          <p:spTgt spid="4">
                                            <p:txEl>
                                              <p:pRg st="8" end="8"/>
                                            </p:txEl>
                                          </p:spTgt>
                                        </p:tgtEl>
                                        <p:attrNameLst>
                                          <p:attrName>ppt_w</p:attrName>
                                        </p:attrNameLst>
                                      </p:cBhvr>
                                      <p:tavLst>
                                        <p:tav tm="0">
                                          <p:val>
                                            <p:strVal val="#ppt_w"/>
                                          </p:val>
                                        </p:tav>
                                        <p:tav tm="100000">
                                          <p:val>
                                            <p:strVal val="#ppt_w*.05"/>
                                          </p:val>
                                        </p:tav>
                                      </p:tavLst>
                                    </p:anim>
                                    <p:anim calcmode="lin" valueType="num">
                                      <p:cBhvr>
                                        <p:cTn id="201" dur="500" accel="50000" fill="hold">
                                          <p:stCondLst>
                                            <p:cond delay="500"/>
                                          </p:stCondLst>
                                        </p:cTn>
                                        <p:tgtEl>
                                          <p:spTgt spid="4">
                                            <p:txEl>
                                              <p:pRg st="8" end="8"/>
                                            </p:txEl>
                                          </p:spTgt>
                                        </p:tgtEl>
                                        <p:attrNameLst>
                                          <p:attrName>ppt_w</p:attrName>
                                        </p:attrNameLst>
                                      </p:cBhvr>
                                      <p:tavLst>
                                        <p:tav tm="0">
                                          <p:val>
                                            <p:strVal val="#ppt_w*.05"/>
                                          </p:val>
                                        </p:tav>
                                        <p:tav tm="100000">
                                          <p:val>
                                            <p:strVal val="#ppt_w"/>
                                          </p:val>
                                        </p:tav>
                                      </p:tavLst>
                                    </p:anim>
                                    <p:anim calcmode="lin" valueType="num">
                                      <p:cBhvr>
                                        <p:cTn id="202" dur="1000" fill="hold"/>
                                        <p:tgtEl>
                                          <p:spTgt spid="4">
                                            <p:txEl>
                                              <p:pRg st="8" end="8"/>
                                            </p:txEl>
                                          </p:spTgt>
                                        </p:tgtEl>
                                        <p:attrNameLst>
                                          <p:attrName>ppt_h</p:attrName>
                                        </p:attrNameLst>
                                      </p:cBhvr>
                                      <p:tavLst>
                                        <p:tav tm="0">
                                          <p:val>
                                            <p:strVal val="#ppt_h"/>
                                          </p:val>
                                        </p:tav>
                                        <p:tav tm="100000">
                                          <p:val>
                                            <p:strVal val="#ppt_h"/>
                                          </p:val>
                                        </p:tav>
                                      </p:tavLst>
                                    </p:anim>
                                    <p:anim calcmode="lin" valueType="num">
                                      <p:cBhvr>
                                        <p:cTn id="203" dur="500" decel="50000" fill="hold">
                                          <p:stCondLst>
                                            <p:cond delay="0"/>
                                          </p:stCondLst>
                                        </p:cTn>
                                        <p:tgtEl>
                                          <p:spTgt spid="4">
                                            <p:txEl>
                                              <p:pRg st="8" end="8"/>
                                            </p:txEl>
                                          </p:spTgt>
                                        </p:tgtEl>
                                        <p:attrNameLst>
                                          <p:attrName>ppt_x</p:attrName>
                                        </p:attrNameLst>
                                      </p:cBhvr>
                                      <p:tavLst>
                                        <p:tav tm="0">
                                          <p:val>
                                            <p:strVal val="#ppt_x+.4"/>
                                          </p:val>
                                        </p:tav>
                                        <p:tav tm="100000">
                                          <p:val>
                                            <p:strVal val="#ppt_x"/>
                                          </p:val>
                                        </p:tav>
                                      </p:tavLst>
                                    </p:anim>
                                    <p:anim calcmode="lin" valueType="num">
                                      <p:cBhvr>
                                        <p:cTn id="204" dur="500" decel="50000" fill="hold">
                                          <p:stCondLst>
                                            <p:cond delay="0"/>
                                          </p:stCondLst>
                                        </p:cTn>
                                        <p:tgtEl>
                                          <p:spTgt spid="4">
                                            <p:txEl>
                                              <p:pRg st="8" end="8"/>
                                            </p:txEl>
                                          </p:spTgt>
                                        </p:tgtEl>
                                        <p:attrNameLst>
                                          <p:attrName>ppt_y</p:attrName>
                                        </p:attrNameLst>
                                      </p:cBhvr>
                                      <p:tavLst>
                                        <p:tav tm="0">
                                          <p:val>
                                            <p:strVal val="#ppt_y-.2"/>
                                          </p:val>
                                        </p:tav>
                                        <p:tav tm="100000">
                                          <p:val>
                                            <p:strVal val="#ppt_y+.1"/>
                                          </p:val>
                                        </p:tav>
                                      </p:tavLst>
                                    </p:anim>
                                    <p:anim calcmode="lin" valueType="num">
                                      <p:cBhvr>
                                        <p:cTn id="205" dur="500" accel="50000" fill="hold">
                                          <p:stCondLst>
                                            <p:cond delay="500"/>
                                          </p:stCondLst>
                                        </p:cTn>
                                        <p:tgtEl>
                                          <p:spTgt spid="4">
                                            <p:txEl>
                                              <p:pRg st="8" end="8"/>
                                            </p:txEl>
                                          </p:spTgt>
                                        </p:tgtEl>
                                        <p:attrNameLst>
                                          <p:attrName>ppt_y</p:attrName>
                                        </p:attrNameLst>
                                      </p:cBhvr>
                                      <p:tavLst>
                                        <p:tav tm="0">
                                          <p:val>
                                            <p:strVal val="#ppt_y+.1"/>
                                          </p:val>
                                        </p:tav>
                                        <p:tav tm="100000">
                                          <p:val>
                                            <p:strVal val="#ppt_y"/>
                                          </p:val>
                                        </p:tav>
                                      </p:tavLst>
                                    </p:anim>
                                    <p:animEffect transition="in" filter="fade">
                                      <p:cBhvr>
                                        <p:cTn id="206" dur="1000" decel="50000">
                                          <p:stCondLst>
                                            <p:cond delay="0"/>
                                          </p:stCondLst>
                                        </p:cTn>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4504" y="274320"/>
            <a:ext cx="7739184" cy="1143000"/>
          </a:xfrm>
        </p:spPr>
        <p:txBody>
          <a:bodyPr>
            <a:noAutofit/>
          </a:bodyPr>
          <a:lstStyle/>
          <a:p>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trente-quatre</a:t>
            </a:r>
            <a:r>
              <a:rPr lang="en-US" sz="2400" dirty="0">
                <a:latin typeface="Palatino"/>
                <a:cs typeface="Palatino"/>
              </a:rPr>
              <a:t>:  1/5 – 5/5</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dirty="0" err="1">
                <a:latin typeface="Palatino"/>
                <a:cs typeface="Palatino"/>
              </a:rPr>
              <a:t>vendredi</a:t>
            </a:r>
            <a:r>
              <a:rPr lang="en-US" sz="2400" dirty="0">
                <a:latin typeface="Palatino"/>
                <a:cs typeface="Palatino"/>
              </a:rPr>
              <a:t>, le </a:t>
            </a:r>
            <a:r>
              <a:rPr lang="en-US" sz="2400" dirty="0" err="1">
                <a:latin typeface="Palatino"/>
                <a:cs typeface="Palatino"/>
              </a:rPr>
              <a:t>cinq</a:t>
            </a:r>
            <a:r>
              <a:rPr lang="en-US" sz="2400" dirty="0">
                <a:latin typeface="Palatino"/>
                <a:cs typeface="Palatino"/>
              </a:rPr>
              <a:t> </a:t>
            </a:r>
            <a:r>
              <a:rPr lang="en-US" sz="2400" dirty="0" err="1">
                <a:latin typeface="Palatino"/>
                <a:cs typeface="Palatino"/>
              </a:rPr>
              <a:t>mai</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281693550"/>
      </p:ext>
    </p:extLst>
  </p:cSld>
  <p:clrMapOvr>
    <a:masterClrMapping/>
  </p:clrMapOvr>
  <p:transition xmlns:p14="http://schemas.microsoft.com/office/powerpoint/2010/main" spd="slow">
    <p:wheel spokes="1"/>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4223" y="274320"/>
            <a:ext cx="7769465" cy="877147"/>
          </a:xfrm>
        </p:spPr>
        <p:txBody>
          <a:bodyPr>
            <a:norm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trente-quatre</a:t>
            </a:r>
            <a:r>
              <a:rPr lang="en-US" sz="2400" dirty="0">
                <a:latin typeface="Palatino Linotype"/>
                <a:cs typeface="Palatino Linotype"/>
              </a:rPr>
              <a:t>:  7/5 – 11/5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jeudi</a:t>
            </a:r>
            <a:r>
              <a:rPr lang="en-US" sz="2400" dirty="0">
                <a:latin typeface="Palatino Linotype"/>
                <a:cs typeface="Palatino Linotype"/>
              </a:rPr>
              <a:t>, le dix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1164223" y="1524000"/>
            <a:ext cx="3739625" cy="5091434"/>
          </a:xfrm>
        </p:spPr>
        <p:txBody>
          <a:bodyPr>
            <a:normAutofit/>
          </a:bodyPr>
          <a:lstStyle/>
          <a:p>
            <a:pPr marL="82296" indent="0">
              <a:spcAft>
                <a:spcPts val="1200"/>
              </a:spcAft>
              <a:buNone/>
            </a:pPr>
            <a:r>
              <a:rPr lang="en-US" sz="2400" b="1" i="1" dirty="0" smtClean="0">
                <a:solidFill>
                  <a:srgbClr val="0000FF"/>
                </a:solidFill>
                <a:latin typeface="Palatino Linotype"/>
                <a:cs typeface="Palatino Linotype"/>
              </a:rPr>
              <a:t>Les mots du jour:</a:t>
            </a:r>
          </a:p>
          <a:p>
            <a:r>
              <a:rPr lang="en-US" sz="2400" dirty="0" err="1" smtClean="0">
                <a:latin typeface="Palatino Linotype"/>
                <a:cs typeface="Palatino Linotype"/>
              </a:rPr>
              <a:t>Où</a:t>
            </a:r>
            <a:r>
              <a:rPr lang="en-US" sz="2400" dirty="0" smtClean="0">
                <a:latin typeface="Palatino Linotype"/>
                <a:cs typeface="Palatino Linotype"/>
              </a:rPr>
              <a:t> as-</a:t>
            </a:r>
            <a:r>
              <a:rPr lang="en-US" sz="2400" dirty="0" err="1" smtClean="0">
                <a:latin typeface="Palatino Linotype"/>
                <a:cs typeface="Palatino Linotype"/>
              </a:rPr>
              <a:t>tu</a:t>
            </a:r>
            <a:r>
              <a:rPr lang="en-US" sz="2400" dirty="0" smtClean="0">
                <a:latin typeface="Palatino Linotype"/>
                <a:cs typeface="Palatino Linotype"/>
              </a:rPr>
              <a:t> mal ?		</a:t>
            </a:r>
            <a:r>
              <a:rPr lang="en-US" sz="2400" i="1" dirty="0" smtClean="0">
                <a:solidFill>
                  <a:srgbClr val="0000FF"/>
                </a:solidFill>
                <a:latin typeface="Palatino Linotype"/>
                <a:cs typeface="Palatino Linotype"/>
              </a:rPr>
              <a:t>Where do you hurt?</a:t>
            </a:r>
          </a:p>
          <a:p>
            <a:r>
              <a:rPr lang="en-US" sz="2400" dirty="0" err="1" smtClean="0">
                <a:latin typeface="Palatino Linotype"/>
                <a:cs typeface="Palatino Linotype"/>
              </a:rPr>
              <a:t>J’ai</a:t>
            </a:r>
            <a:r>
              <a:rPr lang="en-US" sz="2400" dirty="0" smtClean="0">
                <a:latin typeface="Palatino Linotype"/>
                <a:cs typeface="Palatino Linotype"/>
              </a:rPr>
              <a:t> mal au </a:t>
            </a:r>
            <a:r>
              <a:rPr lang="en-US" sz="2400" dirty="0" err="1" smtClean="0">
                <a:latin typeface="Palatino Linotype"/>
                <a:cs typeface="Palatino Linotype"/>
              </a:rPr>
              <a:t>ventre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My stomach hurts.</a:t>
            </a:r>
          </a:p>
          <a:p>
            <a:r>
              <a:rPr lang="en-US" sz="2400" dirty="0" err="1" smtClean="0">
                <a:latin typeface="Palatino Linotype"/>
                <a:cs typeface="Palatino Linotype"/>
              </a:rPr>
              <a:t>J’ai</a:t>
            </a:r>
            <a:r>
              <a:rPr lang="en-US" sz="2400" dirty="0" smtClean="0">
                <a:latin typeface="Palatino Linotype"/>
                <a:cs typeface="Palatino Linotype"/>
              </a:rPr>
              <a:t> mal </a:t>
            </a:r>
            <a:r>
              <a:rPr lang="en-US" sz="2400" dirty="0" err="1" smtClean="0">
                <a:latin typeface="Palatino Linotype"/>
                <a:cs typeface="Palatino Linotype"/>
              </a:rPr>
              <a:t>à</a:t>
            </a:r>
            <a:r>
              <a:rPr lang="en-US" sz="2400" dirty="0" smtClean="0">
                <a:latin typeface="Palatino Linotype"/>
                <a:cs typeface="Palatino Linotype"/>
              </a:rPr>
              <a:t> la tête.</a:t>
            </a:r>
            <a:r>
              <a:rPr lang="en-US" sz="2400" i="1" dirty="0" smtClean="0">
                <a:latin typeface="Palatino Linotype"/>
                <a:cs typeface="Palatino Linotype"/>
              </a:rPr>
              <a:t>		</a:t>
            </a:r>
            <a:r>
              <a:rPr lang="en-US" sz="2400" i="1" dirty="0" smtClean="0">
                <a:solidFill>
                  <a:srgbClr val="0000FF"/>
                </a:solidFill>
                <a:latin typeface="Palatino Linotype"/>
                <a:cs typeface="Palatino Linotype"/>
              </a:rPr>
              <a:t>I have a headache.</a:t>
            </a:r>
          </a:p>
          <a:p>
            <a:r>
              <a:rPr lang="en-US" sz="2400" dirty="0" smtClean="0">
                <a:latin typeface="Palatino Linotype"/>
                <a:cs typeface="Palatino Linotype"/>
              </a:rPr>
              <a:t>Il a mal aux dents.	</a:t>
            </a:r>
            <a:r>
              <a:rPr lang="en-US" sz="2400" i="1" dirty="0" smtClean="0">
                <a:solidFill>
                  <a:srgbClr val="0000FF"/>
                </a:solidFill>
                <a:latin typeface="Palatino Linotype"/>
                <a:cs typeface="Palatino Linotype"/>
              </a:rPr>
              <a:t>He has a toothache.</a:t>
            </a:r>
          </a:p>
          <a:p>
            <a:r>
              <a:rPr lang="en-US" sz="2400" dirty="0" smtClean="0">
                <a:latin typeface="Palatino Linotype"/>
                <a:cs typeface="Palatino Linotype"/>
              </a:rPr>
              <a:t>Elle a mal </a:t>
            </a:r>
            <a:r>
              <a:rPr lang="en-US" sz="2400" dirty="0" err="1" smtClean="0">
                <a:latin typeface="Palatino Linotype"/>
                <a:cs typeface="Palatino Linotype"/>
              </a:rPr>
              <a:t>à</a:t>
            </a:r>
            <a:r>
              <a:rPr lang="en-US" sz="2400" dirty="0" smtClean="0">
                <a:latin typeface="Palatino Linotype"/>
                <a:cs typeface="Palatino Linotype"/>
              </a:rPr>
              <a:t> la gorge.	</a:t>
            </a:r>
            <a:r>
              <a:rPr lang="en-US" sz="2400" i="1" dirty="0" smtClean="0">
                <a:solidFill>
                  <a:srgbClr val="0000FF"/>
                </a:solidFill>
                <a:latin typeface="Palatino Linotype"/>
                <a:cs typeface="Palatino Linotype"/>
              </a:rPr>
              <a:t>She has a sore throat.</a:t>
            </a:r>
            <a:endParaRPr lang="en-US" sz="2400" i="1" dirty="0">
              <a:solidFill>
                <a:srgbClr val="0000FF"/>
              </a:solidFill>
              <a:latin typeface="Palatino Linotype"/>
              <a:cs typeface="Palatino Linotype"/>
            </a:endParaRPr>
          </a:p>
        </p:txBody>
      </p:sp>
      <p:sp>
        <p:nvSpPr>
          <p:cNvPr id="4" name="Content Placeholder 3"/>
          <p:cNvSpPr>
            <a:spLocks noGrp="1"/>
          </p:cNvSpPr>
          <p:nvPr>
            <p:ph sz="half" idx="2"/>
          </p:nvPr>
        </p:nvSpPr>
        <p:spPr>
          <a:xfrm>
            <a:off x="5080245" y="1524000"/>
            <a:ext cx="3853443" cy="5091434"/>
          </a:xfrm>
        </p:spPr>
        <p:txBody>
          <a:bodyPr>
            <a:normAutofit/>
          </a:bodyPr>
          <a:lstStyle/>
          <a:p>
            <a:r>
              <a:rPr lang="en-US" sz="2400" dirty="0" err="1" smtClean="0">
                <a:latin typeface="Palatino Linotype"/>
                <a:cs typeface="Palatino Linotype"/>
              </a:rPr>
              <a:t>Tu</a:t>
            </a:r>
            <a:r>
              <a:rPr lang="en-US" sz="2400" dirty="0" smtClean="0">
                <a:latin typeface="Palatino Linotype"/>
                <a:cs typeface="Palatino Linotype"/>
              </a:rPr>
              <a:t> as mal au </a:t>
            </a:r>
            <a:r>
              <a:rPr lang="en-US" sz="2400" dirty="0" err="1" smtClean="0">
                <a:latin typeface="Palatino Linotype"/>
                <a:cs typeface="Palatino Linotype"/>
              </a:rPr>
              <a:t>cœur</a:t>
            </a:r>
            <a:r>
              <a:rPr lang="en-US" sz="2400" dirty="0" smtClean="0">
                <a:latin typeface="Palatino Linotype"/>
                <a:cs typeface="Palatino Linotype"/>
              </a:rPr>
              <a:t>.	</a:t>
            </a:r>
            <a:r>
              <a:rPr lang="en-US" sz="2400" i="1" dirty="0" smtClean="0">
                <a:solidFill>
                  <a:srgbClr val="0000FF"/>
                </a:solidFill>
                <a:latin typeface="Palatino Linotype"/>
                <a:cs typeface="Palatino Linotype"/>
              </a:rPr>
              <a:t>You feel nauseous.</a:t>
            </a:r>
          </a:p>
          <a:p>
            <a:r>
              <a:rPr lang="en-US" sz="2400" dirty="0" smtClean="0">
                <a:latin typeface="Palatino Linotype"/>
                <a:cs typeface="Palatino Linotype"/>
              </a:rPr>
              <a:t>Il a mal au dos.		</a:t>
            </a:r>
            <a:r>
              <a:rPr lang="en-US" sz="2400" i="1" dirty="0" smtClean="0">
                <a:solidFill>
                  <a:srgbClr val="0000FF"/>
                </a:solidFill>
                <a:latin typeface="Palatino Linotype"/>
                <a:cs typeface="Palatino Linotype"/>
              </a:rPr>
              <a:t>He has a backache.</a:t>
            </a:r>
          </a:p>
          <a:p>
            <a:r>
              <a:rPr lang="en-US" sz="2400" dirty="0" smtClean="0">
                <a:latin typeface="Palatino Linotype"/>
                <a:cs typeface="Palatino Linotype"/>
              </a:rPr>
              <a:t>Elle a mal aux </a:t>
            </a:r>
            <a:r>
              <a:rPr lang="en-US" sz="2400" dirty="0" err="1" smtClean="0">
                <a:latin typeface="Palatino Linotype"/>
                <a:cs typeface="Palatino Linotype"/>
              </a:rPr>
              <a:t>oreilles</a:t>
            </a:r>
            <a:r>
              <a:rPr lang="en-US" sz="2400" dirty="0" smtClean="0">
                <a:latin typeface="Palatino Linotype"/>
                <a:cs typeface="Palatino Linotype"/>
              </a:rPr>
              <a:t>.	</a:t>
            </a:r>
            <a:r>
              <a:rPr lang="en-US" sz="2400" i="1" dirty="0" smtClean="0">
                <a:solidFill>
                  <a:srgbClr val="0000FF"/>
                </a:solidFill>
                <a:latin typeface="Palatino Linotype"/>
                <a:cs typeface="Palatino Linotype"/>
              </a:rPr>
              <a:t>She has an earache.</a:t>
            </a:r>
          </a:p>
          <a:p>
            <a:r>
              <a:rPr lang="en-US" sz="2400" dirty="0" smtClean="0">
                <a:latin typeface="Palatino Linotype"/>
                <a:cs typeface="Palatino Linotype"/>
              </a:rPr>
              <a:t>Elle a la grippe.		</a:t>
            </a:r>
            <a:r>
              <a:rPr lang="en-US" sz="2400" i="1" dirty="0" smtClean="0">
                <a:solidFill>
                  <a:srgbClr val="0000FF"/>
                </a:solidFill>
                <a:latin typeface="Palatino Linotype"/>
                <a:cs typeface="Palatino Linotype"/>
              </a:rPr>
              <a:t>She has the flu.</a:t>
            </a:r>
          </a:p>
          <a:p>
            <a:r>
              <a:rPr lang="en-US" sz="2400" dirty="0" err="1" smtClean="0">
                <a:latin typeface="Palatino Linotype"/>
                <a:cs typeface="Palatino Linotype"/>
              </a:rPr>
              <a:t>J’ai</a:t>
            </a:r>
            <a:r>
              <a:rPr lang="en-US" sz="2400" dirty="0" smtClean="0">
                <a:latin typeface="Palatino Linotype"/>
                <a:cs typeface="Palatino Linotype"/>
              </a:rPr>
              <a:t> de la </a:t>
            </a:r>
            <a:r>
              <a:rPr lang="en-US" sz="2400" dirty="0" err="1" smtClean="0">
                <a:latin typeface="Palatino Linotype"/>
                <a:cs typeface="Palatino Linotype"/>
              </a:rPr>
              <a:t>fièvre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I have a fever.</a:t>
            </a:r>
          </a:p>
          <a:p>
            <a:r>
              <a:rPr lang="en-US" sz="2400" dirty="0" err="1" smtClean="0">
                <a:latin typeface="Palatino Linotype"/>
                <a:cs typeface="Palatino Linotype"/>
              </a:rPr>
              <a:t>Tu</a:t>
            </a:r>
            <a:r>
              <a:rPr lang="en-US" sz="2400" dirty="0" smtClean="0">
                <a:latin typeface="Palatino Linotype"/>
                <a:cs typeface="Palatino Linotype"/>
              </a:rPr>
              <a:t> as un </a:t>
            </a:r>
            <a:r>
              <a:rPr lang="en-US" sz="2400" dirty="0" err="1" smtClean="0">
                <a:latin typeface="Palatino Linotype"/>
                <a:cs typeface="Palatino Linotype"/>
              </a:rPr>
              <a:t>rhume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You have a cold.</a:t>
            </a:r>
            <a:endParaRPr lang="en-US" sz="2400" i="1" dirty="0">
              <a:solidFill>
                <a:srgbClr val="0000FF"/>
              </a:solidFill>
              <a:latin typeface="Palatino Linotype"/>
              <a:cs typeface="Palatino Linotype"/>
            </a:endParaRPr>
          </a:p>
        </p:txBody>
      </p:sp>
    </p:spTree>
    <p:extLst>
      <p:ext uri="{BB962C8B-B14F-4D97-AF65-F5344CB8AC3E}">
        <p14:creationId xmlns:p14="http://schemas.microsoft.com/office/powerpoint/2010/main" val="235682499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p:cTn id="43"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44"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 calcmode="lin" valueType="num">
                                      <p:cBhvr>
                                        <p:cTn id="49"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 calcmode="lin" valueType="num">
                                      <p:cBhvr>
                                        <p:cTn id="55"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4">
                                            <p:txEl>
                                              <p:pRg st="3" end="3"/>
                                            </p:txEl>
                                          </p:spTgt>
                                        </p:tgtEl>
                                        <p:attrNameLst>
                                          <p:attrName>style.visibility</p:attrName>
                                        </p:attrNameLst>
                                      </p:cBhvr>
                                      <p:to>
                                        <p:strVal val="visible"/>
                                      </p:to>
                                    </p:set>
                                    <p:anim calcmode="lin" valueType="num">
                                      <p:cBhvr>
                                        <p:cTn id="6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62"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4">
                                            <p:txEl>
                                              <p:pRg st="4" end="4"/>
                                            </p:txEl>
                                          </p:spTgt>
                                        </p:tgtEl>
                                        <p:attrNameLst>
                                          <p:attrName>style.visibility</p:attrName>
                                        </p:attrNameLst>
                                      </p:cBhvr>
                                      <p:to>
                                        <p:strVal val="visible"/>
                                      </p:to>
                                    </p:set>
                                    <p:anim calcmode="lin" valueType="num">
                                      <p:cBhvr>
                                        <p:cTn id="67"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68"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4">
                                            <p:txEl>
                                              <p:pRg st="5" end="5"/>
                                            </p:txEl>
                                          </p:spTgt>
                                        </p:tgtEl>
                                        <p:attrNameLst>
                                          <p:attrName>style.visibility</p:attrName>
                                        </p:attrNameLst>
                                      </p:cBhvr>
                                      <p:to>
                                        <p:strVal val="visible"/>
                                      </p:to>
                                    </p:set>
                                    <p:anim calcmode="lin" valueType="num">
                                      <p:cBhvr>
                                        <p:cTn id="73"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74"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trente-cinq</a:t>
            </a:r>
            <a:r>
              <a:rPr lang="en-US" sz="2400" dirty="0">
                <a:latin typeface="Palatino"/>
                <a:cs typeface="Palatino"/>
              </a:rPr>
              <a:t>:  8/5 – 12/5</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dirty="0" err="1">
                <a:latin typeface="Palatino"/>
                <a:cs typeface="Palatino"/>
              </a:rPr>
              <a:t>lundi</a:t>
            </a:r>
            <a:r>
              <a:rPr lang="en-US" sz="2400" dirty="0">
                <a:latin typeface="Palatino"/>
                <a:cs typeface="Palatino"/>
              </a:rPr>
              <a:t>, le </a:t>
            </a:r>
            <a:r>
              <a:rPr lang="en-US" sz="2400" dirty="0" err="1">
                <a:latin typeface="Palatino"/>
                <a:cs typeface="Palatino"/>
              </a:rPr>
              <a:t>huit</a:t>
            </a:r>
            <a:r>
              <a:rPr lang="en-US" sz="2400" dirty="0">
                <a:latin typeface="Palatino"/>
                <a:cs typeface="Palatino"/>
              </a:rPr>
              <a:t> </a:t>
            </a:r>
            <a:r>
              <a:rPr lang="en-US" sz="2400" dirty="0" err="1">
                <a:latin typeface="Palatino"/>
                <a:cs typeface="Palatino"/>
              </a:rPr>
              <a:t>mai</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92268000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35468"/>
            <a:ext cx="7866888" cy="1117600"/>
          </a:xfrm>
        </p:spPr>
        <p:txBody>
          <a:bodyPr>
            <a:norm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trente-quatre</a:t>
            </a:r>
            <a:r>
              <a:rPr lang="en-US" sz="2400" dirty="0">
                <a:latin typeface="Palatino Linotype"/>
                <a:cs typeface="Palatino Linotype"/>
              </a:rPr>
              <a:t>:  7/5 – 11/5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vendredi</a:t>
            </a:r>
            <a:r>
              <a:rPr lang="en-US" sz="2400" dirty="0">
                <a:latin typeface="Palatino Linotype"/>
                <a:cs typeface="Palatino Linotype"/>
              </a:rPr>
              <a:t>, le </a:t>
            </a:r>
            <a:r>
              <a:rPr lang="en-US" sz="2400" dirty="0" err="1">
                <a:latin typeface="Palatino Linotype"/>
                <a:cs typeface="Palatino Linotype"/>
              </a:rPr>
              <a:t>onze</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1217142" y="1524000"/>
            <a:ext cx="3704345" cy="5056152"/>
          </a:xfrm>
        </p:spPr>
        <p:txBody>
          <a:bodyPr>
            <a:normAutofit lnSpcReduction="10000"/>
          </a:bodyPr>
          <a:lstStyle/>
          <a:p>
            <a:pPr marL="82296" indent="0">
              <a:spcBef>
                <a:spcPts val="1200"/>
              </a:spcBef>
              <a:spcAft>
                <a:spcPts val="1200"/>
              </a:spcAft>
              <a:buNone/>
            </a:pPr>
            <a:r>
              <a:rPr lang="en-US" sz="2400" b="1" i="1" dirty="0" smtClean="0">
                <a:solidFill>
                  <a:srgbClr val="0000FF"/>
                </a:solidFill>
                <a:latin typeface="Palatino Linotype"/>
                <a:cs typeface="Palatino Linotype"/>
              </a:rPr>
              <a:t>Les mots du jour:</a:t>
            </a:r>
          </a:p>
          <a:p>
            <a:pPr>
              <a:spcBef>
                <a:spcPts val="1200"/>
              </a:spcBef>
            </a:pPr>
            <a:r>
              <a:rPr lang="en-US" sz="2400" dirty="0" smtClean="0">
                <a:latin typeface="Palatino Linotype"/>
                <a:cs typeface="Palatino Linotype"/>
              </a:rPr>
              <a:t>Elle a des frissons.	</a:t>
            </a:r>
            <a:r>
              <a:rPr lang="en-US" sz="2400" i="1" dirty="0" smtClean="0">
                <a:solidFill>
                  <a:srgbClr val="0000FF"/>
                </a:solidFill>
                <a:latin typeface="Palatino Linotype"/>
                <a:cs typeface="Palatino Linotype"/>
              </a:rPr>
              <a:t>She has chills.</a:t>
            </a:r>
          </a:p>
          <a:p>
            <a:pPr>
              <a:spcBef>
                <a:spcPts val="1200"/>
              </a:spcBef>
            </a:pPr>
            <a:r>
              <a:rPr lang="en-US" sz="2400" dirty="0" smtClean="0">
                <a:latin typeface="Palatino Linotype"/>
                <a:cs typeface="Palatino Linotype"/>
              </a:rPr>
              <a:t>Elle </a:t>
            </a:r>
            <a:r>
              <a:rPr lang="en-US" sz="2400" dirty="0" err="1" smtClean="0">
                <a:latin typeface="Palatino Linotype"/>
                <a:cs typeface="Palatino Linotype"/>
              </a:rPr>
              <a:t>est</a:t>
            </a:r>
            <a:r>
              <a:rPr lang="en-US" sz="2400" dirty="0" smtClean="0">
                <a:latin typeface="Palatino Linotype"/>
                <a:cs typeface="Palatino Linotype"/>
              </a:rPr>
              <a:t> </a:t>
            </a:r>
            <a:r>
              <a:rPr lang="en-US" sz="2400" dirty="0" err="1" smtClean="0">
                <a:latin typeface="Palatino Linotype"/>
                <a:cs typeface="Palatino Linotype"/>
              </a:rPr>
              <a:t>fatiguée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She is tired.</a:t>
            </a:r>
          </a:p>
          <a:p>
            <a:pPr>
              <a:spcBef>
                <a:spcPts val="1200"/>
              </a:spcBef>
            </a:pPr>
            <a:r>
              <a:rPr lang="en-US" sz="2400" dirty="0" smtClean="0">
                <a:latin typeface="Palatino Linotype"/>
                <a:cs typeface="Palatino Linotype"/>
              </a:rPr>
              <a:t>Il </a:t>
            </a:r>
            <a:r>
              <a:rPr lang="en-US" sz="2400" dirty="0" err="1" smtClean="0">
                <a:latin typeface="Palatino Linotype"/>
                <a:cs typeface="Palatino Linotype"/>
              </a:rPr>
              <a:t>est</a:t>
            </a:r>
            <a:r>
              <a:rPr lang="en-US" sz="2400" dirty="0" smtClean="0">
                <a:latin typeface="Palatino Linotype"/>
                <a:cs typeface="Palatino Linotype"/>
              </a:rPr>
              <a:t> </a:t>
            </a:r>
            <a:r>
              <a:rPr lang="en-US" sz="2400" dirty="0" err="1" smtClean="0">
                <a:latin typeface="Palatino Linotype"/>
                <a:cs typeface="Palatino Linotype"/>
              </a:rPr>
              <a:t>fatigué</a:t>
            </a:r>
            <a:r>
              <a:rPr lang="en-US" sz="2400" dirty="0" smtClean="0">
                <a:latin typeface="Palatino Linotype"/>
                <a:cs typeface="Palatino Linotype"/>
              </a:rPr>
              <a:t>.</a:t>
            </a:r>
            <a:r>
              <a:rPr lang="en-US" sz="2400" dirty="0">
                <a:latin typeface="Palatino Linotype"/>
                <a:cs typeface="Palatino Linotype"/>
              </a:rPr>
              <a:t>	</a:t>
            </a:r>
            <a:r>
              <a:rPr lang="en-US" sz="2400" dirty="0" smtClean="0">
                <a:latin typeface="Palatino Linotype"/>
                <a:cs typeface="Palatino Linotype"/>
              </a:rPr>
              <a:t>	</a:t>
            </a:r>
            <a:r>
              <a:rPr lang="en-US" sz="2400" i="1" dirty="0" smtClean="0">
                <a:solidFill>
                  <a:srgbClr val="0000FF"/>
                </a:solidFill>
                <a:latin typeface="Palatino Linotype"/>
                <a:cs typeface="Palatino Linotype"/>
              </a:rPr>
              <a:t>He is tired.</a:t>
            </a:r>
          </a:p>
          <a:p>
            <a:pPr>
              <a:spcBef>
                <a:spcPts val="1200"/>
              </a:spcBef>
            </a:pPr>
            <a:r>
              <a:rPr lang="en-US" sz="2400" dirty="0" smtClean="0">
                <a:latin typeface="Palatino Linotype"/>
                <a:cs typeface="Palatino Linotype"/>
              </a:rPr>
              <a:t>Elle a bonne mine.	</a:t>
            </a:r>
            <a:r>
              <a:rPr lang="en-US" sz="2400" i="1" dirty="0" smtClean="0">
                <a:solidFill>
                  <a:srgbClr val="0000FF"/>
                </a:solidFill>
                <a:latin typeface="Palatino Linotype"/>
                <a:cs typeface="Palatino Linotype"/>
              </a:rPr>
              <a:t>She looks well.</a:t>
            </a:r>
          </a:p>
          <a:p>
            <a:pPr>
              <a:spcBef>
                <a:spcPts val="1200"/>
              </a:spcBef>
            </a:pPr>
            <a:r>
              <a:rPr lang="en-US" sz="2400" dirty="0" smtClean="0">
                <a:latin typeface="Palatino Linotype"/>
                <a:cs typeface="Palatino Linotype"/>
              </a:rPr>
              <a:t>Elle a </a:t>
            </a:r>
            <a:r>
              <a:rPr lang="en-US" sz="2400" dirty="0" err="1" smtClean="0">
                <a:latin typeface="Palatino Linotype"/>
                <a:cs typeface="Palatino Linotype"/>
              </a:rPr>
              <a:t>mauvaise</a:t>
            </a:r>
            <a:r>
              <a:rPr lang="en-US" sz="2400" dirty="0" smtClean="0">
                <a:latin typeface="Palatino Linotype"/>
                <a:cs typeface="Palatino Linotype"/>
              </a:rPr>
              <a:t> mine.               </a:t>
            </a:r>
            <a:r>
              <a:rPr lang="en-US" sz="2400" i="1" dirty="0" smtClean="0">
                <a:solidFill>
                  <a:srgbClr val="0000FF"/>
                </a:solidFill>
                <a:latin typeface="Palatino Linotype"/>
                <a:cs typeface="Palatino Linotype"/>
              </a:rPr>
              <a:t>She doesn’t look well.</a:t>
            </a:r>
          </a:p>
        </p:txBody>
      </p:sp>
      <p:sp>
        <p:nvSpPr>
          <p:cNvPr id="4" name="Content Placeholder 3"/>
          <p:cNvSpPr>
            <a:spLocks noGrp="1"/>
          </p:cNvSpPr>
          <p:nvPr>
            <p:ph sz="half" idx="2"/>
          </p:nvPr>
        </p:nvSpPr>
        <p:spPr>
          <a:xfrm>
            <a:off x="5133164" y="1523999"/>
            <a:ext cx="3800524" cy="5197281"/>
          </a:xfrm>
        </p:spPr>
        <p:txBody>
          <a:bodyPr>
            <a:normAutofit lnSpcReduction="10000"/>
          </a:bodyPr>
          <a:lstStyle/>
          <a:p>
            <a:pPr>
              <a:lnSpc>
                <a:spcPct val="110000"/>
              </a:lnSpc>
              <a:spcBef>
                <a:spcPts val="1200"/>
              </a:spcBef>
            </a:pPr>
            <a:r>
              <a:rPr lang="en-US" sz="2400" dirty="0" smtClean="0">
                <a:latin typeface="Palatino Linotype"/>
                <a:cs typeface="Palatino Linotype"/>
              </a:rPr>
              <a:t>Il </a:t>
            </a:r>
            <a:r>
              <a:rPr lang="en-US" sz="2400" dirty="0" err="1" smtClean="0">
                <a:latin typeface="Palatino Linotype"/>
                <a:cs typeface="Palatino Linotype"/>
              </a:rPr>
              <a:t>est</a:t>
            </a:r>
            <a:r>
              <a:rPr lang="en-US" sz="2400" dirty="0" smtClean="0">
                <a:latin typeface="Palatino Linotype"/>
                <a:cs typeface="Palatino Linotype"/>
              </a:rPr>
              <a:t> en bonne </a:t>
            </a:r>
            <a:r>
              <a:rPr lang="en-US" sz="2400" dirty="0" err="1" smtClean="0">
                <a:latin typeface="Palatino Linotype"/>
                <a:cs typeface="Palatino Linotype"/>
              </a:rPr>
              <a:t>forme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He is in good shape</a:t>
            </a:r>
            <a:r>
              <a:rPr lang="en-US" sz="2400" i="1" dirty="0" smtClean="0">
                <a:latin typeface="Palatino Linotype"/>
                <a:cs typeface="Palatino Linotype"/>
              </a:rPr>
              <a:t>.</a:t>
            </a:r>
          </a:p>
          <a:p>
            <a:pPr>
              <a:lnSpc>
                <a:spcPct val="110000"/>
              </a:lnSpc>
              <a:spcBef>
                <a:spcPts val="1200"/>
              </a:spcBef>
            </a:pPr>
            <a:r>
              <a:rPr lang="en-US" sz="2400" dirty="0" smtClean="0">
                <a:latin typeface="Palatino Linotype"/>
                <a:cs typeface="Palatino Linotype"/>
              </a:rPr>
              <a:t>Il </a:t>
            </a:r>
            <a:r>
              <a:rPr lang="en-US" sz="2400" dirty="0" err="1" smtClean="0">
                <a:latin typeface="Palatino Linotype"/>
                <a:cs typeface="Palatino Linotype"/>
              </a:rPr>
              <a:t>est</a:t>
            </a:r>
            <a:r>
              <a:rPr lang="en-US" sz="2400" dirty="0" smtClean="0">
                <a:latin typeface="Palatino Linotype"/>
                <a:cs typeface="Palatino Linotype"/>
              </a:rPr>
              <a:t> en </a:t>
            </a:r>
            <a:r>
              <a:rPr lang="en-US" sz="2400" dirty="0" err="1" smtClean="0">
                <a:latin typeface="Palatino Linotype"/>
                <a:cs typeface="Palatino Linotype"/>
              </a:rPr>
              <a:t>mauvaise</a:t>
            </a:r>
            <a:r>
              <a:rPr lang="en-US" sz="2400" dirty="0" smtClean="0">
                <a:latin typeface="Palatino Linotype"/>
                <a:cs typeface="Palatino Linotype"/>
              </a:rPr>
              <a:t> </a:t>
            </a:r>
            <a:r>
              <a:rPr lang="en-US" sz="2400" dirty="0" err="1" smtClean="0">
                <a:latin typeface="Palatino Linotype"/>
                <a:cs typeface="Palatino Linotype"/>
              </a:rPr>
              <a:t>forme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He is in bad shape.</a:t>
            </a:r>
          </a:p>
          <a:p>
            <a:pPr>
              <a:lnSpc>
                <a:spcPct val="110000"/>
              </a:lnSpc>
              <a:spcBef>
                <a:spcPts val="1200"/>
              </a:spcBef>
            </a:pPr>
            <a:r>
              <a:rPr lang="en-US" sz="2400" dirty="0" err="1" smtClean="0">
                <a:latin typeface="Palatino Linotype"/>
                <a:cs typeface="Palatino Linotype"/>
              </a:rPr>
              <a:t>À</a:t>
            </a:r>
            <a:r>
              <a:rPr lang="en-US" sz="2400" dirty="0" smtClean="0">
                <a:latin typeface="Palatino Linotype"/>
                <a:cs typeface="Palatino Linotype"/>
              </a:rPr>
              <a:t> </a:t>
            </a:r>
            <a:r>
              <a:rPr lang="en-US" sz="2400" dirty="0" err="1" smtClean="0">
                <a:latin typeface="Palatino Linotype"/>
                <a:cs typeface="Palatino Linotype"/>
              </a:rPr>
              <a:t>tes</a:t>
            </a:r>
            <a:r>
              <a:rPr lang="en-US" sz="2400" dirty="0" smtClean="0">
                <a:latin typeface="Palatino Linotype"/>
                <a:cs typeface="Palatino Linotype"/>
              </a:rPr>
              <a:t> (</a:t>
            </a:r>
            <a:r>
              <a:rPr lang="en-US" sz="2400" dirty="0" err="1" smtClean="0">
                <a:latin typeface="Palatino Linotype"/>
                <a:cs typeface="Palatino Linotype"/>
              </a:rPr>
              <a:t>vos</a:t>
            </a:r>
            <a:r>
              <a:rPr lang="en-US" sz="2400" dirty="0" smtClean="0">
                <a:latin typeface="Palatino Linotype"/>
                <a:cs typeface="Palatino Linotype"/>
              </a:rPr>
              <a:t>) </a:t>
            </a:r>
            <a:r>
              <a:rPr lang="en-US" sz="2400" dirty="0" err="1" smtClean="0">
                <a:latin typeface="Palatino Linotype"/>
                <a:cs typeface="Palatino Linotype"/>
              </a:rPr>
              <a:t>souhaits</a:t>
            </a:r>
            <a:r>
              <a:rPr lang="en-US" sz="2400" dirty="0" smtClean="0">
                <a:latin typeface="Palatino Linotype"/>
                <a:cs typeface="Palatino Linotype"/>
              </a:rPr>
              <a:t> !	</a:t>
            </a:r>
            <a:r>
              <a:rPr lang="en-US" sz="2400" i="1" dirty="0" smtClean="0">
                <a:solidFill>
                  <a:srgbClr val="0000FF"/>
                </a:solidFill>
                <a:latin typeface="Palatino Linotype"/>
                <a:cs typeface="Palatino Linotype"/>
              </a:rPr>
              <a:t>Bless you!</a:t>
            </a:r>
          </a:p>
          <a:p>
            <a:pPr>
              <a:lnSpc>
                <a:spcPct val="110000"/>
              </a:lnSpc>
              <a:spcBef>
                <a:spcPts val="1200"/>
              </a:spcBef>
            </a:pPr>
            <a:r>
              <a:rPr lang="en-US" sz="2400" dirty="0" smtClean="0">
                <a:latin typeface="Palatino Linotype"/>
                <a:cs typeface="Palatino Linotype"/>
              </a:rPr>
              <a:t>Elle </a:t>
            </a:r>
            <a:r>
              <a:rPr lang="en-US" sz="2400" dirty="0" err="1" smtClean="0">
                <a:latin typeface="Palatino Linotype"/>
                <a:cs typeface="Palatino Linotype"/>
              </a:rPr>
              <a:t>n’est</a:t>
            </a:r>
            <a:r>
              <a:rPr lang="en-US" sz="2400" dirty="0" smtClean="0">
                <a:latin typeface="Palatino Linotype"/>
                <a:cs typeface="Palatino Linotype"/>
              </a:rPr>
              <a:t> pas </a:t>
            </a:r>
            <a:r>
              <a:rPr lang="en-US" sz="2400" dirty="0" err="1" smtClean="0">
                <a:latin typeface="Palatino Linotype"/>
                <a:cs typeface="Palatino Linotype"/>
              </a:rPr>
              <a:t>dans</a:t>
            </a:r>
            <a:r>
              <a:rPr lang="en-US" sz="2400" dirty="0" smtClean="0">
                <a:latin typeface="Palatino Linotype"/>
                <a:cs typeface="Palatino Linotype"/>
              </a:rPr>
              <a:t> son </a:t>
            </a:r>
            <a:r>
              <a:rPr lang="en-US" sz="2400" dirty="0" err="1" smtClean="0">
                <a:latin typeface="Palatino Linotype"/>
                <a:cs typeface="Palatino Linotype"/>
              </a:rPr>
              <a:t>assiette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She’s not feeling well.</a:t>
            </a:r>
          </a:p>
          <a:p>
            <a:pPr>
              <a:lnSpc>
                <a:spcPct val="110000"/>
              </a:lnSpc>
              <a:spcBef>
                <a:spcPts val="1200"/>
              </a:spcBef>
            </a:pPr>
            <a:r>
              <a:rPr lang="en-US" sz="2400" dirty="0" smtClean="0">
                <a:latin typeface="Palatino Linotype"/>
                <a:cs typeface="Palatino Linotype"/>
              </a:rPr>
              <a:t>Elle </a:t>
            </a:r>
            <a:r>
              <a:rPr lang="en-US" sz="2400" dirty="0" err="1" smtClean="0">
                <a:latin typeface="Palatino Linotype"/>
                <a:cs typeface="Palatino Linotype"/>
              </a:rPr>
              <a:t>est</a:t>
            </a:r>
            <a:r>
              <a:rPr lang="en-US" sz="2400" dirty="0" smtClean="0">
                <a:latin typeface="Palatino Linotype"/>
                <a:cs typeface="Palatino Linotype"/>
              </a:rPr>
              <a:t> </a:t>
            </a:r>
            <a:r>
              <a:rPr lang="en-US" sz="2400" dirty="0" err="1" smtClean="0">
                <a:latin typeface="Palatino Linotype"/>
                <a:cs typeface="Palatino Linotype"/>
              </a:rPr>
              <a:t>clouée</a:t>
            </a:r>
            <a:r>
              <a:rPr lang="en-US" sz="2400" dirty="0" smtClean="0">
                <a:latin typeface="Palatino Linotype"/>
                <a:cs typeface="Palatino Linotype"/>
              </a:rPr>
              <a:t> au lit. </a:t>
            </a:r>
            <a:r>
              <a:rPr lang="en-US" sz="2400" i="1" dirty="0" smtClean="0">
                <a:solidFill>
                  <a:srgbClr val="0000FF"/>
                </a:solidFill>
                <a:latin typeface="Palatino Linotype"/>
                <a:cs typeface="Palatino Linotype"/>
              </a:rPr>
              <a:t>She has to stay in bed.</a:t>
            </a:r>
            <a:endParaRPr lang="en-US" sz="2400" i="1" dirty="0">
              <a:solidFill>
                <a:srgbClr val="0000FF"/>
              </a:solidFill>
              <a:latin typeface="Palatino Linotype"/>
              <a:cs typeface="Palatino Linotype"/>
            </a:endParaRPr>
          </a:p>
        </p:txBody>
      </p:sp>
    </p:spTree>
    <p:extLst>
      <p:ext uri="{BB962C8B-B14F-4D97-AF65-F5344CB8AC3E}">
        <p14:creationId xmlns:p14="http://schemas.microsoft.com/office/powerpoint/2010/main" val="38573374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 calcmode="lin" valueType="num">
                                      <p:cBhvr>
                                        <p:cTn id="6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grpId="0" nodeType="clickEffect">
                                  <p:stCondLst>
                                    <p:cond delay="0"/>
                                  </p:stCondLst>
                                  <p:childTnLst>
                                    <p:set>
                                      <p:cBhvr>
                                        <p:cTn id="78" dur="1" fill="hold">
                                          <p:stCondLst>
                                            <p:cond delay="0"/>
                                          </p:stCondLst>
                                        </p:cTn>
                                        <p:tgtEl>
                                          <p:spTgt spid="4">
                                            <p:txEl>
                                              <p:pRg st="0" end="0"/>
                                            </p:txEl>
                                          </p:spTgt>
                                        </p:tgtEl>
                                        <p:attrNameLst>
                                          <p:attrName>style.visibility</p:attrName>
                                        </p:attrNameLst>
                                      </p:cBhvr>
                                      <p:to>
                                        <p:strVal val="visible"/>
                                      </p:to>
                                    </p:set>
                                    <p:anim calcmode="lin" valueType="num">
                                      <p:cBhvr>
                                        <p:cTn id="79"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82"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4">
                                            <p:txEl>
                                              <p:pRg st="0" end="0"/>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grpId="0" nodeType="clickEffect">
                                  <p:stCondLst>
                                    <p:cond delay="0"/>
                                  </p:stCondLst>
                                  <p:childTnLst>
                                    <p:set>
                                      <p:cBhvr>
                                        <p:cTn id="90" dur="1" fill="hold">
                                          <p:stCondLst>
                                            <p:cond delay="0"/>
                                          </p:stCondLst>
                                        </p:cTn>
                                        <p:tgtEl>
                                          <p:spTgt spid="4">
                                            <p:txEl>
                                              <p:pRg st="1" end="1"/>
                                            </p:txEl>
                                          </p:spTgt>
                                        </p:tgtEl>
                                        <p:attrNameLst>
                                          <p:attrName>style.visibility</p:attrName>
                                        </p:attrNameLst>
                                      </p:cBhvr>
                                      <p:to>
                                        <p:strVal val="visible"/>
                                      </p:to>
                                    </p:set>
                                    <p:anim calcmode="lin" valueType="num">
                                      <p:cBhvr>
                                        <p:cTn id="91"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94"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4">
                                            <p:txEl>
                                              <p:pRg st="1" end="1"/>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grpId="0" nodeType="clickEffect">
                                  <p:stCondLst>
                                    <p:cond delay="0"/>
                                  </p:stCondLst>
                                  <p:childTnLst>
                                    <p:set>
                                      <p:cBhvr>
                                        <p:cTn id="102" dur="1" fill="hold">
                                          <p:stCondLst>
                                            <p:cond delay="0"/>
                                          </p:stCondLst>
                                        </p:cTn>
                                        <p:tgtEl>
                                          <p:spTgt spid="4">
                                            <p:txEl>
                                              <p:pRg st="2" end="2"/>
                                            </p:txEl>
                                          </p:spTgt>
                                        </p:tgtEl>
                                        <p:attrNameLst>
                                          <p:attrName>style.visibility</p:attrName>
                                        </p:attrNameLst>
                                      </p:cBhvr>
                                      <p:to>
                                        <p:strVal val="visible"/>
                                      </p:to>
                                    </p:set>
                                    <p:anim calcmode="lin" valueType="num">
                                      <p:cBhvr>
                                        <p:cTn id="103"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106"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4">
                                            <p:txEl>
                                              <p:pRg st="2" end="2"/>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5" presetClass="entr" presetSubtype="0" fill="hold" grpId="0" nodeType="clickEffect">
                                  <p:stCondLst>
                                    <p:cond delay="0"/>
                                  </p:stCondLst>
                                  <p:childTnLst>
                                    <p:set>
                                      <p:cBhvr>
                                        <p:cTn id="114" dur="1" fill="hold">
                                          <p:stCondLst>
                                            <p:cond delay="0"/>
                                          </p:stCondLst>
                                        </p:cTn>
                                        <p:tgtEl>
                                          <p:spTgt spid="4">
                                            <p:txEl>
                                              <p:pRg st="3" end="3"/>
                                            </p:txEl>
                                          </p:spTgt>
                                        </p:tgtEl>
                                        <p:attrNameLst>
                                          <p:attrName>style.visibility</p:attrName>
                                        </p:attrNameLst>
                                      </p:cBhvr>
                                      <p:to>
                                        <p:strVal val="visible"/>
                                      </p:to>
                                    </p:set>
                                    <p:anim calcmode="lin" valueType="num">
                                      <p:cBhvr>
                                        <p:cTn id="115"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118"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4">
                                            <p:txEl>
                                              <p:pRg st="3" end="3"/>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5" presetClass="entr" presetSubtype="0" fill="hold" grpId="0" nodeType="clickEffect">
                                  <p:stCondLst>
                                    <p:cond delay="0"/>
                                  </p:stCondLst>
                                  <p:childTnLst>
                                    <p:set>
                                      <p:cBhvr>
                                        <p:cTn id="126" dur="1" fill="hold">
                                          <p:stCondLst>
                                            <p:cond delay="0"/>
                                          </p:stCondLst>
                                        </p:cTn>
                                        <p:tgtEl>
                                          <p:spTgt spid="4">
                                            <p:txEl>
                                              <p:pRg st="4" end="4"/>
                                            </p:txEl>
                                          </p:spTgt>
                                        </p:tgtEl>
                                        <p:attrNameLst>
                                          <p:attrName>style.visibility</p:attrName>
                                        </p:attrNameLst>
                                      </p:cBhvr>
                                      <p:to>
                                        <p:strVal val="visible"/>
                                      </p:to>
                                    </p:set>
                                    <p:anim calcmode="lin" valueType="num">
                                      <p:cBhvr>
                                        <p:cTn id="127" dur="500" decel="50000" fill="hold">
                                          <p:stCondLst>
                                            <p:cond delay="0"/>
                                          </p:stCondLst>
                                        </p:cTn>
                                        <p:tgtEl>
                                          <p:spTgt spid="4">
                                            <p:txEl>
                                              <p:pRg st="4" end="4"/>
                                            </p:txEl>
                                          </p:spTgt>
                                        </p:tgtEl>
                                        <p:attrNameLst>
                                          <p:attrName>style.rotation</p:attrName>
                                        </p:attrNameLst>
                                      </p:cBhvr>
                                      <p:tavLst>
                                        <p:tav tm="0">
                                          <p:val>
                                            <p:fltVal val="-90"/>
                                          </p:val>
                                        </p:tav>
                                        <p:tav tm="100000">
                                          <p:val>
                                            <p:fltVal val="0"/>
                                          </p:val>
                                        </p:tav>
                                      </p:tavLst>
                                    </p:anim>
                                    <p:anim calcmode="lin" valueType="num">
                                      <p:cBhvr>
                                        <p:cTn id="128" dur="500" decel="50000" fill="hold">
                                          <p:stCondLst>
                                            <p:cond delay="0"/>
                                          </p:stCondLst>
                                        </p:cTn>
                                        <p:tgtEl>
                                          <p:spTgt spid="4">
                                            <p:txEl>
                                              <p:pRg st="4" end="4"/>
                                            </p:txEl>
                                          </p:spTgt>
                                        </p:tgtEl>
                                        <p:attrNameLst>
                                          <p:attrName>ppt_w</p:attrName>
                                        </p:attrNameLst>
                                      </p:cBhvr>
                                      <p:tavLst>
                                        <p:tav tm="0">
                                          <p:val>
                                            <p:strVal val="#ppt_w"/>
                                          </p:val>
                                        </p:tav>
                                        <p:tav tm="100000">
                                          <p:val>
                                            <p:strVal val="#ppt_w*.05"/>
                                          </p:val>
                                        </p:tav>
                                      </p:tavLst>
                                    </p:anim>
                                    <p:anim calcmode="lin" valueType="num">
                                      <p:cBhvr>
                                        <p:cTn id="129" dur="500" accel="50000" fill="hold">
                                          <p:stCondLst>
                                            <p:cond delay="500"/>
                                          </p:stCondLst>
                                        </p:cTn>
                                        <p:tgtEl>
                                          <p:spTgt spid="4">
                                            <p:txEl>
                                              <p:pRg st="4" end="4"/>
                                            </p:txEl>
                                          </p:spTgt>
                                        </p:tgtEl>
                                        <p:attrNameLst>
                                          <p:attrName>ppt_w</p:attrName>
                                        </p:attrNameLst>
                                      </p:cBhvr>
                                      <p:tavLst>
                                        <p:tav tm="0">
                                          <p:val>
                                            <p:strVal val="#ppt_w*.05"/>
                                          </p:val>
                                        </p:tav>
                                        <p:tav tm="100000">
                                          <p:val>
                                            <p:strVal val="#ppt_w"/>
                                          </p:val>
                                        </p:tav>
                                      </p:tavLst>
                                    </p:anim>
                                    <p:anim calcmode="lin" valueType="num">
                                      <p:cBhvr>
                                        <p:cTn id="130" dur="1000" fill="hold"/>
                                        <p:tgtEl>
                                          <p:spTgt spid="4">
                                            <p:txEl>
                                              <p:pRg st="4" end="4"/>
                                            </p:txEl>
                                          </p:spTgt>
                                        </p:tgtEl>
                                        <p:attrNameLst>
                                          <p:attrName>ppt_h</p:attrName>
                                        </p:attrNameLst>
                                      </p:cBhvr>
                                      <p:tavLst>
                                        <p:tav tm="0">
                                          <p:val>
                                            <p:strVal val="#ppt_h"/>
                                          </p:val>
                                        </p:tav>
                                        <p:tav tm="100000">
                                          <p:val>
                                            <p:strVal val="#ppt_h"/>
                                          </p:val>
                                        </p:tav>
                                      </p:tavLst>
                                    </p:anim>
                                    <p:anim calcmode="lin" valueType="num">
                                      <p:cBhvr>
                                        <p:cTn id="131" dur="500" decel="50000" fill="hold">
                                          <p:stCondLst>
                                            <p:cond delay="0"/>
                                          </p:stCondLst>
                                        </p:cTn>
                                        <p:tgtEl>
                                          <p:spTgt spid="4">
                                            <p:txEl>
                                              <p:pRg st="4" end="4"/>
                                            </p:txEl>
                                          </p:spTgt>
                                        </p:tgtEl>
                                        <p:attrNameLst>
                                          <p:attrName>ppt_x</p:attrName>
                                        </p:attrNameLst>
                                      </p:cBhvr>
                                      <p:tavLst>
                                        <p:tav tm="0">
                                          <p:val>
                                            <p:strVal val="#ppt_x+.4"/>
                                          </p:val>
                                        </p:tav>
                                        <p:tav tm="100000">
                                          <p:val>
                                            <p:strVal val="#ppt_x"/>
                                          </p:val>
                                        </p:tav>
                                      </p:tavLst>
                                    </p:anim>
                                    <p:anim calcmode="lin" valueType="num">
                                      <p:cBhvr>
                                        <p:cTn id="132" dur="500" decel="50000" fill="hold">
                                          <p:stCondLst>
                                            <p:cond delay="0"/>
                                          </p:stCondLst>
                                        </p:cTn>
                                        <p:tgtEl>
                                          <p:spTgt spid="4">
                                            <p:txEl>
                                              <p:pRg st="4" end="4"/>
                                            </p:txEl>
                                          </p:spTgt>
                                        </p:tgtEl>
                                        <p:attrNameLst>
                                          <p:attrName>ppt_y</p:attrName>
                                        </p:attrNameLst>
                                      </p:cBhvr>
                                      <p:tavLst>
                                        <p:tav tm="0">
                                          <p:val>
                                            <p:strVal val="#ppt_y-.2"/>
                                          </p:val>
                                        </p:tav>
                                        <p:tav tm="100000">
                                          <p:val>
                                            <p:strVal val="#ppt_y+.1"/>
                                          </p:val>
                                        </p:tav>
                                      </p:tavLst>
                                    </p:anim>
                                    <p:anim calcmode="lin" valueType="num">
                                      <p:cBhvr>
                                        <p:cTn id="133" dur="500" accel="50000" fill="hold">
                                          <p:stCondLst>
                                            <p:cond delay="500"/>
                                          </p:stCondLst>
                                        </p:cTn>
                                        <p:tgtEl>
                                          <p:spTgt spid="4">
                                            <p:txEl>
                                              <p:pRg st="4" end="4"/>
                                            </p:txEl>
                                          </p:spTgt>
                                        </p:tgtEl>
                                        <p:attrNameLst>
                                          <p:attrName>ppt_y</p:attrName>
                                        </p:attrNameLst>
                                      </p:cBhvr>
                                      <p:tavLst>
                                        <p:tav tm="0">
                                          <p:val>
                                            <p:strVal val="#ppt_y+.1"/>
                                          </p:val>
                                        </p:tav>
                                        <p:tav tm="100000">
                                          <p:val>
                                            <p:strVal val="#ppt_y"/>
                                          </p:val>
                                        </p:tav>
                                      </p:tavLst>
                                    </p:anim>
                                    <p:animEffect transition="in" filter="fade">
                                      <p:cBhvr>
                                        <p:cTn id="134" dur="1000" decel="50000">
                                          <p:stCondLst>
                                            <p:cond delay="0"/>
                                          </p:stCondLst>
                                        </p:cTn>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294" y="274320"/>
            <a:ext cx="7738394" cy="1143000"/>
          </a:xfrm>
        </p:spPr>
        <p:txBody>
          <a:bodyPr>
            <a:norm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trente-trois</a:t>
            </a:r>
            <a:r>
              <a:rPr lang="en-US" sz="2400" dirty="0">
                <a:latin typeface="Palatino Linotype"/>
                <a:cs typeface="Palatino Linotype"/>
              </a:rPr>
              <a:t>:  30/4 – 4/5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mardi</a:t>
            </a:r>
            <a:r>
              <a:rPr lang="en-US" sz="2400" dirty="0">
                <a:latin typeface="Palatino Linotype"/>
                <a:cs typeface="Palatino Linotype"/>
              </a:rPr>
              <a:t>, le premier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latin typeface="Palatino Linotype"/>
              <a:cs typeface="Palatino Linotype"/>
            </a:endParaRPr>
          </a:p>
        </p:txBody>
      </p:sp>
      <p:sp>
        <p:nvSpPr>
          <p:cNvPr id="3" name="Content Placeholder 2"/>
          <p:cNvSpPr>
            <a:spLocks noGrp="1"/>
          </p:cNvSpPr>
          <p:nvPr>
            <p:ph sz="half" idx="1"/>
          </p:nvPr>
        </p:nvSpPr>
        <p:spPr>
          <a:xfrm>
            <a:off x="1195294" y="1524000"/>
            <a:ext cx="3897914" cy="5124824"/>
          </a:xfrm>
        </p:spPr>
        <p:txBody>
          <a:bodyPr>
            <a:noAutofit/>
          </a:bodyPr>
          <a:lstStyle/>
          <a:p>
            <a:pPr marL="539496" indent="-457200">
              <a:spcBef>
                <a:spcPts val="1800"/>
              </a:spcBef>
              <a:buFont typeface="+mj-lt"/>
              <a:buAutoNum type="arabicPeriod"/>
            </a:pPr>
            <a:r>
              <a:rPr lang="en-US" sz="2400" dirty="0" smtClean="0">
                <a:latin typeface="Palatino Linotype"/>
                <a:cs typeface="Palatino Linotype"/>
              </a:rPr>
              <a:t>Il y a </a:t>
            </a:r>
            <a:r>
              <a:rPr lang="en-US" sz="2400" dirty="0" err="1" smtClean="0">
                <a:latin typeface="Palatino Linotype"/>
                <a:cs typeface="Palatino Linotype"/>
              </a:rPr>
              <a:t>quelqu’un</a:t>
            </a:r>
            <a:r>
              <a:rPr lang="en-US" sz="2400" dirty="0" smtClean="0">
                <a:latin typeface="Palatino Linotype"/>
                <a:cs typeface="Palatino Linotype"/>
              </a:rPr>
              <a:t> </a:t>
            </a:r>
            <a:r>
              <a:rPr lang="en-US" sz="2400" dirty="0" err="1" smtClean="0">
                <a:latin typeface="Palatino Linotype"/>
                <a:cs typeface="Palatino Linotype"/>
              </a:rPr>
              <a:t>à</a:t>
            </a:r>
            <a:r>
              <a:rPr lang="en-US" sz="2400" dirty="0" smtClean="0">
                <a:latin typeface="Palatino Linotype"/>
                <a:cs typeface="Palatino Linotype"/>
              </a:rPr>
              <a:t> la </a:t>
            </a:r>
            <a:r>
              <a:rPr lang="en-US" sz="2400" dirty="0" err="1" smtClean="0">
                <a:latin typeface="Palatino Linotype"/>
                <a:cs typeface="Palatino Linotype"/>
              </a:rPr>
              <a:t>porte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There is someone at the door.</a:t>
            </a:r>
          </a:p>
          <a:p>
            <a:pPr marL="539496" indent="-457200">
              <a:spcBef>
                <a:spcPts val="1800"/>
              </a:spcBef>
              <a:buFont typeface="+mj-lt"/>
              <a:buAutoNum type="arabicPeriod"/>
            </a:pPr>
            <a:r>
              <a:rPr lang="en-US" sz="2400" dirty="0" smtClean="0">
                <a:latin typeface="Palatino Linotype"/>
                <a:cs typeface="Palatino Linotype"/>
              </a:rPr>
              <a:t>Il </a:t>
            </a:r>
            <a:r>
              <a:rPr lang="en-US" sz="2400" dirty="0" err="1" smtClean="0">
                <a:latin typeface="Palatino Linotype"/>
                <a:cs typeface="Palatino Linotype"/>
              </a:rPr>
              <a:t>n’y</a:t>
            </a:r>
            <a:r>
              <a:rPr lang="en-US" sz="2400" dirty="0" smtClean="0">
                <a:latin typeface="Palatino Linotype"/>
                <a:cs typeface="Palatino Linotype"/>
              </a:rPr>
              <a:t> a </a:t>
            </a:r>
            <a:r>
              <a:rPr lang="en-US" sz="2400" dirty="0" err="1" smtClean="0">
                <a:latin typeface="Palatino Linotype"/>
                <a:cs typeface="Palatino Linotype"/>
              </a:rPr>
              <a:t>personne</a:t>
            </a:r>
            <a:r>
              <a:rPr lang="en-US" sz="2400" dirty="0" smtClean="0">
                <a:latin typeface="Palatino Linotype"/>
                <a:cs typeface="Palatino Linotype"/>
              </a:rPr>
              <a:t> </a:t>
            </a:r>
            <a:r>
              <a:rPr lang="en-US" sz="2400" dirty="0" err="1" smtClean="0">
                <a:latin typeface="Palatino Linotype"/>
                <a:cs typeface="Palatino Linotype"/>
              </a:rPr>
              <a:t>à</a:t>
            </a:r>
            <a:r>
              <a:rPr lang="en-US" sz="2400" dirty="0" smtClean="0">
                <a:latin typeface="Palatino Linotype"/>
                <a:cs typeface="Palatino Linotype"/>
              </a:rPr>
              <a:t> la </a:t>
            </a:r>
            <a:r>
              <a:rPr lang="en-US" sz="2400" dirty="0" err="1" smtClean="0">
                <a:latin typeface="Palatino Linotype"/>
                <a:cs typeface="Palatino Linotype"/>
              </a:rPr>
              <a:t>porte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There is nobody at the door.</a:t>
            </a:r>
          </a:p>
          <a:p>
            <a:pPr marL="539496" indent="-457200">
              <a:spcBef>
                <a:spcPts val="1800"/>
              </a:spcBef>
              <a:buFont typeface="+mj-lt"/>
              <a:buAutoNum type="arabicPeriod"/>
            </a:pPr>
            <a:r>
              <a:rPr lang="en-US" sz="2400" dirty="0" smtClean="0">
                <a:latin typeface="Palatino Linotype"/>
                <a:cs typeface="Palatino Linotype"/>
              </a:rPr>
              <a:t>Il </a:t>
            </a:r>
            <a:r>
              <a:rPr lang="en-US" sz="2400" dirty="0" err="1" smtClean="0">
                <a:latin typeface="Palatino Linotype"/>
                <a:cs typeface="Palatino Linotype"/>
              </a:rPr>
              <a:t>trouve</a:t>
            </a:r>
            <a:r>
              <a:rPr lang="en-US" sz="2400" dirty="0" smtClean="0">
                <a:latin typeface="Palatino Linotype"/>
                <a:cs typeface="Palatino Linotype"/>
              </a:rPr>
              <a:t> </a:t>
            </a:r>
            <a:r>
              <a:rPr lang="en-US" sz="2400" dirty="0" err="1" smtClean="0">
                <a:latin typeface="Palatino Linotype"/>
                <a:cs typeface="Palatino Linotype"/>
              </a:rPr>
              <a:t>quelque</a:t>
            </a:r>
            <a:r>
              <a:rPr lang="en-US" sz="2400" dirty="0" smtClean="0">
                <a:latin typeface="Palatino Linotype"/>
                <a:cs typeface="Palatino Linotype"/>
              </a:rPr>
              <a:t> chose.	</a:t>
            </a:r>
            <a:r>
              <a:rPr lang="en-US" sz="2400" i="1" dirty="0" smtClean="0">
                <a:solidFill>
                  <a:srgbClr val="0000FF"/>
                </a:solidFill>
                <a:latin typeface="Palatino Linotype"/>
                <a:cs typeface="Palatino Linotype"/>
              </a:rPr>
              <a:t>He finds something.</a:t>
            </a:r>
          </a:p>
          <a:p>
            <a:pPr marL="539496" indent="-457200">
              <a:spcBef>
                <a:spcPts val="1800"/>
              </a:spcBef>
              <a:buFont typeface="+mj-lt"/>
              <a:buAutoNum type="arabicPeriod"/>
            </a:pPr>
            <a:r>
              <a:rPr lang="en-US" sz="2400" dirty="0" smtClean="0">
                <a:latin typeface="Palatino Linotype"/>
                <a:cs typeface="Palatino Linotype"/>
              </a:rPr>
              <a:t>Il ne </a:t>
            </a:r>
            <a:r>
              <a:rPr lang="en-US" sz="2400" dirty="0" err="1" smtClean="0">
                <a:latin typeface="Palatino Linotype"/>
                <a:cs typeface="Palatino Linotype"/>
              </a:rPr>
              <a:t>trouve</a:t>
            </a:r>
            <a:r>
              <a:rPr lang="en-US" sz="2400" dirty="0" smtClean="0">
                <a:latin typeface="Palatino Linotype"/>
                <a:cs typeface="Palatino Linotype"/>
              </a:rPr>
              <a:t> </a:t>
            </a:r>
            <a:r>
              <a:rPr lang="en-US" sz="2400" dirty="0" err="1" smtClean="0">
                <a:latin typeface="Palatino Linotype"/>
                <a:cs typeface="Palatino Linotype"/>
              </a:rPr>
              <a:t>rien</a:t>
            </a:r>
            <a:r>
              <a:rPr lang="en-US" sz="2400" dirty="0" smtClean="0">
                <a:latin typeface="Palatino Linotype"/>
                <a:cs typeface="Palatino Linotype"/>
              </a:rPr>
              <a:t>.	</a:t>
            </a:r>
            <a:r>
              <a:rPr lang="en-US" sz="2400" i="1" dirty="0" smtClean="0">
                <a:solidFill>
                  <a:srgbClr val="0000FF"/>
                </a:solidFill>
                <a:latin typeface="Palatino Linotype"/>
                <a:cs typeface="Palatino Linotype"/>
              </a:rPr>
              <a:t>He finds nothing.</a:t>
            </a:r>
          </a:p>
        </p:txBody>
      </p:sp>
      <p:sp>
        <p:nvSpPr>
          <p:cNvPr id="4" name="Content Placeholder 3"/>
          <p:cNvSpPr>
            <a:spLocks noGrp="1"/>
          </p:cNvSpPr>
          <p:nvPr>
            <p:ph sz="half" idx="2"/>
          </p:nvPr>
        </p:nvSpPr>
        <p:spPr>
          <a:xfrm>
            <a:off x="5276088" y="1524000"/>
            <a:ext cx="3657600" cy="5124824"/>
          </a:xfrm>
        </p:spPr>
        <p:txBody>
          <a:bodyPr>
            <a:noAutofit/>
          </a:bodyPr>
          <a:lstStyle/>
          <a:p>
            <a:pPr marL="539496" indent="-457200">
              <a:spcBef>
                <a:spcPts val="1200"/>
              </a:spcBef>
              <a:buFont typeface="+mj-lt"/>
              <a:buAutoNum type="arabicPeriod" startAt="5"/>
            </a:pPr>
            <a:r>
              <a:rPr lang="en-US" sz="2400" dirty="0">
                <a:latin typeface="Palatino Linotype"/>
                <a:cs typeface="Palatino Linotype"/>
              </a:rPr>
              <a:t>Il y a </a:t>
            </a:r>
            <a:r>
              <a:rPr lang="en-US" sz="2400" dirty="0" err="1">
                <a:latin typeface="Palatino Linotype"/>
                <a:cs typeface="Palatino Linotype"/>
              </a:rPr>
              <a:t>toujours</a:t>
            </a:r>
            <a:r>
              <a:rPr lang="en-US" sz="2400" dirty="0">
                <a:latin typeface="Palatino Linotype"/>
                <a:cs typeface="Palatino Linotype"/>
              </a:rPr>
              <a:t> de la place.</a:t>
            </a:r>
            <a:r>
              <a:rPr lang="en-US" sz="2400" dirty="0">
                <a:solidFill>
                  <a:srgbClr val="0000FF"/>
                </a:solidFill>
                <a:latin typeface="Palatino Linotype"/>
                <a:cs typeface="Palatino Linotype"/>
              </a:rPr>
              <a:t>	</a:t>
            </a:r>
            <a:r>
              <a:rPr lang="en-US" sz="2400" i="1" dirty="0">
                <a:solidFill>
                  <a:srgbClr val="0000FF"/>
                </a:solidFill>
                <a:latin typeface="Palatino Linotype"/>
                <a:cs typeface="Palatino Linotype"/>
              </a:rPr>
              <a:t>There is always room.</a:t>
            </a:r>
          </a:p>
          <a:p>
            <a:pPr marL="539496" indent="-457200">
              <a:spcBef>
                <a:spcPts val="1200"/>
              </a:spcBef>
              <a:buFont typeface="+mj-lt"/>
              <a:buAutoNum type="arabicPeriod" startAt="5"/>
            </a:pPr>
            <a:r>
              <a:rPr lang="en-US" sz="2400" dirty="0" smtClean="0">
                <a:latin typeface="Palatino Linotype"/>
                <a:cs typeface="Palatino Linotype"/>
              </a:rPr>
              <a:t>Il </a:t>
            </a:r>
            <a:r>
              <a:rPr lang="en-US" sz="2400" dirty="0" err="1" smtClean="0">
                <a:latin typeface="Palatino Linotype"/>
                <a:cs typeface="Palatino Linotype"/>
              </a:rPr>
              <a:t>n’y</a:t>
            </a:r>
            <a:r>
              <a:rPr lang="en-US" sz="2400" dirty="0" smtClean="0">
                <a:latin typeface="Palatino Linotype"/>
                <a:cs typeface="Palatino Linotype"/>
              </a:rPr>
              <a:t> plus de place.  </a:t>
            </a:r>
            <a:r>
              <a:rPr lang="en-US" sz="2400" i="1" dirty="0" smtClean="0">
                <a:solidFill>
                  <a:srgbClr val="0000FF"/>
                </a:solidFill>
                <a:latin typeface="Palatino Linotype"/>
                <a:cs typeface="Palatino Linotype"/>
              </a:rPr>
              <a:t>There is no more room.</a:t>
            </a:r>
          </a:p>
          <a:p>
            <a:pPr marL="539496" indent="-457200">
              <a:spcBef>
                <a:spcPts val="1200"/>
              </a:spcBef>
              <a:buFont typeface="+mj-lt"/>
              <a:buAutoNum type="arabicPeriod" startAt="5"/>
            </a:pPr>
            <a:r>
              <a:rPr lang="en-US" sz="2400" dirty="0" smtClean="0">
                <a:latin typeface="Palatino Linotype"/>
                <a:cs typeface="Palatino Linotype"/>
              </a:rPr>
              <a:t>Il </a:t>
            </a:r>
            <a:r>
              <a:rPr lang="en-US" sz="2400" dirty="0" err="1" smtClean="0">
                <a:latin typeface="Palatino Linotype"/>
                <a:cs typeface="Palatino Linotype"/>
              </a:rPr>
              <a:t>neige</a:t>
            </a:r>
            <a:r>
              <a:rPr lang="en-US" sz="2400" dirty="0" smtClean="0">
                <a:latin typeface="Palatino Linotype"/>
                <a:cs typeface="Palatino Linotype"/>
              </a:rPr>
              <a:t> </a:t>
            </a:r>
            <a:r>
              <a:rPr lang="en-US" sz="2400" dirty="0" err="1" smtClean="0">
                <a:latin typeface="Palatino Linotype"/>
                <a:cs typeface="Palatino Linotype"/>
              </a:rPr>
              <a:t>souvent</a:t>
            </a:r>
            <a:r>
              <a:rPr lang="en-US" sz="2400" dirty="0" smtClean="0">
                <a:latin typeface="Palatino Linotype"/>
                <a:cs typeface="Palatino Linotype"/>
              </a:rPr>
              <a:t> </a:t>
            </a:r>
            <a:r>
              <a:rPr lang="en-US" sz="2400" dirty="0" err="1" smtClean="0">
                <a:latin typeface="Palatino Linotype"/>
                <a:cs typeface="Palatino Linotype"/>
              </a:rPr>
              <a:t>à</a:t>
            </a:r>
            <a:r>
              <a:rPr lang="en-US" sz="2400" dirty="0" smtClean="0">
                <a:latin typeface="Palatino Linotype"/>
                <a:cs typeface="Palatino Linotype"/>
              </a:rPr>
              <a:t> Boston.</a:t>
            </a:r>
            <a:r>
              <a:rPr lang="en-US" sz="2400" dirty="0" smtClean="0">
                <a:solidFill>
                  <a:srgbClr val="0000FF"/>
                </a:solidFill>
                <a:latin typeface="Palatino Linotype"/>
                <a:cs typeface="Palatino Linotype"/>
              </a:rPr>
              <a:t>	</a:t>
            </a:r>
            <a:r>
              <a:rPr lang="en-US" sz="2400" i="1" dirty="0" smtClean="0">
                <a:solidFill>
                  <a:srgbClr val="0000FF"/>
                </a:solidFill>
                <a:latin typeface="Palatino Linotype"/>
                <a:cs typeface="Palatino Linotype"/>
              </a:rPr>
              <a:t>It </a:t>
            </a:r>
            <a:r>
              <a:rPr lang="en-US" sz="2400" i="1" dirty="0">
                <a:solidFill>
                  <a:srgbClr val="0000FF"/>
                </a:solidFill>
                <a:latin typeface="Palatino Linotype"/>
                <a:cs typeface="Palatino Linotype"/>
              </a:rPr>
              <a:t>often </a:t>
            </a:r>
            <a:r>
              <a:rPr lang="en-US" sz="2400" i="1" dirty="0" smtClean="0">
                <a:solidFill>
                  <a:srgbClr val="0000FF"/>
                </a:solidFill>
                <a:latin typeface="Palatino Linotype"/>
                <a:cs typeface="Palatino Linotype"/>
              </a:rPr>
              <a:t>snows in Boston.</a:t>
            </a:r>
          </a:p>
          <a:p>
            <a:pPr marL="539496" indent="-457200">
              <a:spcBef>
                <a:spcPts val="1200"/>
              </a:spcBef>
              <a:buFont typeface="+mj-lt"/>
              <a:buAutoNum type="arabicPeriod" startAt="5"/>
            </a:pPr>
            <a:r>
              <a:rPr lang="en-US" sz="2400" dirty="0" smtClean="0">
                <a:solidFill>
                  <a:srgbClr val="000000"/>
                </a:solidFill>
                <a:latin typeface="Palatino Linotype"/>
                <a:cs typeface="Palatino Linotype"/>
              </a:rPr>
              <a:t>Il ne </a:t>
            </a:r>
            <a:r>
              <a:rPr lang="en-US" sz="2400" dirty="0" err="1" smtClean="0">
                <a:solidFill>
                  <a:srgbClr val="000000"/>
                </a:solidFill>
                <a:latin typeface="Palatino Linotype"/>
                <a:cs typeface="Palatino Linotype"/>
              </a:rPr>
              <a:t>neige</a:t>
            </a:r>
            <a:r>
              <a:rPr lang="en-US" sz="2400" dirty="0" smtClean="0">
                <a:solidFill>
                  <a:srgbClr val="000000"/>
                </a:solidFill>
                <a:latin typeface="Palatino Linotype"/>
                <a:cs typeface="Palatino Linotype"/>
              </a:rPr>
              <a:t> </a:t>
            </a:r>
            <a:r>
              <a:rPr lang="en-US" sz="2400" dirty="0" err="1" smtClean="0">
                <a:solidFill>
                  <a:srgbClr val="000000"/>
                </a:solidFill>
                <a:latin typeface="Palatino Linotype"/>
                <a:cs typeface="Palatino Linotype"/>
              </a:rPr>
              <a:t>jamais</a:t>
            </a:r>
            <a:r>
              <a:rPr lang="en-US" sz="2400" dirty="0" smtClean="0">
                <a:solidFill>
                  <a:srgbClr val="000000"/>
                </a:solidFill>
                <a:latin typeface="Palatino Linotype"/>
                <a:cs typeface="Palatino Linotype"/>
              </a:rPr>
              <a:t> </a:t>
            </a:r>
            <a:r>
              <a:rPr lang="en-US" sz="2400" dirty="0" err="1" smtClean="0">
                <a:solidFill>
                  <a:srgbClr val="000000"/>
                </a:solidFill>
                <a:latin typeface="Palatino Linotype"/>
                <a:cs typeface="Palatino Linotype"/>
              </a:rPr>
              <a:t>à</a:t>
            </a:r>
            <a:r>
              <a:rPr lang="en-US" sz="2400" dirty="0" smtClean="0">
                <a:solidFill>
                  <a:srgbClr val="000000"/>
                </a:solidFill>
                <a:latin typeface="Palatino Linotype"/>
                <a:cs typeface="Palatino Linotype"/>
              </a:rPr>
              <a:t> Fort-de-France.</a:t>
            </a:r>
            <a:r>
              <a:rPr lang="en-US" sz="2400" dirty="0" smtClean="0">
                <a:solidFill>
                  <a:srgbClr val="0000FF"/>
                </a:solidFill>
                <a:latin typeface="Palatino Linotype"/>
                <a:cs typeface="Palatino Linotype"/>
              </a:rPr>
              <a:t>	</a:t>
            </a:r>
            <a:r>
              <a:rPr lang="en-US" sz="2400" i="1" dirty="0" smtClean="0">
                <a:solidFill>
                  <a:srgbClr val="0000FF"/>
                </a:solidFill>
                <a:latin typeface="Palatino Linotype"/>
                <a:cs typeface="Palatino Linotype"/>
              </a:rPr>
              <a:t>It never snows in Fort-de-France.</a:t>
            </a:r>
          </a:p>
        </p:txBody>
      </p:sp>
    </p:spTree>
    <p:extLst>
      <p:ext uri="{BB962C8B-B14F-4D97-AF65-F5344CB8AC3E}">
        <p14:creationId xmlns:p14="http://schemas.microsoft.com/office/powerpoint/2010/main" val="175500357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anim calcmode="lin" valueType="num">
                                      <p:cBhvr>
                                        <p:cTn id="39"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 calcmode="lin" valueType="num">
                                      <p:cBhvr>
                                        <p:cTn id="47"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48"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49"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50" dur="1000"/>
                                        <p:tgtEl>
                                          <p:spTgt spid="4">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 calcmode="lin" valueType="num">
                                      <p:cBhvr>
                                        <p:cTn id="55"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56"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57"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58" dur="1000"/>
                                        <p:tgtEl>
                                          <p:spTgt spid="4">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4">
                                            <p:txEl>
                                              <p:pRg st="3" end="3"/>
                                            </p:txEl>
                                          </p:spTgt>
                                        </p:tgtEl>
                                        <p:attrNameLst>
                                          <p:attrName>style.visibility</p:attrName>
                                        </p:attrNameLst>
                                      </p:cBhvr>
                                      <p:to>
                                        <p:strVal val="visible"/>
                                      </p:to>
                                    </p:set>
                                    <p:anim calcmode="lin" valueType="num">
                                      <p:cBhvr>
                                        <p:cTn id="63"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64"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65"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66"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9867" y="152400"/>
            <a:ext cx="7883821" cy="1100667"/>
          </a:xfrm>
        </p:spPr>
        <p:txBody>
          <a:bodyPr>
            <a:norm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trente-quatre</a:t>
            </a:r>
            <a:r>
              <a:rPr lang="en-US" sz="2400" dirty="0">
                <a:latin typeface="Palatino Linotype"/>
                <a:cs typeface="Palatino Linotype"/>
              </a:rPr>
              <a:t>:  7/5 – 11/5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vendredi</a:t>
            </a:r>
            <a:r>
              <a:rPr lang="en-US" sz="2400" dirty="0">
                <a:latin typeface="Palatino Linotype"/>
                <a:cs typeface="Palatino Linotype"/>
              </a:rPr>
              <a:t>, le </a:t>
            </a:r>
            <a:r>
              <a:rPr lang="en-US" sz="2400" dirty="0" err="1">
                <a:latin typeface="Palatino Linotype"/>
                <a:cs typeface="Palatino Linotype"/>
              </a:rPr>
              <a:t>onze</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1181863" y="1523999"/>
            <a:ext cx="3774904" cy="5073793"/>
          </a:xfrm>
        </p:spPr>
        <p:txBody>
          <a:bodyPr>
            <a:noAutofit/>
          </a:bodyPr>
          <a:lstStyle/>
          <a:p>
            <a:pPr marL="82296" indent="0" algn="ctr">
              <a:spcBef>
                <a:spcPts val="1200"/>
              </a:spcBef>
              <a:spcAft>
                <a:spcPts val="1200"/>
              </a:spcAft>
              <a:buNone/>
            </a:pPr>
            <a:r>
              <a:rPr lang="en-US" sz="2400" b="1" dirty="0" smtClean="0">
                <a:latin typeface="Palatino Linotype"/>
                <a:cs typeface="Palatino Linotype"/>
              </a:rPr>
              <a:t>Devoir (to have to)</a:t>
            </a:r>
          </a:p>
          <a:p>
            <a:pPr>
              <a:spcBef>
                <a:spcPts val="1200"/>
              </a:spcBef>
            </a:pPr>
            <a:r>
              <a:rPr lang="en-US" sz="2400" dirty="0" smtClean="0">
                <a:latin typeface="Palatino Linotype"/>
                <a:cs typeface="Palatino Linotype"/>
              </a:rPr>
              <a:t>je </a:t>
            </a:r>
            <a:r>
              <a:rPr lang="en-US" sz="2400" dirty="0" err="1" smtClean="0">
                <a:solidFill>
                  <a:srgbClr val="FF0000"/>
                </a:solidFill>
                <a:latin typeface="Palatino Linotype"/>
                <a:cs typeface="Palatino Linotype"/>
              </a:rPr>
              <a:t>dois</a:t>
            </a:r>
            <a:r>
              <a:rPr lang="en-US" sz="2400" dirty="0">
                <a:latin typeface="Palatino Linotype"/>
                <a:cs typeface="Palatino Linotype"/>
              </a:rPr>
              <a:t>	nous </a:t>
            </a:r>
            <a:r>
              <a:rPr lang="en-US" sz="2400" dirty="0" err="1" smtClean="0">
                <a:solidFill>
                  <a:srgbClr val="008000"/>
                </a:solidFill>
                <a:latin typeface="Palatino Linotype"/>
                <a:cs typeface="Palatino Linotype"/>
              </a:rPr>
              <a:t>devons</a:t>
            </a:r>
            <a:endParaRPr lang="en-US" sz="2400" dirty="0" smtClean="0">
              <a:solidFill>
                <a:srgbClr val="008000"/>
              </a:solidFill>
              <a:latin typeface="Palatino Linotype"/>
              <a:cs typeface="Palatino Linotype"/>
            </a:endParaRPr>
          </a:p>
          <a:p>
            <a:pPr>
              <a:spcBef>
                <a:spcPts val="1200"/>
              </a:spcBef>
            </a:pPr>
            <a:r>
              <a:rPr lang="en-US" sz="2400" dirty="0" err="1" smtClean="0">
                <a:latin typeface="Palatino Linotype"/>
                <a:cs typeface="Palatino Linotype"/>
              </a:rPr>
              <a:t>tu</a:t>
            </a:r>
            <a:r>
              <a:rPr lang="en-US" sz="2400" dirty="0" smtClean="0">
                <a:latin typeface="Palatino Linotype"/>
                <a:cs typeface="Palatino Linotype"/>
              </a:rPr>
              <a:t> </a:t>
            </a:r>
            <a:r>
              <a:rPr lang="en-US" sz="2400" dirty="0" err="1" smtClean="0">
                <a:solidFill>
                  <a:srgbClr val="FF0000"/>
                </a:solidFill>
                <a:latin typeface="Palatino Linotype"/>
                <a:cs typeface="Palatino Linotype"/>
              </a:rPr>
              <a:t>dois</a:t>
            </a:r>
            <a:r>
              <a:rPr lang="en-US" sz="2400" dirty="0">
                <a:latin typeface="Palatino Linotype"/>
                <a:cs typeface="Palatino Linotype"/>
              </a:rPr>
              <a:t>	</a:t>
            </a:r>
            <a:r>
              <a:rPr lang="en-US" sz="2400" dirty="0" err="1">
                <a:latin typeface="Palatino Linotype"/>
                <a:cs typeface="Palatino Linotype"/>
              </a:rPr>
              <a:t>vous</a:t>
            </a:r>
            <a:r>
              <a:rPr lang="en-US" sz="2400" dirty="0">
                <a:latin typeface="Palatino Linotype"/>
                <a:cs typeface="Palatino Linotype"/>
              </a:rPr>
              <a:t> </a:t>
            </a:r>
            <a:r>
              <a:rPr lang="en-US" sz="2400" dirty="0" err="1" smtClean="0">
                <a:solidFill>
                  <a:srgbClr val="008000"/>
                </a:solidFill>
                <a:latin typeface="Palatino Linotype"/>
                <a:cs typeface="Palatino Linotype"/>
              </a:rPr>
              <a:t>devez</a:t>
            </a:r>
            <a:endParaRPr lang="en-US" sz="2400" dirty="0" smtClean="0">
              <a:solidFill>
                <a:srgbClr val="008000"/>
              </a:solidFill>
              <a:latin typeface="Palatino Linotype"/>
              <a:cs typeface="Palatino Linotype"/>
            </a:endParaRPr>
          </a:p>
          <a:p>
            <a:pPr>
              <a:spcBef>
                <a:spcPts val="1200"/>
              </a:spcBef>
              <a:spcAft>
                <a:spcPts val="1200"/>
              </a:spcAft>
            </a:pPr>
            <a:r>
              <a:rPr lang="en-US" sz="2400" dirty="0" err="1" smtClean="0">
                <a:latin typeface="Palatino Linotype"/>
                <a:cs typeface="Palatino Linotype"/>
              </a:rPr>
              <a:t>il</a:t>
            </a:r>
            <a:r>
              <a:rPr lang="en-US" sz="2400" dirty="0" smtClean="0">
                <a:latin typeface="Palatino Linotype"/>
                <a:cs typeface="Palatino Linotype"/>
              </a:rPr>
              <a:t> </a:t>
            </a:r>
            <a:r>
              <a:rPr lang="en-US" sz="2400" dirty="0" err="1" smtClean="0">
                <a:solidFill>
                  <a:srgbClr val="FF0000"/>
                </a:solidFill>
                <a:latin typeface="Palatino Linotype"/>
                <a:cs typeface="Palatino Linotype"/>
              </a:rPr>
              <a:t>doit</a:t>
            </a:r>
            <a:r>
              <a:rPr lang="en-US" sz="2400" dirty="0">
                <a:latin typeface="Palatino Linotype"/>
                <a:cs typeface="Palatino Linotype"/>
              </a:rPr>
              <a:t>	</a:t>
            </a:r>
            <a:r>
              <a:rPr lang="en-US" sz="2400" dirty="0" err="1">
                <a:latin typeface="Palatino Linotype"/>
                <a:cs typeface="Palatino Linotype"/>
              </a:rPr>
              <a:t>ils</a:t>
            </a:r>
            <a:r>
              <a:rPr lang="en-US" sz="2400" dirty="0">
                <a:latin typeface="Palatino Linotype"/>
                <a:cs typeface="Palatino Linotype"/>
              </a:rPr>
              <a:t> </a:t>
            </a:r>
            <a:r>
              <a:rPr lang="en-US" sz="2400" dirty="0" err="1" smtClean="0">
                <a:solidFill>
                  <a:srgbClr val="FF0000"/>
                </a:solidFill>
                <a:latin typeface="Palatino Linotype"/>
                <a:cs typeface="Palatino Linotype"/>
              </a:rPr>
              <a:t>doivent</a:t>
            </a:r>
            <a:endParaRPr lang="en-US" sz="2400" dirty="0">
              <a:solidFill>
                <a:srgbClr val="FF0000"/>
              </a:solidFill>
              <a:latin typeface="Palatino Linotype"/>
              <a:cs typeface="Palatino Linotype"/>
            </a:endParaRPr>
          </a:p>
          <a:p>
            <a:pPr marL="539496" indent="-457200">
              <a:spcBef>
                <a:spcPts val="1200"/>
              </a:spcBef>
              <a:buFont typeface="+mj-lt"/>
              <a:buAutoNum type="arabicPeriod"/>
            </a:pPr>
            <a:r>
              <a:rPr lang="en-US" sz="2400" dirty="0" smtClean="0">
                <a:latin typeface="Palatino Linotype"/>
                <a:cs typeface="Palatino Linotype"/>
              </a:rPr>
              <a:t>Je </a:t>
            </a:r>
            <a:r>
              <a:rPr lang="en-US" sz="2400" b="1" i="1" dirty="0" err="1" smtClean="0">
                <a:latin typeface="Palatino Linotype"/>
                <a:cs typeface="Palatino Linotype"/>
              </a:rPr>
              <a:t>dois</a:t>
            </a:r>
            <a:r>
              <a:rPr lang="en-US" sz="2400" dirty="0" smtClean="0">
                <a:latin typeface="Palatino Linotype"/>
                <a:cs typeface="Palatino Linotype"/>
              </a:rPr>
              <a:t> </a:t>
            </a:r>
            <a:r>
              <a:rPr lang="en-US" sz="2400" dirty="0" err="1" smtClean="0">
                <a:latin typeface="Palatino Linotype"/>
                <a:cs typeface="Palatino Linotype"/>
              </a:rPr>
              <a:t>téléphoner</a:t>
            </a:r>
            <a:r>
              <a:rPr lang="en-US" sz="2400" dirty="0" smtClean="0">
                <a:latin typeface="Palatino Linotype"/>
                <a:cs typeface="Palatino Linotype"/>
              </a:rPr>
              <a:t> au </a:t>
            </a:r>
            <a:r>
              <a:rPr lang="en-US" sz="2400" dirty="0" err="1" smtClean="0">
                <a:latin typeface="Palatino Linotype"/>
                <a:cs typeface="Palatino Linotype"/>
              </a:rPr>
              <a:t>médecin</a:t>
            </a:r>
            <a:r>
              <a:rPr lang="en-US" sz="2400" dirty="0" smtClean="0">
                <a:latin typeface="Palatino Linotype"/>
                <a:cs typeface="Palatino Linotype"/>
              </a:rPr>
              <a:t>.</a:t>
            </a:r>
          </a:p>
          <a:p>
            <a:pPr marL="539496" indent="-457200">
              <a:spcBef>
                <a:spcPts val="1200"/>
              </a:spcBef>
              <a:buFont typeface="+mj-lt"/>
              <a:buAutoNum type="arabicPeriod"/>
            </a:pPr>
            <a:r>
              <a:rPr lang="en-US" sz="2400" dirty="0" err="1" smtClean="0">
                <a:latin typeface="Palatino Linotype"/>
                <a:cs typeface="Palatino Linotype"/>
              </a:rPr>
              <a:t>Tu</a:t>
            </a:r>
            <a:r>
              <a:rPr lang="en-US" sz="2400" dirty="0" smtClean="0">
                <a:latin typeface="Palatino Linotype"/>
                <a:cs typeface="Palatino Linotype"/>
              </a:rPr>
              <a:t> </a:t>
            </a:r>
            <a:r>
              <a:rPr lang="en-US" sz="2400" b="1" i="1" dirty="0" err="1" smtClean="0">
                <a:latin typeface="Palatino Linotype"/>
                <a:cs typeface="Palatino Linotype"/>
              </a:rPr>
              <a:t>dois</a:t>
            </a:r>
            <a:r>
              <a:rPr lang="en-US" sz="2400" dirty="0" smtClean="0">
                <a:latin typeface="Palatino Linotype"/>
                <a:cs typeface="Palatino Linotype"/>
              </a:rPr>
              <a:t> </a:t>
            </a:r>
            <a:r>
              <a:rPr lang="en-US" sz="2400" dirty="0" err="1" smtClean="0">
                <a:latin typeface="Palatino Linotype"/>
                <a:cs typeface="Palatino Linotype"/>
              </a:rPr>
              <a:t>rester</a:t>
            </a:r>
            <a:r>
              <a:rPr lang="en-US" sz="2400" dirty="0" smtClean="0">
                <a:latin typeface="Palatino Linotype"/>
                <a:cs typeface="Palatino Linotype"/>
              </a:rPr>
              <a:t> au lit.</a:t>
            </a:r>
          </a:p>
          <a:p>
            <a:pPr marL="539496" indent="-457200">
              <a:spcBef>
                <a:spcPts val="1200"/>
              </a:spcBef>
              <a:buFont typeface="+mj-lt"/>
              <a:buAutoNum type="arabicPeriod"/>
            </a:pPr>
            <a:r>
              <a:rPr lang="en-US" sz="2400" dirty="0" smtClean="0">
                <a:latin typeface="Palatino Linotype"/>
                <a:cs typeface="Palatino Linotype"/>
              </a:rPr>
              <a:t>Il </a:t>
            </a:r>
            <a:r>
              <a:rPr lang="en-US" sz="2400" b="1" i="1" dirty="0" err="1" smtClean="0">
                <a:latin typeface="Palatino Linotype"/>
                <a:cs typeface="Palatino Linotype"/>
              </a:rPr>
              <a:t>doit</a:t>
            </a:r>
            <a:r>
              <a:rPr lang="en-US" sz="2400" dirty="0" smtClean="0">
                <a:latin typeface="Palatino Linotype"/>
                <a:cs typeface="Palatino Linotype"/>
              </a:rPr>
              <a:t> </a:t>
            </a:r>
            <a:r>
              <a:rPr lang="en-US" sz="2400" dirty="0" err="1" smtClean="0">
                <a:latin typeface="Palatino Linotype"/>
                <a:cs typeface="Palatino Linotype"/>
              </a:rPr>
              <a:t>prendre</a:t>
            </a:r>
            <a:r>
              <a:rPr lang="en-US" sz="2400" dirty="0" smtClean="0">
                <a:latin typeface="Palatino Linotype"/>
                <a:cs typeface="Palatino Linotype"/>
              </a:rPr>
              <a:t> </a:t>
            </a:r>
            <a:r>
              <a:rPr lang="en-US" sz="2400" dirty="0" err="1" smtClean="0">
                <a:latin typeface="Palatino Linotype"/>
                <a:cs typeface="Palatino Linotype"/>
              </a:rPr>
              <a:t>sa</a:t>
            </a:r>
            <a:r>
              <a:rPr lang="en-US" sz="2400" dirty="0" smtClean="0">
                <a:latin typeface="Palatino Linotype"/>
                <a:cs typeface="Palatino Linotype"/>
              </a:rPr>
              <a:t> </a:t>
            </a:r>
            <a:r>
              <a:rPr lang="en-US" sz="2400" dirty="0" err="1" smtClean="0">
                <a:latin typeface="Palatino Linotype"/>
                <a:cs typeface="Palatino Linotype"/>
              </a:rPr>
              <a:t>température</a:t>
            </a:r>
            <a:r>
              <a:rPr lang="en-US" sz="2400" dirty="0" smtClean="0">
                <a:latin typeface="Palatino Linotype"/>
                <a:cs typeface="Palatino Linotype"/>
              </a:rPr>
              <a:t>.</a:t>
            </a:r>
          </a:p>
        </p:txBody>
      </p:sp>
      <p:sp>
        <p:nvSpPr>
          <p:cNvPr id="4" name="Content Placeholder 3"/>
          <p:cNvSpPr>
            <a:spLocks noGrp="1"/>
          </p:cNvSpPr>
          <p:nvPr>
            <p:ph sz="half" idx="2"/>
          </p:nvPr>
        </p:nvSpPr>
        <p:spPr>
          <a:xfrm>
            <a:off x="4956767" y="1524000"/>
            <a:ext cx="3976921" cy="5073792"/>
          </a:xfrm>
        </p:spPr>
        <p:txBody>
          <a:bodyPr>
            <a:normAutofit fontScale="92500" lnSpcReduction="10000"/>
          </a:bodyPr>
          <a:lstStyle/>
          <a:p>
            <a:pPr marL="539496" indent="-457200">
              <a:lnSpc>
                <a:spcPct val="110000"/>
              </a:lnSpc>
              <a:buFont typeface="+mj-lt"/>
              <a:buAutoNum type="arabicPeriod" startAt="4"/>
            </a:pPr>
            <a:r>
              <a:rPr lang="en-US" sz="2400" dirty="0">
                <a:latin typeface="Palatino Linotype"/>
                <a:cs typeface="Palatino Linotype"/>
              </a:rPr>
              <a:t>Nous </a:t>
            </a:r>
            <a:r>
              <a:rPr lang="en-US" sz="2400" b="1" i="1" dirty="0" err="1">
                <a:latin typeface="Palatino Linotype"/>
                <a:cs typeface="Palatino Linotype"/>
              </a:rPr>
              <a:t>devons</a:t>
            </a:r>
            <a:r>
              <a:rPr lang="en-US" sz="2400" dirty="0">
                <a:latin typeface="Palatino Linotype"/>
                <a:cs typeface="Palatino Linotype"/>
              </a:rPr>
              <a:t> </a:t>
            </a:r>
            <a:r>
              <a:rPr lang="en-US" sz="2400" dirty="0" err="1">
                <a:latin typeface="Palatino Linotype"/>
                <a:cs typeface="Palatino Linotype"/>
              </a:rPr>
              <a:t>étudier</a:t>
            </a:r>
            <a:r>
              <a:rPr lang="en-US" sz="2400" dirty="0">
                <a:latin typeface="Palatino Linotype"/>
                <a:cs typeface="Palatino Linotype"/>
              </a:rPr>
              <a:t>.</a:t>
            </a:r>
          </a:p>
          <a:p>
            <a:pPr marL="539496" indent="-457200">
              <a:lnSpc>
                <a:spcPct val="110000"/>
              </a:lnSpc>
              <a:buFont typeface="+mj-lt"/>
              <a:buAutoNum type="arabicPeriod" startAt="4"/>
            </a:pPr>
            <a:r>
              <a:rPr lang="en-US" sz="2400" dirty="0" err="1">
                <a:latin typeface="Palatino Linotype"/>
                <a:cs typeface="Palatino Linotype"/>
              </a:rPr>
              <a:t>Vous</a:t>
            </a:r>
            <a:r>
              <a:rPr lang="en-US" sz="2400" dirty="0">
                <a:latin typeface="Palatino Linotype"/>
                <a:cs typeface="Palatino Linotype"/>
              </a:rPr>
              <a:t> </a:t>
            </a:r>
            <a:r>
              <a:rPr lang="en-US" sz="2400" b="1" i="1" dirty="0" err="1">
                <a:latin typeface="Palatino Linotype"/>
                <a:cs typeface="Palatino Linotype"/>
              </a:rPr>
              <a:t>devez</a:t>
            </a:r>
            <a:r>
              <a:rPr lang="en-US" sz="2400" dirty="0">
                <a:latin typeface="Palatino Linotype"/>
                <a:cs typeface="Palatino Linotype"/>
              </a:rPr>
              <a:t> </a:t>
            </a:r>
            <a:r>
              <a:rPr lang="en-US" sz="2400" dirty="0" err="1">
                <a:latin typeface="Palatino Linotype"/>
                <a:cs typeface="Palatino Linotype"/>
              </a:rPr>
              <a:t>prendre</a:t>
            </a:r>
            <a:r>
              <a:rPr lang="en-US" sz="2400" dirty="0">
                <a:latin typeface="Palatino Linotype"/>
                <a:cs typeface="Palatino Linotype"/>
              </a:rPr>
              <a:t> </a:t>
            </a:r>
            <a:r>
              <a:rPr lang="en-US" sz="2400" dirty="0" err="1" smtClean="0">
                <a:latin typeface="Palatino Linotype"/>
                <a:cs typeface="Palatino Linotype"/>
              </a:rPr>
              <a:t>quelque</a:t>
            </a:r>
            <a:r>
              <a:rPr lang="en-US" sz="2400" dirty="0" smtClean="0">
                <a:latin typeface="Palatino Linotype"/>
                <a:cs typeface="Palatino Linotype"/>
              </a:rPr>
              <a:t> chose.</a:t>
            </a:r>
          </a:p>
          <a:p>
            <a:pPr marL="539496" indent="-457200">
              <a:lnSpc>
                <a:spcPct val="110000"/>
              </a:lnSpc>
              <a:spcAft>
                <a:spcPts val="1200"/>
              </a:spcAft>
              <a:buFont typeface="+mj-lt"/>
              <a:buAutoNum type="arabicPeriod" startAt="4"/>
            </a:pPr>
            <a:r>
              <a:rPr lang="en-US" sz="2400" dirty="0" err="1" smtClean="0">
                <a:latin typeface="Palatino Linotype"/>
                <a:cs typeface="Palatino Linotype"/>
              </a:rPr>
              <a:t>Qu’est-ce</a:t>
            </a:r>
            <a:r>
              <a:rPr lang="en-US" sz="2400" dirty="0" smtClean="0">
                <a:latin typeface="Palatino Linotype"/>
                <a:cs typeface="Palatino Linotype"/>
              </a:rPr>
              <a:t> </a:t>
            </a:r>
            <a:r>
              <a:rPr lang="en-US" sz="2400" dirty="0" err="1" smtClean="0">
                <a:latin typeface="Palatino Linotype"/>
                <a:cs typeface="Palatino Linotype"/>
              </a:rPr>
              <a:t>qu’ils</a:t>
            </a:r>
            <a:r>
              <a:rPr lang="en-US" sz="2400" dirty="0" smtClean="0">
                <a:latin typeface="Palatino Linotype"/>
                <a:cs typeface="Palatino Linotype"/>
              </a:rPr>
              <a:t> </a:t>
            </a:r>
            <a:r>
              <a:rPr lang="en-US" sz="2400" b="1" i="1" dirty="0" err="1" smtClean="0">
                <a:latin typeface="Palatino Linotype"/>
                <a:cs typeface="Palatino Linotype"/>
              </a:rPr>
              <a:t>doivent</a:t>
            </a:r>
            <a:r>
              <a:rPr lang="en-US" sz="2400" dirty="0" smtClean="0">
                <a:latin typeface="Palatino Linotype"/>
                <a:cs typeface="Palatino Linotype"/>
              </a:rPr>
              <a:t> faire ?</a:t>
            </a:r>
          </a:p>
          <a:p>
            <a:pPr marL="539496" indent="-457200">
              <a:lnSpc>
                <a:spcPct val="110000"/>
              </a:lnSpc>
              <a:buFont typeface="+mj-lt"/>
              <a:buAutoNum type="arabicPeriod"/>
            </a:pPr>
            <a:r>
              <a:rPr lang="en-US" sz="2400" i="1" dirty="0" smtClean="0">
                <a:solidFill>
                  <a:srgbClr val="0000FF"/>
                </a:solidFill>
                <a:latin typeface="Palatino Linotype"/>
                <a:cs typeface="Palatino Linotype"/>
              </a:rPr>
              <a:t>I must call the doctor.</a:t>
            </a:r>
          </a:p>
          <a:p>
            <a:pPr marL="539496" indent="-457200">
              <a:lnSpc>
                <a:spcPct val="110000"/>
              </a:lnSpc>
              <a:buFont typeface="+mj-lt"/>
              <a:buAutoNum type="arabicPeriod"/>
            </a:pPr>
            <a:r>
              <a:rPr lang="en-US" sz="2400" i="1" dirty="0" smtClean="0">
                <a:solidFill>
                  <a:srgbClr val="0000FF"/>
                </a:solidFill>
                <a:latin typeface="Palatino Linotype"/>
                <a:cs typeface="Palatino Linotype"/>
              </a:rPr>
              <a:t>You must stay in bed.</a:t>
            </a:r>
          </a:p>
          <a:p>
            <a:pPr marL="539496" indent="-457200">
              <a:lnSpc>
                <a:spcPct val="110000"/>
              </a:lnSpc>
              <a:buFont typeface="+mj-lt"/>
              <a:buAutoNum type="arabicPeriod"/>
            </a:pPr>
            <a:r>
              <a:rPr lang="en-US" sz="2400" i="1" dirty="0" smtClean="0">
                <a:solidFill>
                  <a:srgbClr val="0000FF"/>
                </a:solidFill>
                <a:latin typeface="Palatino Linotype"/>
                <a:cs typeface="Palatino Linotype"/>
              </a:rPr>
              <a:t>He must take his temperature.</a:t>
            </a:r>
          </a:p>
          <a:p>
            <a:pPr marL="539496" indent="-457200">
              <a:lnSpc>
                <a:spcPct val="110000"/>
              </a:lnSpc>
              <a:buFont typeface="+mj-lt"/>
              <a:buAutoNum type="arabicPeriod"/>
            </a:pPr>
            <a:r>
              <a:rPr lang="en-US" sz="2400" i="1" dirty="0" smtClean="0">
                <a:solidFill>
                  <a:srgbClr val="0000FF"/>
                </a:solidFill>
                <a:latin typeface="Palatino Linotype"/>
                <a:cs typeface="Palatino Linotype"/>
              </a:rPr>
              <a:t>We must study.</a:t>
            </a:r>
          </a:p>
          <a:p>
            <a:pPr marL="539496" indent="-457200">
              <a:lnSpc>
                <a:spcPct val="110000"/>
              </a:lnSpc>
              <a:buFont typeface="+mj-lt"/>
              <a:buAutoNum type="arabicPeriod"/>
            </a:pPr>
            <a:r>
              <a:rPr lang="en-US" sz="2400" i="1" dirty="0" smtClean="0">
                <a:solidFill>
                  <a:srgbClr val="0000FF"/>
                </a:solidFill>
                <a:latin typeface="Palatino Linotype"/>
                <a:cs typeface="Palatino Linotype"/>
              </a:rPr>
              <a:t>You must eat something.</a:t>
            </a:r>
          </a:p>
          <a:p>
            <a:pPr marL="539496" indent="-457200">
              <a:lnSpc>
                <a:spcPct val="110000"/>
              </a:lnSpc>
              <a:buFont typeface="+mj-lt"/>
              <a:buAutoNum type="arabicPeriod"/>
            </a:pPr>
            <a:r>
              <a:rPr lang="en-US" sz="2400" i="1" dirty="0" smtClean="0">
                <a:solidFill>
                  <a:srgbClr val="0000FF"/>
                </a:solidFill>
                <a:latin typeface="Palatino Linotype"/>
                <a:cs typeface="Palatino Linotype"/>
              </a:rPr>
              <a:t>What must they do?</a:t>
            </a:r>
          </a:p>
        </p:txBody>
      </p:sp>
    </p:spTree>
    <p:extLst>
      <p:ext uri="{BB962C8B-B14F-4D97-AF65-F5344CB8AC3E}">
        <p14:creationId xmlns:p14="http://schemas.microsoft.com/office/powerpoint/2010/main" val="339375419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 calcmode="lin" valueType="num">
                                      <p:cBhvr>
                                        <p:cTn id="6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grpId="0"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 calcmode="lin" valueType="num">
                                      <p:cBhvr>
                                        <p:cTn id="79"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6" end="6"/>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grpId="0" nodeType="clickEffect">
                                  <p:stCondLst>
                                    <p:cond delay="0"/>
                                  </p:stCondLst>
                                  <p:childTnLst>
                                    <p:set>
                                      <p:cBhvr>
                                        <p:cTn id="90" dur="1" fill="hold">
                                          <p:stCondLst>
                                            <p:cond delay="0"/>
                                          </p:stCondLst>
                                        </p:cTn>
                                        <p:tgtEl>
                                          <p:spTgt spid="4">
                                            <p:txEl>
                                              <p:pRg st="0" end="0"/>
                                            </p:txEl>
                                          </p:spTgt>
                                        </p:tgtEl>
                                        <p:attrNameLst>
                                          <p:attrName>style.visibility</p:attrName>
                                        </p:attrNameLst>
                                      </p:cBhvr>
                                      <p:to>
                                        <p:strVal val="visible"/>
                                      </p:to>
                                    </p:set>
                                    <p:anim calcmode="lin" valueType="num">
                                      <p:cBhvr>
                                        <p:cTn id="91"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94"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4">
                                            <p:txEl>
                                              <p:pRg st="0" end="0"/>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grpId="0" nodeType="clickEffect">
                                  <p:stCondLst>
                                    <p:cond delay="0"/>
                                  </p:stCondLst>
                                  <p:childTnLst>
                                    <p:set>
                                      <p:cBhvr>
                                        <p:cTn id="102" dur="1" fill="hold">
                                          <p:stCondLst>
                                            <p:cond delay="0"/>
                                          </p:stCondLst>
                                        </p:cTn>
                                        <p:tgtEl>
                                          <p:spTgt spid="4">
                                            <p:txEl>
                                              <p:pRg st="1" end="1"/>
                                            </p:txEl>
                                          </p:spTgt>
                                        </p:tgtEl>
                                        <p:attrNameLst>
                                          <p:attrName>style.visibility</p:attrName>
                                        </p:attrNameLst>
                                      </p:cBhvr>
                                      <p:to>
                                        <p:strVal val="visible"/>
                                      </p:to>
                                    </p:set>
                                    <p:anim calcmode="lin" valueType="num">
                                      <p:cBhvr>
                                        <p:cTn id="103"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106"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4">
                                            <p:txEl>
                                              <p:pRg st="1" end="1"/>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5" presetClass="entr" presetSubtype="0" fill="hold" grpId="0" nodeType="clickEffect">
                                  <p:stCondLst>
                                    <p:cond delay="0"/>
                                  </p:stCondLst>
                                  <p:childTnLst>
                                    <p:set>
                                      <p:cBhvr>
                                        <p:cTn id="114" dur="1" fill="hold">
                                          <p:stCondLst>
                                            <p:cond delay="0"/>
                                          </p:stCondLst>
                                        </p:cTn>
                                        <p:tgtEl>
                                          <p:spTgt spid="4">
                                            <p:txEl>
                                              <p:pRg st="2" end="2"/>
                                            </p:txEl>
                                          </p:spTgt>
                                        </p:tgtEl>
                                        <p:attrNameLst>
                                          <p:attrName>style.visibility</p:attrName>
                                        </p:attrNameLst>
                                      </p:cBhvr>
                                      <p:to>
                                        <p:strVal val="visible"/>
                                      </p:to>
                                    </p:set>
                                    <p:anim calcmode="lin" valueType="num">
                                      <p:cBhvr>
                                        <p:cTn id="115"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118"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4">
                                            <p:txEl>
                                              <p:pRg st="2" end="2"/>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5" presetClass="entr" presetSubtype="0" fill="hold" grpId="0" nodeType="clickEffect">
                                  <p:stCondLst>
                                    <p:cond delay="0"/>
                                  </p:stCondLst>
                                  <p:childTnLst>
                                    <p:set>
                                      <p:cBhvr>
                                        <p:cTn id="126" dur="1" fill="hold">
                                          <p:stCondLst>
                                            <p:cond delay="0"/>
                                          </p:stCondLst>
                                        </p:cTn>
                                        <p:tgtEl>
                                          <p:spTgt spid="4">
                                            <p:txEl>
                                              <p:pRg st="3" end="3"/>
                                            </p:txEl>
                                          </p:spTgt>
                                        </p:tgtEl>
                                        <p:attrNameLst>
                                          <p:attrName>style.visibility</p:attrName>
                                        </p:attrNameLst>
                                      </p:cBhvr>
                                      <p:to>
                                        <p:strVal val="visible"/>
                                      </p:to>
                                    </p:set>
                                    <p:anim calcmode="lin" valueType="num">
                                      <p:cBhvr>
                                        <p:cTn id="127"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128"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129"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130"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131"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132"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133"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134" dur="1000" decel="50000">
                                          <p:stCondLst>
                                            <p:cond delay="0"/>
                                          </p:stCondLst>
                                        </p:cTn>
                                        <p:tgtEl>
                                          <p:spTgt spid="4">
                                            <p:txEl>
                                              <p:pRg st="3" end="3"/>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25" presetClass="entr" presetSubtype="0" fill="hold" grpId="0" nodeType="clickEffect">
                                  <p:stCondLst>
                                    <p:cond delay="0"/>
                                  </p:stCondLst>
                                  <p:childTnLst>
                                    <p:set>
                                      <p:cBhvr>
                                        <p:cTn id="138" dur="1" fill="hold">
                                          <p:stCondLst>
                                            <p:cond delay="0"/>
                                          </p:stCondLst>
                                        </p:cTn>
                                        <p:tgtEl>
                                          <p:spTgt spid="4">
                                            <p:txEl>
                                              <p:pRg st="4" end="4"/>
                                            </p:txEl>
                                          </p:spTgt>
                                        </p:tgtEl>
                                        <p:attrNameLst>
                                          <p:attrName>style.visibility</p:attrName>
                                        </p:attrNameLst>
                                      </p:cBhvr>
                                      <p:to>
                                        <p:strVal val="visible"/>
                                      </p:to>
                                    </p:set>
                                    <p:anim calcmode="lin" valueType="num">
                                      <p:cBhvr>
                                        <p:cTn id="139" dur="500" decel="50000" fill="hold">
                                          <p:stCondLst>
                                            <p:cond delay="0"/>
                                          </p:stCondLst>
                                        </p:cTn>
                                        <p:tgtEl>
                                          <p:spTgt spid="4">
                                            <p:txEl>
                                              <p:pRg st="4" end="4"/>
                                            </p:txEl>
                                          </p:spTgt>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4">
                                            <p:txEl>
                                              <p:pRg st="4" end="4"/>
                                            </p:txEl>
                                          </p:spTgt>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4">
                                            <p:txEl>
                                              <p:pRg st="4" end="4"/>
                                            </p:txEl>
                                          </p:spTgt>
                                        </p:tgtEl>
                                        <p:attrNameLst>
                                          <p:attrName>ppt_w</p:attrName>
                                        </p:attrNameLst>
                                      </p:cBhvr>
                                      <p:tavLst>
                                        <p:tav tm="0">
                                          <p:val>
                                            <p:strVal val="#ppt_w*.05"/>
                                          </p:val>
                                        </p:tav>
                                        <p:tav tm="100000">
                                          <p:val>
                                            <p:strVal val="#ppt_w"/>
                                          </p:val>
                                        </p:tav>
                                      </p:tavLst>
                                    </p:anim>
                                    <p:anim calcmode="lin" valueType="num">
                                      <p:cBhvr>
                                        <p:cTn id="142" dur="1000" fill="hold"/>
                                        <p:tgtEl>
                                          <p:spTgt spid="4">
                                            <p:txEl>
                                              <p:pRg st="4" end="4"/>
                                            </p:txEl>
                                          </p:spTgt>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4">
                                            <p:txEl>
                                              <p:pRg st="4" end="4"/>
                                            </p:txEl>
                                          </p:spTgt>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4">
                                            <p:txEl>
                                              <p:pRg st="4" end="4"/>
                                            </p:txEl>
                                          </p:spTgt>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4">
                                            <p:txEl>
                                              <p:pRg st="4" end="4"/>
                                            </p:txEl>
                                          </p:spTgt>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4">
                                            <p:txEl>
                                              <p:pRg st="4" end="4"/>
                                            </p:txEl>
                                          </p:spTgt>
                                        </p:tgtEl>
                                      </p:cBhvr>
                                    </p:animEffect>
                                  </p:childTnLst>
                                </p:cTn>
                              </p:par>
                            </p:childTnLst>
                          </p:cTn>
                        </p:par>
                      </p:childTnLst>
                    </p:cTn>
                  </p:par>
                  <p:par>
                    <p:cTn id="147" fill="hold">
                      <p:stCondLst>
                        <p:cond delay="indefinite"/>
                      </p:stCondLst>
                      <p:childTnLst>
                        <p:par>
                          <p:cTn id="148" fill="hold">
                            <p:stCondLst>
                              <p:cond delay="0"/>
                            </p:stCondLst>
                            <p:childTnLst>
                              <p:par>
                                <p:cTn id="149" presetID="25" presetClass="entr" presetSubtype="0" fill="hold" grpId="0" nodeType="clickEffect">
                                  <p:stCondLst>
                                    <p:cond delay="0"/>
                                  </p:stCondLst>
                                  <p:childTnLst>
                                    <p:set>
                                      <p:cBhvr>
                                        <p:cTn id="150" dur="1" fill="hold">
                                          <p:stCondLst>
                                            <p:cond delay="0"/>
                                          </p:stCondLst>
                                        </p:cTn>
                                        <p:tgtEl>
                                          <p:spTgt spid="4">
                                            <p:txEl>
                                              <p:pRg st="5" end="5"/>
                                            </p:txEl>
                                          </p:spTgt>
                                        </p:tgtEl>
                                        <p:attrNameLst>
                                          <p:attrName>style.visibility</p:attrName>
                                        </p:attrNameLst>
                                      </p:cBhvr>
                                      <p:to>
                                        <p:strVal val="visible"/>
                                      </p:to>
                                    </p:set>
                                    <p:anim calcmode="lin" valueType="num">
                                      <p:cBhvr>
                                        <p:cTn id="151" dur="500" decel="50000" fill="hold">
                                          <p:stCondLst>
                                            <p:cond delay="0"/>
                                          </p:stCondLst>
                                        </p:cTn>
                                        <p:tgtEl>
                                          <p:spTgt spid="4">
                                            <p:txEl>
                                              <p:pRg st="5" end="5"/>
                                            </p:txEl>
                                          </p:spTgt>
                                        </p:tgtEl>
                                        <p:attrNameLst>
                                          <p:attrName>style.rotation</p:attrName>
                                        </p:attrNameLst>
                                      </p:cBhvr>
                                      <p:tavLst>
                                        <p:tav tm="0">
                                          <p:val>
                                            <p:fltVal val="-90"/>
                                          </p:val>
                                        </p:tav>
                                        <p:tav tm="100000">
                                          <p:val>
                                            <p:fltVal val="0"/>
                                          </p:val>
                                        </p:tav>
                                      </p:tavLst>
                                    </p:anim>
                                    <p:anim calcmode="lin" valueType="num">
                                      <p:cBhvr>
                                        <p:cTn id="152" dur="500" decel="50000" fill="hold">
                                          <p:stCondLst>
                                            <p:cond delay="0"/>
                                          </p:stCondLst>
                                        </p:cTn>
                                        <p:tgtEl>
                                          <p:spTgt spid="4">
                                            <p:txEl>
                                              <p:pRg st="5" end="5"/>
                                            </p:txEl>
                                          </p:spTgt>
                                        </p:tgtEl>
                                        <p:attrNameLst>
                                          <p:attrName>ppt_w</p:attrName>
                                        </p:attrNameLst>
                                      </p:cBhvr>
                                      <p:tavLst>
                                        <p:tav tm="0">
                                          <p:val>
                                            <p:strVal val="#ppt_w"/>
                                          </p:val>
                                        </p:tav>
                                        <p:tav tm="100000">
                                          <p:val>
                                            <p:strVal val="#ppt_w*.05"/>
                                          </p:val>
                                        </p:tav>
                                      </p:tavLst>
                                    </p:anim>
                                    <p:anim calcmode="lin" valueType="num">
                                      <p:cBhvr>
                                        <p:cTn id="153" dur="500" accel="50000" fill="hold">
                                          <p:stCondLst>
                                            <p:cond delay="500"/>
                                          </p:stCondLst>
                                        </p:cTn>
                                        <p:tgtEl>
                                          <p:spTgt spid="4">
                                            <p:txEl>
                                              <p:pRg st="5" end="5"/>
                                            </p:txEl>
                                          </p:spTgt>
                                        </p:tgtEl>
                                        <p:attrNameLst>
                                          <p:attrName>ppt_w</p:attrName>
                                        </p:attrNameLst>
                                      </p:cBhvr>
                                      <p:tavLst>
                                        <p:tav tm="0">
                                          <p:val>
                                            <p:strVal val="#ppt_w*.05"/>
                                          </p:val>
                                        </p:tav>
                                        <p:tav tm="100000">
                                          <p:val>
                                            <p:strVal val="#ppt_w"/>
                                          </p:val>
                                        </p:tav>
                                      </p:tavLst>
                                    </p:anim>
                                    <p:anim calcmode="lin" valueType="num">
                                      <p:cBhvr>
                                        <p:cTn id="154" dur="1000" fill="hold"/>
                                        <p:tgtEl>
                                          <p:spTgt spid="4">
                                            <p:txEl>
                                              <p:pRg st="5" end="5"/>
                                            </p:txEl>
                                          </p:spTgt>
                                        </p:tgtEl>
                                        <p:attrNameLst>
                                          <p:attrName>ppt_h</p:attrName>
                                        </p:attrNameLst>
                                      </p:cBhvr>
                                      <p:tavLst>
                                        <p:tav tm="0">
                                          <p:val>
                                            <p:strVal val="#ppt_h"/>
                                          </p:val>
                                        </p:tav>
                                        <p:tav tm="100000">
                                          <p:val>
                                            <p:strVal val="#ppt_h"/>
                                          </p:val>
                                        </p:tav>
                                      </p:tavLst>
                                    </p:anim>
                                    <p:anim calcmode="lin" valueType="num">
                                      <p:cBhvr>
                                        <p:cTn id="155" dur="500" decel="50000" fill="hold">
                                          <p:stCondLst>
                                            <p:cond delay="0"/>
                                          </p:stCondLst>
                                        </p:cTn>
                                        <p:tgtEl>
                                          <p:spTgt spid="4">
                                            <p:txEl>
                                              <p:pRg st="5" end="5"/>
                                            </p:txEl>
                                          </p:spTgt>
                                        </p:tgtEl>
                                        <p:attrNameLst>
                                          <p:attrName>ppt_x</p:attrName>
                                        </p:attrNameLst>
                                      </p:cBhvr>
                                      <p:tavLst>
                                        <p:tav tm="0">
                                          <p:val>
                                            <p:strVal val="#ppt_x+.4"/>
                                          </p:val>
                                        </p:tav>
                                        <p:tav tm="100000">
                                          <p:val>
                                            <p:strVal val="#ppt_x"/>
                                          </p:val>
                                        </p:tav>
                                      </p:tavLst>
                                    </p:anim>
                                    <p:anim calcmode="lin" valueType="num">
                                      <p:cBhvr>
                                        <p:cTn id="156" dur="500" decel="50000" fill="hold">
                                          <p:stCondLst>
                                            <p:cond delay="0"/>
                                          </p:stCondLst>
                                        </p:cTn>
                                        <p:tgtEl>
                                          <p:spTgt spid="4">
                                            <p:txEl>
                                              <p:pRg st="5" end="5"/>
                                            </p:txEl>
                                          </p:spTgt>
                                        </p:tgtEl>
                                        <p:attrNameLst>
                                          <p:attrName>ppt_y</p:attrName>
                                        </p:attrNameLst>
                                      </p:cBhvr>
                                      <p:tavLst>
                                        <p:tav tm="0">
                                          <p:val>
                                            <p:strVal val="#ppt_y-.2"/>
                                          </p:val>
                                        </p:tav>
                                        <p:tav tm="100000">
                                          <p:val>
                                            <p:strVal val="#ppt_y+.1"/>
                                          </p:val>
                                        </p:tav>
                                      </p:tavLst>
                                    </p:anim>
                                    <p:anim calcmode="lin" valueType="num">
                                      <p:cBhvr>
                                        <p:cTn id="157" dur="500" accel="50000" fill="hold">
                                          <p:stCondLst>
                                            <p:cond delay="500"/>
                                          </p:stCondLst>
                                        </p:cTn>
                                        <p:tgtEl>
                                          <p:spTgt spid="4">
                                            <p:txEl>
                                              <p:pRg st="5" end="5"/>
                                            </p:txEl>
                                          </p:spTgt>
                                        </p:tgtEl>
                                        <p:attrNameLst>
                                          <p:attrName>ppt_y</p:attrName>
                                        </p:attrNameLst>
                                      </p:cBhvr>
                                      <p:tavLst>
                                        <p:tav tm="0">
                                          <p:val>
                                            <p:strVal val="#ppt_y+.1"/>
                                          </p:val>
                                        </p:tav>
                                        <p:tav tm="100000">
                                          <p:val>
                                            <p:strVal val="#ppt_y"/>
                                          </p:val>
                                        </p:tav>
                                      </p:tavLst>
                                    </p:anim>
                                    <p:animEffect transition="in" filter="fade">
                                      <p:cBhvr>
                                        <p:cTn id="158" dur="1000" decel="50000">
                                          <p:stCondLst>
                                            <p:cond delay="0"/>
                                          </p:stCondLst>
                                        </p:cTn>
                                        <p:tgtEl>
                                          <p:spTgt spid="4">
                                            <p:txEl>
                                              <p:pRg st="5" end="5"/>
                                            </p:txEl>
                                          </p:spTgt>
                                        </p:tgtEl>
                                      </p:cBhvr>
                                    </p:animEffect>
                                  </p:childTnLst>
                                </p:cTn>
                              </p:par>
                            </p:childTnLst>
                          </p:cTn>
                        </p:par>
                      </p:childTnLst>
                    </p:cTn>
                  </p:par>
                  <p:par>
                    <p:cTn id="159" fill="hold">
                      <p:stCondLst>
                        <p:cond delay="indefinite"/>
                      </p:stCondLst>
                      <p:childTnLst>
                        <p:par>
                          <p:cTn id="160" fill="hold">
                            <p:stCondLst>
                              <p:cond delay="0"/>
                            </p:stCondLst>
                            <p:childTnLst>
                              <p:par>
                                <p:cTn id="161" presetID="25" presetClass="entr" presetSubtype="0" fill="hold" grpId="0" nodeType="clickEffect">
                                  <p:stCondLst>
                                    <p:cond delay="0"/>
                                  </p:stCondLst>
                                  <p:childTnLst>
                                    <p:set>
                                      <p:cBhvr>
                                        <p:cTn id="162" dur="1" fill="hold">
                                          <p:stCondLst>
                                            <p:cond delay="0"/>
                                          </p:stCondLst>
                                        </p:cTn>
                                        <p:tgtEl>
                                          <p:spTgt spid="4">
                                            <p:txEl>
                                              <p:pRg st="6" end="6"/>
                                            </p:txEl>
                                          </p:spTgt>
                                        </p:tgtEl>
                                        <p:attrNameLst>
                                          <p:attrName>style.visibility</p:attrName>
                                        </p:attrNameLst>
                                      </p:cBhvr>
                                      <p:to>
                                        <p:strVal val="visible"/>
                                      </p:to>
                                    </p:set>
                                    <p:anim calcmode="lin" valueType="num">
                                      <p:cBhvr>
                                        <p:cTn id="163" dur="500" decel="50000" fill="hold">
                                          <p:stCondLst>
                                            <p:cond delay="0"/>
                                          </p:stCondLst>
                                        </p:cTn>
                                        <p:tgtEl>
                                          <p:spTgt spid="4">
                                            <p:txEl>
                                              <p:pRg st="6" end="6"/>
                                            </p:txEl>
                                          </p:spTgt>
                                        </p:tgtEl>
                                        <p:attrNameLst>
                                          <p:attrName>style.rotation</p:attrName>
                                        </p:attrNameLst>
                                      </p:cBhvr>
                                      <p:tavLst>
                                        <p:tav tm="0">
                                          <p:val>
                                            <p:fltVal val="-90"/>
                                          </p:val>
                                        </p:tav>
                                        <p:tav tm="100000">
                                          <p:val>
                                            <p:fltVal val="0"/>
                                          </p:val>
                                        </p:tav>
                                      </p:tavLst>
                                    </p:anim>
                                    <p:anim calcmode="lin" valueType="num">
                                      <p:cBhvr>
                                        <p:cTn id="164" dur="500" decel="50000" fill="hold">
                                          <p:stCondLst>
                                            <p:cond delay="0"/>
                                          </p:stCondLst>
                                        </p:cTn>
                                        <p:tgtEl>
                                          <p:spTgt spid="4">
                                            <p:txEl>
                                              <p:pRg st="6" end="6"/>
                                            </p:txEl>
                                          </p:spTgt>
                                        </p:tgtEl>
                                        <p:attrNameLst>
                                          <p:attrName>ppt_w</p:attrName>
                                        </p:attrNameLst>
                                      </p:cBhvr>
                                      <p:tavLst>
                                        <p:tav tm="0">
                                          <p:val>
                                            <p:strVal val="#ppt_w"/>
                                          </p:val>
                                        </p:tav>
                                        <p:tav tm="100000">
                                          <p:val>
                                            <p:strVal val="#ppt_w*.05"/>
                                          </p:val>
                                        </p:tav>
                                      </p:tavLst>
                                    </p:anim>
                                    <p:anim calcmode="lin" valueType="num">
                                      <p:cBhvr>
                                        <p:cTn id="165" dur="500" accel="50000" fill="hold">
                                          <p:stCondLst>
                                            <p:cond delay="500"/>
                                          </p:stCondLst>
                                        </p:cTn>
                                        <p:tgtEl>
                                          <p:spTgt spid="4">
                                            <p:txEl>
                                              <p:pRg st="6" end="6"/>
                                            </p:txEl>
                                          </p:spTgt>
                                        </p:tgtEl>
                                        <p:attrNameLst>
                                          <p:attrName>ppt_w</p:attrName>
                                        </p:attrNameLst>
                                      </p:cBhvr>
                                      <p:tavLst>
                                        <p:tav tm="0">
                                          <p:val>
                                            <p:strVal val="#ppt_w*.05"/>
                                          </p:val>
                                        </p:tav>
                                        <p:tav tm="100000">
                                          <p:val>
                                            <p:strVal val="#ppt_w"/>
                                          </p:val>
                                        </p:tav>
                                      </p:tavLst>
                                    </p:anim>
                                    <p:anim calcmode="lin" valueType="num">
                                      <p:cBhvr>
                                        <p:cTn id="166" dur="1000" fill="hold"/>
                                        <p:tgtEl>
                                          <p:spTgt spid="4">
                                            <p:txEl>
                                              <p:pRg st="6" end="6"/>
                                            </p:txEl>
                                          </p:spTgt>
                                        </p:tgtEl>
                                        <p:attrNameLst>
                                          <p:attrName>ppt_h</p:attrName>
                                        </p:attrNameLst>
                                      </p:cBhvr>
                                      <p:tavLst>
                                        <p:tav tm="0">
                                          <p:val>
                                            <p:strVal val="#ppt_h"/>
                                          </p:val>
                                        </p:tav>
                                        <p:tav tm="100000">
                                          <p:val>
                                            <p:strVal val="#ppt_h"/>
                                          </p:val>
                                        </p:tav>
                                      </p:tavLst>
                                    </p:anim>
                                    <p:anim calcmode="lin" valueType="num">
                                      <p:cBhvr>
                                        <p:cTn id="167" dur="500" decel="50000" fill="hold">
                                          <p:stCondLst>
                                            <p:cond delay="0"/>
                                          </p:stCondLst>
                                        </p:cTn>
                                        <p:tgtEl>
                                          <p:spTgt spid="4">
                                            <p:txEl>
                                              <p:pRg st="6" end="6"/>
                                            </p:txEl>
                                          </p:spTgt>
                                        </p:tgtEl>
                                        <p:attrNameLst>
                                          <p:attrName>ppt_x</p:attrName>
                                        </p:attrNameLst>
                                      </p:cBhvr>
                                      <p:tavLst>
                                        <p:tav tm="0">
                                          <p:val>
                                            <p:strVal val="#ppt_x+.4"/>
                                          </p:val>
                                        </p:tav>
                                        <p:tav tm="100000">
                                          <p:val>
                                            <p:strVal val="#ppt_x"/>
                                          </p:val>
                                        </p:tav>
                                      </p:tavLst>
                                    </p:anim>
                                    <p:anim calcmode="lin" valueType="num">
                                      <p:cBhvr>
                                        <p:cTn id="168" dur="500" decel="50000" fill="hold">
                                          <p:stCondLst>
                                            <p:cond delay="0"/>
                                          </p:stCondLst>
                                        </p:cTn>
                                        <p:tgtEl>
                                          <p:spTgt spid="4">
                                            <p:txEl>
                                              <p:pRg st="6" end="6"/>
                                            </p:txEl>
                                          </p:spTgt>
                                        </p:tgtEl>
                                        <p:attrNameLst>
                                          <p:attrName>ppt_y</p:attrName>
                                        </p:attrNameLst>
                                      </p:cBhvr>
                                      <p:tavLst>
                                        <p:tav tm="0">
                                          <p:val>
                                            <p:strVal val="#ppt_y-.2"/>
                                          </p:val>
                                        </p:tav>
                                        <p:tav tm="100000">
                                          <p:val>
                                            <p:strVal val="#ppt_y+.1"/>
                                          </p:val>
                                        </p:tav>
                                      </p:tavLst>
                                    </p:anim>
                                    <p:anim calcmode="lin" valueType="num">
                                      <p:cBhvr>
                                        <p:cTn id="169" dur="500" accel="50000" fill="hold">
                                          <p:stCondLst>
                                            <p:cond delay="500"/>
                                          </p:stCondLst>
                                        </p:cTn>
                                        <p:tgtEl>
                                          <p:spTgt spid="4">
                                            <p:txEl>
                                              <p:pRg st="6" end="6"/>
                                            </p:txEl>
                                          </p:spTgt>
                                        </p:tgtEl>
                                        <p:attrNameLst>
                                          <p:attrName>ppt_y</p:attrName>
                                        </p:attrNameLst>
                                      </p:cBhvr>
                                      <p:tavLst>
                                        <p:tav tm="0">
                                          <p:val>
                                            <p:strVal val="#ppt_y+.1"/>
                                          </p:val>
                                        </p:tav>
                                        <p:tav tm="100000">
                                          <p:val>
                                            <p:strVal val="#ppt_y"/>
                                          </p:val>
                                        </p:tav>
                                      </p:tavLst>
                                    </p:anim>
                                    <p:animEffect transition="in" filter="fade">
                                      <p:cBhvr>
                                        <p:cTn id="170" dur="1000" decel="50000">
                                          <p:stCondLst>
                                            <p:cond delay="0"/>
                                          </p:stCondLst>
                                        </p:cTn>
                                        <p:tgtEl>
                                          <p:spTgt spid="4">
                                            <p:txEl>
                                              <p:pRg st="6" end="6"/>
                                            </p:txEl>
                                          </p:spTgt>
                                        </p:tgtEl>
                                      </p:cBhvr>
                                    </p:animEffect>
                                  </p:childTnLst>
                                </p:cTn>
                              </p:par>
                            </p:childTnLst>
                          </p:cTn>
                        </p:par>
                      </p:childTnLst>
                    </p:cTn>
                  </p:par>
                  <p:par>
                    <p:cTn id="171" fill="hold">
                      <p:stCondLst>
                        <p:cond delay="indefinite"/>
                      </p:stCondLst>
                      <p:childTnLst>
                        <p:par>
                          <p:cTn id="172" fill="hold">
                            <p:stCondLst>
                              <p:cond delay="0"/>
                            </p:stCondLst>
                            <p:childTnLst>
                              <p:par>
                                <p:cTn id="173" presetID="25" presetClass="entr" presetSubtype="0" fill="hold" grpId="0" nodeType="clickEffect">
                                  <p:stCondLst>
                                    <p:cond delay="0"/>
                                  </p:stCondLst>
                                  <p:childTnLst>
                                    <p:set>
                                      <p:cBhvr>
                                        <p:cTn id="174" dur="1" fill="hold">
                                          <p:stCondLst>
                                            <p:cond delay="0"/>
                                          </p:stCondLst>
                                        </p:cTn>
                                        <p:tgtEl>
                                          <p:spTgt spid="4">
                                            <p:txEl>
                                              <p:pRg st="7" end="7"/>
                                            </p:txEl>
                                          </p:spTgt>
                                        </p:tgtEl>
                                        <p:attrNameLst>
                                          <p:attrName>style.visibility</p:attrName>
                                        </p:attrNameLst>
                                      </p:cBhvr>
                                      <p:to>
                                        <p:strVal val="visible"/>
                                      </p:to>
                                    </p:set>
                                    <p:anim calcmode="lin" valueType="num">
                                      <p:cBhvr>
                                        <p:cTn id="175" dur="500" decel="50000" fill="hold">
                                          <p:stCondLst>
                                            <p:cond delay="0"/>
                                          </p:stCondLst>
                                        </p:cTn>
                                        <p:tgtEl>
                                          <p:spTgt spid="4">
                                            <p:txEl>
                                              <p:pRg st="7" end="7"/>
                                            </p:txEl>
                                          </p:spTgt>
                                        </p:tgtEl>
                                        <p:attrNameLst>
                                          <p:attrName>style.rotation</p:attrName>
                                        </p:attrNameLst>
                                      </p:cBhvr>
                                      <p:tavLst>
                                        <p:tav tm="0">
                                          <p:val>
                                            <p:fltVal val="-90"/>
                                          </p:val>
                                        </p:tav>
                                        <p:tav tm="100000">
                                          <p:val>
                                            <p:fltVal val="0"/>
                                          </p:val>
                                        </p:tav>
                                      </p:tavLst>
                                    </p:anim>
                                    <p:anim calcmode="lin" valueType="num">
                                      <p:cBhvr>
                                        <p:cTn id="176" dur="500" decel="50000" fill="hold">
                                          <p:stCondLst>
                                            <p:cond delay="0"/>
                                          </p:stCondLst>
                                        </p:cTn>
                                        <p:tgtEl>
                                          <p:spTgt spid="4">
                                            <p:txEl>
                                              <p:pRg st="7" end="7"/>
                                            </p:txEl>
                                          </p:spTgt>
                                        </p:tgtEl>
                                        <p:attrNameLst>
                                          <p:attrName>ppt_w</p:attrName>
                                        </p:attrNameLst>
                                      </p:cBhvr>
                                      <p:tavLst>
                                        <p:tav tm="0">
                                          <p:val>
                                            <p:strVal val="#ppt_w"/>
                                          </p:val>
                                        </p:tav>
                                        <p:tav tm="100000">
                                          <p:val>
                                            <p:strVal val="#ppt_w*.05"/>
                                          </p:val>
                                        </p:tav>
                                      </p:tavLst>
                                    </p:anim>
                                    <p:anim calcmode="lin" valueType="num">
                                      <p:cBhvr>
                                        <p:cTn id="177" dur="500" accel="50000" fill="hold">
                                          <p:stCondLst>
                                            <p:cond delay="500"/>
                                          </p:stCondLst>
                                        </p:cTn>
                                        <p:tgtEl>
                                          <p:spTgt spid="4">
                                            <p:txEl>
                                              <p:pRg st="7" end="7"/>
                                            </p:txEl>
                                          </p:spTgt>
                                        </p:tgtEl>
                                        <p:attrNameLst>
                                          <p:attrName>ppt_w</p:attrName>
                                        </p:attrNameLst>
                                      </p:cBhvr>
                                      <p:tavLst>
                                        <p:tav tm="0">
                                          <p:val>
                                            <p:strVal val="#ppt_w*.05"/>
                                          </p:val>
                                        </p:tav>
                                        <p:tav tm="100000">
                                          <p:val>
                                            <p:strVal val="#ppt_w"/>
                                          </p:val>
                                        </p:tav>
                                      </p:tavLst>
                                    </p:anim>
                                    <p:anim calcmode="lin" valueType="num">
                                      <p:cBhvr>
                                        <p:cTn id="178" dur="1000" fill="hold"/>
                                        <p:tgtEl>
                                          <p:spTgt spid="4">
                                            <p:txEl>
                                              <p:pRg st="7" end="7"/>
                                            </p:txEl>
                                          </p:spTgt>
                                        </p:tgtEl>
                                        <p:attrNameLst>
                                          <p:attrName>ppt_h</p:attrName>
                                        </p:attrNameLst>
                                      </p:cBhvr>
                                      <p:tavLst>
                                        <p:tav tm="0">
                                          <p:val>
                                            <p:strVal val="#ppt_h"/>
                                          </p:val>
                                        </p:tav>
                                        <p:tav tm="100000">
                                          <p:val>
                                            <p:strVal val="#ppt_h"/>
                                          </p:val>
                                        </p:tav>
                                      </p:tavLst>
                                    </p:anim>
                                    <p:anim calcmode="lin" valueType="num">
                                      <p:cBhvr>
                                        <p:cTn id="179" dur="500" decel="50000" fill="hold">
                                          <p:stCondLst>
                                            <p:cond delay="0"/>
                                          </p:stCondLst>
                                        </p:cTn>
                                        <p:tgtEl>
                                          <p:spTgt spid="4">
                                            <p:txEl>
                                              <p:pRg st="7" end="7"/>
                                            </p:txEl>
                                          </p:spTgt>
                                        </p:tgtEl>
                                        <p:attrNameLst>
                                          <p:attrName>ppt_x</p:attrName>
                                        </p:attrNameLst>
                                      </p:cBhvr>
                                      <p:tavLst>
                                        <p:tav tm="0">
                                          <p:val>
                                            <p:strVal val="#ppt_x+.4"/>
                                          </p:val>
                                        </p:tav>
                                        <p:tav tm="100000">
                                          <p:val>
                                            <p:strVal val="#ppt_x"/>
                                          </p:val>
                                        </p:tav>
                                      </p:tavLst>
                                    </p:anim>
                                    <p:anim calcmode="lin" valueType="num">
                                      <p:cBhvr>
                                        <p:cTn id="180" dur="500" decel="50000" fill="hold">
                                          <p:stCondLst>
                                            <p:cond delay="0"/>
                                          </p:stCondLst>
                                        </p:cTn>
                                        <p:tgtEl>
                                          <p:spTgt spid="4">
                                            <p:txEl>
                                              <p:pRg st="7" end="7"/>
                                            </p:txEl>
                                          </p:spTgt>
                                        </p:tgtEl>
                                        <p:attrNameLst>
                                          <p:attrName>ppt_y</p:attrName>
                                        </p:attrNameLst>
                                      </p:cBhvr>
                                      <p:tavLst>
                                        <p:tav tm="0">
                                          <p:val>
                                            <p:strVal val="#ppt_y-.2"/>
                                          </p:val>
                                        </p:tav>
                                        <p:tav tm="100000">
                                          <p:val>
                                            <p:strVal val="#ppt_y+.1"/>
                                          </p:val>
                                        </p:tav>
                                      </p:tavLst>
                                    </p:anim>
                                    <p:anim calcmode="lin" valueType="num">
                                      <p:cBhvr>
                                        <p:cTn id="181" dur="500" accel="50000" fill="hold">
                                          <p:stCondLst>
                                            <p:cond delay="500"/>
                                          </p:stCondLst>
                                        </p:cTn>
                                        <p:tgtEl>
                                          <p:spTgt spid="4">
                                            <p:txEl>
                                              <p:pRg st="7" end="7"/>
                                            </p:txEl>
                                          </p:spTgt>
                                        </p:tgtEl>
                                        <p:attrNameLst>
                                          <p:attrName>ppt_y</p:attrName>
                                        </p:attrNameLst>
                                      </p:cBhvr>
                                      <p:tavLst>
                                        <p:tav tm="0">
                                          <p:val>
                                            <p:strVal val="#ppt_y+.1"/>
                                          </p:val>
                                        </p:tav>
                                        <p:tav tm="100000">
                                          <p:val>
                                            <p:strVal val="#ppt_y"/>
                                          </p:val>
                                        </p:tav>
                                      </p:tavLst>
                                    </p:anim>
                                    <p:animEffect transition="in" filter="fade">
                                      <p:cBhvr>
                                        <p:cTn id="182" dur="1000" decel="50000">
                                          <p:stCondLst>
                                            <p:cond delay="0"/>
                                          </p:stCondLst>
                                        </p:cTn>
                                        <p:tgtEl>
                                          <p:spTgt spid="4">
                                            <p:txEl>
                                              <p:pRg st="7" end="7"/>
                                            </p:txEl>
                                          </p:spTgt>
                                        </p:tgtEl>
                                      </p:cBhvr>
                                    </p:animEffect>
                                  </p:childTnLst>
                                </p:cTn>
                              </p:par>
                            </p:childTnLst>
                          </p:cTn>
                        </p:par>
                      </p:childTnLst>
                    </p:cTn>
                  </p:par>
                  <p:par>
                    <p:cTn id="183" fill="hold">
                      <p:stCondLst>
                        <p:cond delay="indefinite"/>
                      </p:stCondLst>
                      <p:childTnLst>
                        <p:par>
                          <p:cTn id="184" fill="hold">
                            <p:stCondLst>
                              <p:cond delay="0"/>
                            </p:stCondLst>
                            <p:childTnLst>
                              <p:par>
                                <p:cTn id="185" presetID="25" presetClass="entr" presetSubtype="0" fill="hold" grpId="0" nodeType="clickEffect">
                                  <p:stCondLst>
                                    <p:cond delay="0"/>
                                  </p:stCondLst>
                                  <p:childTnLst>
                                    <p:set>
                                      <p:cBhvr>
                                        <p:cTn id="186" dur="1" fill="hold">
                                          <p:stCondLst>
                                            <p:cond delay="0"/>
                                          </p:stCondLst>
                                        </p:cTn>
                                        <p:tgtEl>
                                          <p:spTgt spid="4">
                                            <p:txEl>
                                              <p:pRg st="8" end="8"/>
                                            </p:txEl>
                                          </p:spTgt>
                                        </p:tgtEl>
                                        <p:attrNameLst>
                                          <p:attrName>style.visibility</p:attrName>
                                        </p:attrNameLst>
                                      </p:cBhvr>
                                      <p:to>
                                        <p:strVal val="visible"/>
                                      </p:to>
                                    </p:set>
                                    <p:anim calcmode="lin" valueType="num">
                                      <p:cBhvr>
                                        <p:cTn id="187" dur="500" decel="50000" fill="hold">
                                          <p:stCondLst>
                                            <p:cond delay="0"/>
                                          </p:stCondLst>
                                        </p:cTn>
                                        <p:tgtEl>
                                          <p:spTgt spid="4">
                                            <p:txEl>
                                              <p:pRg st="8" end="8"/>
                                            </p:txEl>
                                          </p:spTgt>
                                        </p:tgtEl>
                                        <p:attrNameLst>
                                          <p:attrName>style.rotation</p:attrName>
                                        </p:attrNameLst>
                                      </p:cBhvr>
                                      <p:tavLst>
                                        <p:tav tm="0">
                                          <p:val>
                                            <p:fltVal val="-90"/>
                                          </p:val>
                                        </p:tav>
                                        <p:tav tm="100000">
                                          <p:val>
                                            <p:fltVal val="0"/>
                                          </p:val>
                                        </p:tav>
                                      </p:tavLst>
                                    </p:anim>
                                    <p:anim calcmode="lin" valueType="num">
                                      <p:cBhvr>
                                        <p:cTn id="188" dur="500" decel="50000" fill="hold">
                                          <p:stCondLst>
                                            <p:cond delay="0"/>
                                          </p:stCondLst>
                                        </p:cTn>
                                        <p:tgtEl>
                                          <p:spTgt spid="4">
                                            <p:txEl>
                                              <p:pRg st="8" end="8"/>
                                            </p:txEl>
                                          </p:spTgt>
                                        </p:tgtEl>
                                        <p:attrNameLst>
                                          <p:attrName>ppt_w</p:attrName>
                                        </p:attrNameLst>
                                      </p:cBhvr>
                                      <p:tavLst>
                                        <p:tav tm="0">
                                          <p:val>
                                            <p:strVal val="#ppt_w"/>
                                          </p:val>
                                        </p:tav>
                                        <p:tav tm="100000">
                                          <p:val>
                                            <p:strVal val="#ppt_w*.05"/>
                                          </p:val>
                                        </p:tav>
                                      </p:tavLst>
                                    </p:anim>
                                    <p:anim calcmode="lin" valueType="num">
                                      <p:cBhvr>
                                        <p:cTn id="189" dur="500" accel="50000" fill="hold">
                                          <p:stCondLst>
                                            <p:cond delay="500"/>
                                          </p:stCondLst>
                                        </p:cTn>
                                        <p:tgtEl>
                                          <p:spTgt spid="4">
                                            <p:txEl>
                                              <p:pRg st="8" end="8"/>
                                            </p:txEl>
                                          </p:spTgt>
                                        </p:tgtEl>
                                        <p:attrNameLst>
                                          <p:attrName>ppt_w</p:attrName>
                                        </p:attrNameLst>
                                      </p:cBhvr>
                                      <p:tavLst>
                                        <p:tav tm="0">
                                          <p:val>
                                            <p:strVal val="#ppt_w*.05"/>
                                          </p:val>
                                        </p:tav>
                                        <p:tav tm="100000">
                                          <p:val>
                                            <p:strVal val="#ppt_w"/>
                                          </p:val>
                                        </p:tav>
                                      </p:tavLst>
                                    </p:anim>
                                    <p:anim calcmode="lin" valueType="num">
                                      <p:cBhvr>
                                        <p:cTn id="190" dur="1000" fill="hold"/>
                                        <p:tgtEl>
                                          <p:spTgt spid="4">
                                            <p:txEl>
                                              <p:pRg st="8" end="8"/>
                                            </p:txEl>
                                          </p:spTgt>
                                        </p:tgtEl>
                                        <p:attrNameLst>
                                          <p:attrName>ppt_h</p:attrName>
                                        </p:attrNameLst>
                                      </p:cBhvr>
                                      <p:tavLst>
                                        <p:tav tm="0">
                                          <p:val>
                                            <p:strVal val="#ppt_h"/>
                                          </p:val>
                                        </p:tav>
                                        <p:tav tm="100000">
                                          <p:val>
                                            <p:strVal val="#ppt_h"/>
                                          </p:val>
                                        </p:tav>
                                      </p:tavLst>
                                    </p:anim>
                                    <p:anim calcmode="lin" valueType="num">
                                      <p:cBhvr>
                                        <p:cTn id="191" dur="500" decel="50000" fill="hold">
                                          <p:stCondLst>
                                            <p:cond delay="0"/>
                                          </p:stCondLst>
                                        </p:cTn>
                                        <p:tgtEl>
                                          <p:spTgt spid="4">
                                            <p:txEl>
                                              <p:pRg st="8" end="8"/>
                                            </p:txEl>
                                          </p:spTgt>
                                        </p:tgtEl>
                                        <p:attrNameLst>
                                          <p:attrName>ppt_x</p:attrName>
                                        </p:attrNameLst>
                                      </p:cBhvr>
                                      <p:tavLst>
                                        <p:tav tm="0">
                                          <p:val>
                                            <p:strVal val="#ppt_x+.4"/>
                                          </p:val>
                                        </p:tav>
                                        <p:tav tm="100000">
                                          <p:val>
                                            <p:strVal val="#ppt_x"/>
                                          </p:val>
                                        </p:tav>
                                      </p:tavLst>
                                    </p:anim>
                                    <p:anim calcmode="lin" valueType="num">
                                      <p:cBhvr>
                                        <p:cTn id="192" dur="500" decel="50000" fill="hold">
                                          <p:stCondLst>
                                            <p:cond delay="0"/>
                                          </p:stCondLst>
                                        </p:cTn>
                                        <p:tgtEl>
                                          <p:spTgt spid="4">
                                            <p:txEl>
                                              <p:pRg st="8" end="8"/>
                                            </p:txEl>
                                          </p:spTgt>
                                        </p:tgtEl>
                                        <p:attrNameLst>
                                          <p:attrName>ppt_y</p:attrName>
                                        </p:attrNameLst>
                                      </p:cBhvr>
                                      <p:tavLst>
                                        <p:tav tm="0">
                                          <p:val>
                                            <p:strVal val="#ppt_y-.2"/>
                                          </p:val>
                                        </p:tav>
                                        <p:tav tm="100000">
                                          <p:val>
                                            <p:strVal val="#ppt_y+.1"/>
                                          </p:val>
                                        </p:tav>
                                      </p:tavLst>
                                    </p:anim>
                                    <p:anim calcmode="lin" valueType="num">
                                      <p:cBhvr>
                                        <p:cTn id="193" dur="500" accel="50000" fill="hold">
                                          <p:stCondLst>
                                            <p:cond delay="500"/>
                                          </p:stCondLst>
                                        </p:cTn>
                                        <p:tgtEl>
                                          <p:spTgt spid="4">
                                            <p:txEl>
                                              <p:pRg st="8" end="8"/>
                                            </p:txEl>
                                          </p:spTgt>
                                        </p:tgtEl>
                                        <p:attrNameLst>
                                          <p:attrName>ppt_y</p:attrName>
                                        </p:attrNameLst>
                                      </p:cBhvr>
                                      <p:tavLst>
                                        <p:tav tm="0">
                                          <p:val>
                                            <p:strVal val="#ppt_y+.1"/>
                                          </p:val>
                                        </p:tav>
                                        <p:tav tm="100000">
                                          <p:val>
                                            <p:strVal val="#ppt_y"/>
                                          </p:val>
                                        </p:tav>
                                      </p:tavLst>
                                    </p:anim>
                                    <p:animEffect transition="in" filter="fade">
                                      <p:cBhvr>
                                        <p:cTn id="194" dur="1000" decel="50000">
                                          <p:stCondLst>
                                            <p:cond delay="0"/>
                                          </p:stCondLst>
                                        </p:cTn>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824" y="134472"/>
            <a:ext cx="7872864" cy="941640"/>
          </a:xfrm>
        </p:spPr>
        <p:txBody>
          <a:bodyPr>
            <a:no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trente-cinq</a:t>
            </a:r>
            <a:r>
              <a:rPr lang="en-US" sz="2400" dirty="0">
                <a:latin typeface="Palatino Linotype"/>
                <a:cs typeface="Palatino Linotype"/>
              </a:rPr>
              <a:t>:  14/5 – 18/5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lundi</a:t>
            </a:r>
            <a:r>
              <a:rPr lang="en-US" sz="2400" dirty="0">
                <a:latin typeface="Palatino Linotype"/>
                <a:cs typeface="Palatino Linotype"/>
              </a:rPr>
              <a:t>, le </a:t>
            </a:r>
            <a:r>
              <a:rPr lang="en-US" sz="2400" dirty="0" err="1">
                <a:latin typeface="Palatino Linotype"/>
                <a:cs typeface="Palatino Linotype"/>
              </a:rPr>
              <a:t>quatorze</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1252422" y="1199599"/>
            <a:ext cx="3686705" cy="5415835"/>
          </a:xfrm>
        </p:spPr>
        <p:txBody>
          <a:bodyPr>
            <a:noAutofit/>
          </a:bodyPr>
          <a:lstStyle/>
          <a:p>
            <a:pPr marL="82296" indent="0">
              <a:spcAft>
                <a:spcPts val="600"/>
              </a:spcAft>
              <a:buNone/>
            </a:pPr>
            <a:r>
              <a:rPr lang="en-US" sz="2400" i="1" dirty="0" smtClean="0">
                <a:solidFill>
                  <a:srgbClr val="0000FF"/>
                </a:solidFill>
                <a:latin typeface="Palatino Linotype"/>
                <a:cs typeface="Palatino Linotype"/>
              </a:rPr>
              <a:t>Match the vocabulary with the definition:</a:t>
            </a:r>
          </a:p>
          <a:p>
            <a:pPr marL="539496" indent="-457200">
              <a:buFont typeface="+mj-lt"/>
              <a:buAutoNum type="arabicPeriod"/>
            </a:pPr>
            <a:r>
              <a:rPr lang="en-US" sz="2400" dirty="0" smtClean="0">
                <a:latin typeface="Palatino Linotype"/>
                <a:cs typeface="Palatino Linotype"/>
              </a:rPr>
              <a:t>un dos</a:t>
            </a:r>
          </a:p>
          <a:p>
            <a:pPr marL="539496" indent="-457200">
              <a:buFont typeface="+mj-lt"/>
              <a:buAutoNum type="arabicPeriod"/>
            </a:pPr>
            <a:r>
              <a:rPr lang="en-US" sz="2400" dirty="0" smtClean="0">
                <a:latin typeface="Palatino Linotype"/>
                <a:cs typeface="Palatino Linotype"/>
              </a:rPr>
              <a:t>au </a:t>
            </a:r>
            <a:r>
              <a:rPr lang="en-US" sz="2400" dirty="0" err="1" smtClean="0">
                <a:latin typeface="Palatino Linotype"/>
                <a:cs typeface="Palatino Linotype"/>
              </a:rPr>
              <a:t>secours</a:t>
            </a:r>
            <a:endParaRPr lang="en-US" sz="2400" dirty="0" smtClean="0">
              <a:latin typeface="Palatino Linotype"/>
              <a:cs typeface="Palatino Linotype"/>
            </a:endParaRPr>
          </a:p>
          <a:p>
            <a:pPr marL="539496" indent="-457200">
              <a:buFont typeface="+mj-lt"/>
              <a:buAutoNum type="arabicPeriod"/>
            </a:pPr>
            <a:r>
              <a:rPr lang="en-US" sz="2400" dirty="0" smtClean="0">
                <a:latin typeface="Palatino Linotype"/>
                <a:cs typeface="Palatino Linotype"/>
              </a:rPr>
              <a:t>ne </a:t>
            </a:r>
            <a:r>
              <a:rPr lang="en-US" sz="2400" dirty="0" err="1" smtClean="0">
                <a:latin typeface="Palatino Linotype"/>
                <a:cs typeface="Palatino Linotype"/>
              </a:rPr>
              <a:t>jamais</a:t>
            </a:r>
            <a:endParaRPr lang="en-US" sz="2400" dirty="0" smtClean="0">
              <a:latin typeface="Palatino Linotype"/>
              <a:cs typeface="Palatino Linotype"/>
            </a:endParaRPr>
          </a:p>
          <a:p>
            <a:pPr marL="539496" indent="-457200">
              <a:buFont typeface="+mj-lt"/>
              <a:buAutoNum type="arabicPeriod"/>
            </a:pPr>
            <a:r>
              <a:rPr lang="en-US" sz="2400" dirty="0" err="1" smtClean="0">
                <a:latin typeface="Palatino Linotype"/>
                <a:cs typeface="Palatino Linotype"/>
              </a:rPr>
              <a:t>une</a:t>
            </a:r>
            <a:r>
              <a:rPr lang="en-US" sz="2400" dirty="0" smtClean="0">
                <a:latin typeface="Palatino Linotype"/>
                <a:cs typeface="Palatino Linotype"/>
              </a:rPr>
              <a:t> main</a:t>
            </a:r>
          </a:p>
          <a:p>
            <a:pPr marL="539496" indent="-457200">
              <a:buFont typeface="+mj-lt"/>
              <a:buAutoNum type="arabicPeriod"/>
            </a:pPr>
            <a:r>
              <a:rPr lang="en-US" sz="2400" dirty="0" smtClean="0">
                <a:latin typeface="Palatino Linotype"/>
                <a:cs typeface="Palatino Linotype"/>
              </a:rPr>
              <a:t>la place</a:t>
            </a:r>
          </a:p>
          <a:p>
            <a:pPr marL="539496" indent="-457200">
              <a:buFont typeface="+mj-lt"/>
              <a:buAutoNum type="arabicPeriod"/>
            </a:pPr>
            <a:r>
              <a:rPr lang="en-US" sz="2400" dirty="0" smtClean="0">
                <a:latin typeface="Palatino Linotype"/>
                <a:cs typeface="Palatino Linotype"/>
              </a:rPr>
              <a:t>un </a:t>
            </a:r>
            <a:r>
              <a:rPr lang="en-US" sz="2400" dirty="0" err="1" smtClean="0">
                <a:latin typeface="Palatino Linotype"/>
                <a:cs typeface="Palatino Linotype"/>
              </a:rPr>
              <a:t>cœur</a:t>
            </a:r>
            <a:endParaRPr lang="en-US" sz="2400" dirty="0" smtClean="0">
              <a:latin typeface="Palatino Linotype"/>
              <a:cs typeface="Palatino Linotype"/>
            </a:endParaRPr>
          </a:p>
          <a:p>
            <a:pPr marL="539496" indent="-457200">
              <a:buFont typeface="+mj-lt"/>
              <a:buAutoNum type="arabicPeriod"/>
            </a:pPr>
            <a:r>
              <a:rPr lang="en-US" sz="2400" dirty="0" err="1" smtClean="0">
                <a:latin typeface="Palatino Linotype"/>
                <a:cs typeface="Palatino Linotype"/>
              </a:rPr>
              <a:t>quelqu’un</a:t>
            </a:r>
            <a:endParaRPr lang="en-US" sz="2400" dirty="0" smtClean="0">
              <a:latin typeface="Palatino Linotype"/>
              <a:cs typeface="Palatino Linotype"/>
            </a:endParaRPr>
          </a:p>
          <a:p>
            <a:pPr marL="539496" indent="-457200">
              <a:buFont typeface="+mj-lt"/>
              <a:buAutoNum type="arabicPeriod"/>
            </a:pPr>
            <a:r>
              <a:rPr lang="en-US" sz="2400" dirty="0" err="1" smtClean="0">
                <a:latin typeface="Palatino Linotype"/>
                <a:cs typeface="Palatino Linotype"/>
              </a:rPr>
              <a:t>malade</a:t>
            </a:r>
            <a:endParaRPr lang="en-US" sz="2400" dirty="0" smtClean="0">
              <a:latin typeface="Palatino Linotype"/>
              <a:cs typeface="Palatino Linotype"/>
            </a:endParaRPr>
          </a:p>
          <a:p>
            <a:pPr marL="539496" indent="-457200">
              <a:buFont typeface="+mj-lt"/>
              <a:buAutoNum type="arabicPeriod"/>
            </a:pPr>
            <a:r>
              <a:rPr lang="en-US" sz="2400" dirty="0" err="1" smtClean="0">
                <a:latin typeface="Palatino Linotype"/>
                <a:cs typeface="Palatino Linotype"/>
              </a:rPr>
              <a:t>garder</a:t>
            </a:r>
            <a:endParaRPr lang="en-US" sz="2400" dirty="0" smtClean="0">
              <a:latin typeface="Palatino Linotype"/>
              <a:cs typeface="Palatino Linotype"/>
            </a:endParaRPr>
          </a:p>
          <a:p>
            <a:pPr marL="539496" indent="-457200">
              <a:buFont typeface="+mj-lt"/>
              <a:buAutoNum type="arabicPeriod"/>
            </a:pPr>
            <a:r>
              <a:rPr lang="en-US" sz="2400" dirty="0" smtClean="0">
                <a:latin typeface="Palatino Linotype"/>
                <a:cs typeface="Palatino Linotype"/>
              </a:rPr>
              <a:t>ne </a:t>
            </a:r>
            <a:r>
              <a:rPr lang="en-US" sz="2400" dirty="0" err="1" smtClean="0">
                <a:latin typeface="Palatino Linotype"/>
                <a:cs typeface="Palatino Linotype"/>
              </a:rPr>
              <a:t>personne</a:t>
            </a:r>
            <a:endParaRPr lang="en-US" sz="2400" dirty="0">
              <a:latin typeface="Palatino Linotype"/>
              <a:cs typeface="Palatino Linotype"/>
            </a:endParaRPr>
          </a:p>
        </p:txBody>
      </p:sp>
      <p:sp>
        <p:nvSpPr>
          <p:cNvPr id="4" name="Content Placeholder 3"/>
          <p:cNvSpPr>
            <a:spLocks noGrp="1"/>
          </p:cNvSpPr>
          <p:nvPr>
            <p:ph sz="half" idx="2"/>
          </p:nvPr>
        </p:nvSpPr>
        <p:spPr>
          <a:xfrm>
            <a:off x="5097885" y="1358369"/>
            <a:ext cx="3835803" cy="5257065"/>
          </a:xfrm>
        </p:spPr>
        <p:txBody>
          <a:bodyPr>
            <a:normAutofit/>
          </a:bodyPr>
          <a:lstStyle/>
          <a:p>
            <a:pPr marL="539496" indent="-457200">
              <a:spcBef>
                <a:spcPts val="1200"/>
              </a:spcBef>
              <a:buFont typeface="+mj-lt"/>
              <a:buAutoNum type="alphaLcPeriod"/>
            </a:pPr>
            <a:r>
              <a:rPr lang="en-US" sz="2400" i="1" dirty="0" smtClean="0">
                <a:solidFill>
                  <a:srgbClr val="0000FF"/>
                </a:solidFill>
                <a:latin typeface="Palatino Linotype"/>
                <a:cs typeface="Palatino Linotype"/>
              </a:rPr>
              <a:t>to keep</a:t>
            </a:r>
          </a:p>
          <a:p>
            <a:pPr marL="539496" indent="-457200">
              <a:spcBef>
                <a:spcPts val="1200"/>
              </a:spcBef>
              <a:buFont typeface="+mj-lt"/>
              <a:buAutoNum type="alphaLcPeriod"/>
            </a:pPr>
            <a:r>
              <a:rPr lang="en-US" sz="2400" i="1" dirty="0" smtClean="0">
                <a:solidFill>
                  <a:srgbClr val="0000FF"/>
                </a:solidFill>
                <a:latin typeface="Palatino Linotype"/>
                <a:cs typeface="Palatino Linotype"/>
              </a:rPr>
              <a:t>a hand</a:t>
            </a:r>
          </a:p>
          <a:p>
            <a:pPr marL="539496" indent="-457200">
              <a:spcBef>
                <a:spcPts val="1200"/>
              </a:spcBef>
              <a:buFont typeface="+mj-lt"/>
              <a:buAutoNum type="alphaLcPeriod"/>
            </a:pPr>
            <a:r>
              <a:rPr lang="en-US" sz="2400" i="1" dirty="0" smtClean="0">
                <a:solidFill>
                  <a:srgbClr val="0000FF"/>
                </a:solidFill>
                <a:latin typeface="Palatino Linotype"/>
                <a:cs typeface="Palatino Linotype"/>
              </a:rPr>
              <a:t>nobody</a:t>
            </a:r>
          </a:p>
          <a:p>
            <a:pPr marL="539496" indent="-457200">
              <a:spcBef>
                <a:spcPts val="1200"/>
              </a:spcBef>
              <a:buFont typeface="+mj-lt"/>
              <a:buAutoNum type="alphaLcPeriod"/>
            </a:pPr>
            <a:r>
              <a:rPr lang="en-US" sz="2400" i="1" dirty="0" smtClean="0">
                <a:solidFill>
                  <a:srgbClr val="0000FF"/>
                </a:solidFill>
                <a:latin typeface="Palatino Linotype"/>
                <a:cs typeface="Palatino Linotype"/>
              </a:rPr>
              <a:t>help</a:t>
            </a:r>
          </a:p>
          <a:p>
            <a:pPr marL="539496" indent="-457200">
              <a:spcBef>
                <a:spcPts val="1200"/>
              </a:spcBef>
              <a:buFont typeface="+mj-lt"/>
              <a:buAutoNum type="alphaLcPeriod"/>
            </a:pPr>
            <a:r>
              <a:rPr lang="en-US" sz="2400" i="1" dirty="0" smtClean="0">
                <a:solidFill>
                  <a:srgbClr val="0000FF"/>
                </a:solidFill>
                <a:latin typeface="Palatino Linotype"/>
                <a:cs typeface="Palatino Linotype"/>
              </a:rPr>
              <a:t>room, space</a:t>
            </a:r>
          </a:p>
          <a:p>
            <a:pPr marL="539496" indent="-457200">
              <a:spcBef>
                <a:spcPts val="1200"/>
              </a:spcBef>
              <a:buFont typeface="+mj-lt"/>
              <a:buAutoNum type="alphaLcPeriod"/>
            </a:pPr>
            <a:r>
              <a:rPr lang="en-US" sz="2400" i="1" dirty="0" smtClean="0">
                <a:solidFill>
                  <a:srgbClr val="0000FF"/>
                </a:solidFill>
                <a:latin typeface="Palatino Linotype"/>
                <a:cs typeface="Palatino Linotype"/>
              </a:rPr>
              <a:t>a back</a:t>
            </a:r>
          </a:p>
          <a:p>
            <a:pPr marL="539496" indent="-457200">
              <a:spcBef>
                <a:spcPts val="1200"/>
              </a:spcBef>
              <a:buFont typeface="+mj-lt"/>
              <a:buAutoNum type="alphaLcPeriod"/>
            </a:pPr>
            <a:r>
              <a:rPr lang="en-US" sz="2400" i="1" dirty="0" smtClean="0">
                <a:solidFill>
                  <a:srgbClr val="0000FF"/>
                </a:solidFill>
                <a:latin typeface="Palatino Linotype"/>
                <a:cs typeface="Palatino Linotype"/>
              </a:rPr>
              <a:t>never</a:t>
            </a:r>
          </a:p>
          <a:p>
            <a:pPr marL="539496" indent="-457200">
              <a:spcBef>
                <a:spcPts val="1200"/>
              </a:spcBef>
              <a:buFont typeface="+mj-lt"/>
              <a:buAutoNum type="alphaLcPeriod"/>
            </a:pPr>
            <a:r>
              <a:rPr lang="en-US" sz="2400" i="1" dirty="0" smtClean="0">
                <a:solidFill>
                  <a:srgbClr val="0000FF"/>
                </a:solidFill>
                <a:latin typeface="Palatino Linotype"/>
                <a:cs typeface="Palatino Linotype"/>
              </a:rPr>
              <a:t>sick</a:t>
            </a:r>
          </a:p>
          <a:p>
            <a:pPr marL="539496" indent="-457200">
              <a:spcBef>
                <a:spcPts val="1200"/>
              </a:spcBef>
              <a:buFont typeface="+mj-lt"/>
              <a:buAutoNum type="alphaLcPeriod"/>
            </a:pPr>
            <a:r>
              <a:rPr lang="en-US" sz="2400" i="1" dirty="0" smtClean="0">
                <a:solidFill>
                  <a:srgbClr val="0000FF"/>
                </a:solidFill>
                <a:latin typeface="Palatino Linotype"/>
                <a:cs typeface="Palatino Linotype"/>
              </a:rPr>
              <a:t>a heart</a:t>
            </a:r>
          </a:p>
          <a:p>
            <a:pPr marL="539496" indent="-457200">
              <a:spcBef>
                <a:spcPts val="1200"/>
              </a:spcBef>
              <a:buFont typeface="+mj-lt"/>
              <a:buAutoNum type="alphaLcPeriod"/>
            </a:pPr>
            <a:r>
              <a:rPr lang="en-US" sz="2400" i="1" dirty="0" smtClean="0">
                <a:solidFill>
                  <a:srgbClr val="0000FF"/>
                </a:solidFill>
                <a:latin typeface="Palatino Linotype"/>
                <a:cs typeface="Palatino Linotype"/>
              </a:rPr>
              <a:t>somebody</a:t>
            </a:r>
            <a:endParaRPr lang="en-US" sz="2400" i="1" dirty="0">
              <a:solidFill>
                <a:srgbClr val="0000FF"/>
              </a:solidFill>
              <a:latin typeface="Palatino Linotype"/>
              <a:cs typeface="Palatino Linotype"/>
            </a:endParaRPr>
          </a:p>
        </p:txBody>
      </p:sp>
    </p:spTree>
    <p:extLst>
      <p:ext uri="{BB962C8B-B14F-4D97-AF65-F5344CB8AC3E}">
        <p14:creationId xmlns:p14="http://schemas.microsoft.com/office/powerpoint/2010/main" val="84331446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3">
                                            <p:txEl>
                                              <p:pRg st="6" end="6"/>
                                            </p:txEl>
                                          </p:spTgt>
                                        </p:tgtEl>
                                        <p:attrNameLst>
                                          <p:attrName>style.rotation</p:attrName>
                                        </p:attrNameLst>
                                      </p:cBhvr>
                                      <p:tavLst>
                                        <p:tav tm="0">
                                          <p:val>
                                            <p:fltVal val="360"/>
                                          </p:val>
                                        </p:tav>
                                        <p:tav tm="100000">
                                          <p:val>
                                            <p:fltVal val="0"/>
                                          </p:val>
                                        </p:tav>
                                      </p:tavLst>
                                    </p:anim>
                                    <p:animEffect transition="in" filter="fade">
                                      <p:cBhvr>
                                        <p:cTn id="58" dur="5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9" presetClass="entr" presetSubtype="0" decel="10000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500" fill="hold"/>
                                        <p:tgtEl>
                                          <p:spTgt spid="3">
                                            <p:txEl>
                                              <p:pRg st="7" end="7"/>
                                            </p:txEl>
                                          </p:spTgt>
                                        </p:tgtEl>
                                        <p:attrNameLst>
                                          <p:attrName>style.rotation</p:attrName>
                                        </p:attrNameLst>
                                      </p:cBhvr>
                                      <p:tavLst>
                                        <p:tav tm="0">
                                          <p:val>
                                            <p:fltVal val="360"/>
                                          </p:val>
                                        </p:tav>
                                        <p:tav tm="100000">
                                          <p:val>
                                            <p:fltVal val="0"/>
                                          </p:val>
                                        </p:tav>
                                      </p:tavLst>
                                    </p:anim>
                                    <p:animEffect transition="in" filter="fade">
                                      <p:cBhvr>
                                        <p:cTn id="66" dur="500"/>
                                        <p:tgtEl>
                                          <p:spTgt spid="3">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49" presetClass="entr" presetSubtype="0" decel="10000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3" dur="500" fill="hold"/>
                                        <p:tgtEl>
                                          <p:spTgt spid="3">
                                            <p:txEl>
                                              <p:pRg st="8" end="8"/>
                                            </p:txEl>
                                          </p:spTgt>
                                        </p:tgtEl>
                                        <p:attrNameLst>
                                          <p:attrName>style.rotation</p:attrName>
                                        </p:attrNameLst>
                                      </p:cBhvr>
                                      <p:tavLst>
                                        <p:tav tm="0">
                                          <p:val>
                                            <p:fltVal val="360"/>
                                          </p:val>
                                        </p:tav>
                                        <p:tav tm="100000">
                                          <p:val>
                                            <p:fltVal val="0"/>
                                          </p:val>
                                        </p:tav>
                                      </p:tavLst>
                                    </p:anim>
                                    <p:animEffect transition="in" filter="fade">
                                      <p:cBhvr>
                                        <p:cTn id="74" dur="500"/>
                                        <p:tgtEl>
                                          <p:spTgt spid="3">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49" presetClass="entr" presetSubtype="0" decel="100000" fill="hold" grpId="0"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 calcmode="lin" valueType="num">
                                      <p:cBhvr>
                                        <p:cTn id="7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0" dur="5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1" dur="500" fill="hold"/>
                                        <p:tgtEl>
                                          <p:spTgt spid="3">
                                            <p:txEl>
                                              <p:pRg st="9" end="9"/>
                                            </p:txEl>
                                          </p:spTgt>
                                        </p:tgtEl>
                                        <p:attrNameLst>
                                          <p:attrName>style.rotation</p:attrName>
                                        </p:attrNameLst>
                                      </p:cBhvr>
                                      <p:tavLst>
                                        <p:tav tm="0">
                                          <p:val>
                                            <p:fltVal val="360"/>
                                          </p:val>
                                        </p:tav>
                                        <p:tav tm="100000">
                                          <p:val>
                                            <p:fltVal val="0"/>
                                          </p:val>
                                        </p:tav>
                                      </p:tavLst>
                                    </p:anim>
                                    <p:animEffect transition="in" filter="fade">
                                      <p:cBhvr>
                                        <p:cTn id="82" dur="500"/>
                                        <p:tgtEl>
                                          <p:spTgt spid="3">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9" presetClass="entr" presetSubtype="0" decel="100000" fill="hold" grpId="0" nodeType="clickEffect">
                                  <p:stCondLst>
                                    <p:cond delay="0"/>
                                  </p:stCondLst>
                                  <p:childTnLst>
                                    <p:set>
                                      <p:cBhvr>
                                        <p:cTn id="86" dur="1" fill="hold">
                                          <p:stCondLst>
                                            <p:cond delay="0"/>
                                          </p:stCondLst>
                                        </p:cTn>
                                        <p:tgtEl>
                                          <p:spTgt spid="3">
                                            <p:txEl>
                                              <p:pRg st="10" end="10"/>
                                            </p:txEl>
                                          </p:spTgt>
                                        </p:tgtEl>
                                        <p:attrNameLst>
                                          <p:attrName>style.visibility</p:attrName>
                                        </p:attrNameLst>
                                      </p:cBhvr>
                                      <p:to>
                                        <p:strVal val="visible"/>
                                      </p:to>
                                    </p:set>
                                    <p:anim calcmode="lin" valueType="num">
                                      <p:cBhvr>
                                        <p:cTn id="8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8" dur="5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89" dur="500" fill="hold"/>
                                        <p:tgtEl>
                                          <p:spTgt spid="3">
                                            <p:txEl>
                                              <p:pRg st="10" end="10"/>
                                            </p:txEl>
                                          </p:spTgt>
                                        </p:tgtEl>
                                        <p:attrNameLst>
                                          <p:attrName>style.rotation</p:attrName>
                                        </p:attrNameLst>
                                      </p:cBhvr>
                                      <p:tavLst>
                                        <p:tav tm="0">
                                          <p:val>
                                            <p:fltVal val="360"/>
                                          </p:val>
                                        </p:tav>
                                        <p:tav tm="100000">
                                          <p:val>
                                            <p:fltVal val="0"/>
                                          </p:val>
                                        </p:tav>
                                      </p:tavLst>
                                    </p:anim>
                                    <p:animEffect transition="in" filter="fade">
                                      <p:cBhvr>
                                        <p:cTn id="90" dur="500"/>
                                        <p:tgtEl>
                                          <p:spTgt spid="3">
                                            <p:txEl>
                                              <p:pRg st="10" end="10"/>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49" presetClass="entr" presetSubtype="0" decel="100000" fill="hold" grpId="0" nodeType="clickEffect">
                                  <p:stCondLst>
                                    <p:cond delay="0"/>
                                  </p:stCondLst>
                                  <p:childTnLst>
                                    <p:set>
                                      <p:cBhvr>
                                        <p:cTn id="94" dur="1" fill="hold">
                                          <p:stCondLst>
                                            <p:cond delay="0"/>
                                          </p:stCondLst>
                                        </p:cTn>
                                        <p:tgtEl>
                                          <p:spTgt spid="4">
                                            <p:txEl>
                                              <p:pRg st="0" end="0"/>
                                            </p:txEl>
                                          </p:spTgt>
                                        </p:tgtEl>
                                        <p:attrNameLst>
                                          <p:attrName>style.visibility</p:attrName>
                                        </p:attrNameLst>
                                      </p:cBhvr>
                                      <p:to>
                                        <p:strVal val="visible"/>
                                      </p:to>
                                    </p:set>
                                    <p:anim calcmode="lin" valueType="num">
                                      <p:cBhvr>
                                        <p:cTn id="9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96" dur="5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7" dur="500" fill="hold"/>
                                        <p:tgtEl>
                                          <p:spTgt spid="4">
                                            <p:txEl>
                                              <p:pRg st="0" end="0"/>
                                            </p:txEl>
                                          </p:spTgt>
                                        </p:tgtEl>
                                        <p:attrNameLst>
                                          <p:attrName>style.rotation</p:attrName>
                                        </p:attrNameLst>
                                      </p:cBhvr>
                                      <p:tavLst>
                                        <p:tav tm="0">
                                          <p:val>
                                            <p:fltVal val="360"/>
                                          </p:val>
                                        </p:tav>
                                        <p:tav tm="100000">
                                          <p:val>
                                            <p:fltVal val="0"/>
                                          </p:val>
                                        </p:tav>
                                      </p:tavLst>
                                    </p:anim>
                                    <p:animEffect transition="in" filter="fade">
                                      <p:cBhvr>
                                        <p:cTn id="98" dur="500"/>
                                        <p:tgtEl>
                                          <p:spTgt spid="4">
                                            <p:txEl>
                                              <p:pRg st="0" end="0"/>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49" presetClass="entr" presetSubtype="0" decel="100000" fill="hold" grpId="0" nodeType="clickEffect">
                                  <p:stCondLst>
                                    <p:cond delay="0"/>
                                  </p:stCondLst>
                                  <p:childTnLst>
                                    <p:set>
                                      <p:cBhvr>
                                        <p:cTn id="102" dur="1" fill="hold">
                                          <p:stCondLst>
                                            <p:cond delay="0"/>
                                          </p:stCondLst>
                                        </p:cTn>
                                        <p:tgtEl>
                                          <p:spTgt spid="4">
                                            <p:txEl>
                                              <p:pRg st="1" end="1"/>
                                            </p:txEl>
                                          </p:spTgt>
                                        </p:tgtEl>
                                        <p:attrNameLst>
                                          <p:attrName>style.visibility</p:attrName>
                                        </p:attrNameLst>
                                      </p:cBhvr>
                                      <p:to>
                                        <p:strVal val="visible"/>
                                      </p:to>
                                    </p:set>
                                    <p:anim calcmode="lin" valueType="num">
                                      <p:cBhvr>
                                        <p:cTn id="10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04" dur="5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05" dur="500" fill="hold"/>
                                        <p:tgtEl>
                                          <p:spTgt spid="4">
                                            <p:txEl>
                                              <p:pRg st="1" end="1"/>
                                            </p:txEl>
                                          </p:spTgt>
                                        </p:tgtEl>
                                        <p:attrNameLst>
                                          <p:attrName>style.rotation</p:attrName>
                                        </p:attrNameLst>
                                      </p:cBhvr>
                                      <p:tavLst>
                                        <p:tav tm="0">
                                          <p:val>
                                            <p:fltVal val="360"/>
                                          </p:val>
                                        </p:tav>
                                        <p:tav tm="100000">
                                          <p:val>
                                            <p:fltVal val="0"/>
                                          </p:val>
                                        </p:tav>
                                      </p:tavLst>
                                    </p:anim>
                                    <p:animEffect transition="in" filter="fade">
                                      <p:cBhvr>
                                        <p:cTn id="106" dur="500"/>
                                        <p:tgtEl>
                                          <p:spTgt spid="4">
                                            <p:txEl>
                                              <p:pRg st="1" end="1"/>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49" presetClass="entr" presetSubtype="0" decel="100000" fill="hold" grpId="0" nodeType="clickEffect">
                                  <p:stCondLst>
                                    <p:cond delay="0"/>
                                  </p:stCondLst>
                                  <p:childTnLst>
                                    <p:set>
                                      <p:cBhvr>
                                        <p:cTn id="110" dur="1" fill="hold">
                                          <p:stCondLst>
                                            <p:cond delay="0"/>
                                          </p:stCondLst>
                                        </p:cTn>
                                        <p:tgtEl>
                                          <p:spTgt spid="4">
                                            <p:txEl>
                                              <p:pRg st="2" end="2"/>
                                            </p:txEl>
                                          </p:spTgt>
                                        </p:tgtEl>
                                        <p:attrNameLst>
                                          <p:attrName>style.visibility</p:attrName>
                                        </p:attrNameLst>
                                      </p:cBhvr>
                                      <p:to>
                                        <p:strVal val="visible"/>
                                      </p:to>
                                    </p:set>
                                    <p:anim calcmode="lin" valueType="num">
                                      <p:cBhvr>
                                        <p:cTn id="11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12" dur="500" fill="hold"/>
                                        <p:tgtEl>
                                          <p:spTgt spid="4">
                                            <p:txEl>
                                              <p:pRg st="2" end="2"/>
                                            </p:txEl>
                                          </p:spTgt>
                                        </p:tgtEl>
                                        <p:attrNameLst>
                                          <p:attrName>ppt_h</p:attrName>
                                        </p:attrNameLst>
                                      </p:cBhvr>
                                      <p:tavLst>
                                        <p:tav tm="0">
                                          <p:val>
                                            <p:fltVal val="0"/>
                                          </p:val>
                                        </p:tav>
                                        <p:tav tm="100000">
                                          <p:val>
                                            <p:strVal val="#ppt_h"/>
                                          </p:val>
                                        </p:tav>
                                      </p:tavLst>
                                    </p:anim>
                                    <p:anim calcmode="lin" valueType="num">
                                      <p:cBhvr>
                                        <p:cTn id="113" dur="500" fill="hold"/>
                                        <p:tgtEl>
                                          <p:spTgt spid="4">
                                            <p:txEl>
                                              <p:pRg st="2" end="2"/>
                                            </p:txEl>
                                          </p:spTgt>
                                        </p:tgtEl>
                                        <p:attrNameLst>
                                          <p:attrName>style.rotation</p:attrName>
                                        </p:attrNameLst>
                                      </p:cBhvr>
                                      <p:tavLst>
                                        <p:tav tm="0">
                                          <p:val>
                                            <p:fltVal val="360"/>
                                          </p:val>
                                        </p:tav>
                                        <p:tav tm="100000">
                                          <p:val>
                                            <p:fltVal val="0"/>
                                          </p:val>
                                        </p:tav>
                                      </p:tavLst>
                                    </p:anim>
                                    <p:animEffect transition="in" filter="fade">
                                      <p:cBhvr>
                                        <p:cTn id="114" dur="500"/>
                                        <p:tgtEl>
                                          <p:spTgt spid="4">
                                            <p:txEl>
                                              <p:pRg st="2" end="2"/>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49" presetClass="entr" presetSubtype="0" decel="100000" fill="hold" grpId="0" nodeType="clickEffect">
                                  <p:stCondLst>
                                    <p:cond delay="0"/>
                                  </p:stCondLst>
                                  <p:childTnLst>
                                    <p:set>
                                      <p:cBhvr>
                                        <p:cTn id="118" dur="1" fill="hold">
                                          <p:stCondLst>
                                            <p:cond delay="0"/>
                                          </p:stCondLst>
                                        </p:cTn>
                                        <p:tgtEl>
                                          <p:spTgt spid="4">
                                            <p:txEl>
                                              <p:pRg st="3" end="3"/>
                                            </p:txEl>
                                          </p:spTgt>
                                        </p:tgtEl>
                                        <p:attrNameLst>
                                          <p:attrName>style.visibility</p:attrName>
                                        </p:attrNameLst>
                                      </p:cBhvr>
                                      <p:to>
                                        <p:strVal val="visible"/>
                                      </p:to>
                                    </p:set>
                                    <p:anim calcmode="lin" valueType="num">
                                      <p:cBhvr>
                                        <p:cTn id="119"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20" dur="500" fill="hold"/>
                                        <p:tgtEl>
                                          <p:spTgt spid="4">
                                            <p:txEl>
                                              <p:pRg st="3" end="3"/>
                                            </p:txEl>
                                          </p:spTgt>
                                        </p:tgtEl>
                                        <p:attrNameLst>
                                          <p:attrName>ppt_h</p:attrName>
                                        </p:attrNameLst>
                                      </p:cBhvr>
                                      <p:tavLst>
                                        <p:tav tm="0">
                                          <p:val>
                                            <p:fltVal val="0"/>
                                          </p:val>
                                        </p:tav>
                                        <p:tav tm="100000">
                                          <p:val>
                                            <p:strVal val="#ppt_h"/>
                                          </p:val>
                                        </p:tav>
                                      </p:tavLst>
                                    </p:anim>
                                    <p:anim calcmode="lin" valueType="num">
                                      <p:cBhvr>
                                        <p:cTn id="121" dur="500" fill="hold"/>
                                        <p:tgtEl>
                                          <p:spTgt spid="4">
                                            <p:txEl>
                                              <p:pRg st="3" end="3"/>
                                            </p:txEl>
                                          </p:spTgt>
                                        </p:tgtEl>
                                        <p:attrNameLst>
                                          <p:attrName>style.rotation</p:attrName>
                                        </p:attrNameLst>
                                      </p:cBhvr>
                                      <p:tavLst>
                                        <p:tav tm="0">
                                          <p:val>
                                            <p:fltVal val="360"/>
                                          </p:val>
                                        </p:tav>
                                        <p:tav tm="100000">
                                          <p:val>
                                            <p:fltVal val="0"/>
                                          </p:val>
                                        </p:tav>
                                      </p:tavLst>
                                    </p:anim>
                                    <p:animEffect transition="in" filter="fade">
                                      <p:cBhvr>
                                        <p:cTn id="122" dur="500"/>
                                        <p:tgtEl>
                                          <p:spTgt spid="4">
                                            <p:txEl>
                                              <p:pRg st="3" end="3"/>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49" presetClass="entr" presetSubtype="0" decel="100000" fill="hold" grpId="0" nodeType="clickEffect">
                                  <p:stCondLst>
                                    <p:cond delay="0"/>
                                  </p:stCondLst>
                                  <p:childTnLst>
                                    <p:set>
                                      <p:cBhvr>
                                        <p:cTn id="126" dur="1" fill="hold">
                                          <p:stCondLst>
                                            <p:cond delay="0"/>
                                          </p:stCondLst>
                                        </p:cTn>
                                        <p:tgtEl>
                                          <p:spTgt spid="4">
                                            <p:txEl>
                                              <p:pRg st="4" end="4"/>
                                            </p:txEl>
                                          </p:spTgt>
                                        </p:tgtEl>
                                        <p:attrNameLst>
                                          <p:attrName>style.visibility</p:attrName>
                                        </p:attrNameLst>
                                      </p:cBhvr>
                                      <p:to>
                                        <p:strVal val="visible"/>
                                      </p:to>
                                    </p:set>
                                    <p:anim calcmode="lin" valueType="num">
                                      <p:cBhvr>
                                        <p:cTn id="127"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128" dur="500" fill="hold"/>
                                        <p:tgtEl>
                                          <p:spTgt spid="4">
                                            <p:txEl>
                                              <p:pRg st="4" end="4"/>
                                            </p:txEl>
                                          </p:spTgt>
                                        </p:tgtEl>
                                        <p:attrNameLst>
                                          <p:attrName>ppt_h</p:attrName>
                                        </p:attrNameLst>
                                      </p:cBhvr>
                                      <p:tavLst>
                                        <p:tav tm="0">
                                          <p:val>
                                            <p:fltVal val="0"/>
                                          </p:val>
                                        </p:tav>
                                        <p:tav tm="100000">
                                          <p:val>
                                            <p:strVal val="#ppt_h"/>
                                          </p:val>
                                        </p:tav>
                                      </p:tavLst>
                                    </p:anim>
                                    <p:anim calcmode="lin" valueType="num">
                                      <p:cBhvr>
                                        <p:cTn id="129" dur="500" fill="hold"/>
                                        <p:tgtEl>
                                          <p:spTgt spid="4">
                                            <p:txEl>
                                              <p:pRg st="4" end="4"/>
                                            </p:txEl>
                                          </p:spTgt>
                                        </p:tgtEl>
                                        <p:attrNameLst>
                                          <p:attrName>style.rotation</p:attrName>
                                        </p:attrNameLst>
                                      </p:cBhvr>
                                      <p:tavLst>
                                        <p:tav tm="0">
                                          <p:val>
                                            <p:fltVal val="360"/>
                                          </p:val>
                                        </p:tav>
                                        <p:tav tm="100000">
                                          <p:val>
                                            <p:fltVal val="0"/>
                                          </p:val>
                                        </p:tav>
                                      </p:tavLst>
                                    </p:anim>
                                    <p:animEffect transition="in" filter="fade">
                                      <p:cBhvr>
                                        <p:cTn id="130" dur="500"/>
                                        <p:tgtEl>
                                          <p:spTgt spid="4">
                                            <p:txEl>
                                              <p:pRg st="4" end="4"/>
                                            </p:txEl>
                                          </p:spTgt>
                                        </p:tgtEl>
                                      </p:cBhvr>
                                    </p:animEffect>
                                  </p:childTnLst>
                                </p:cTn>
                              </p:par>
                            </p:childTnLst>
                          </p:cTn>
                        </p:par>
                      </p:childTnLst>
                    </p:cTn>
                  </p:par>
                  <p:par>
                    <p:cTn id="131" fill="hold">
                      <p:stCondLst>
                        <p:cond delay="indefinite"/>
                      </p:stCondLst>
                      <p:childTnLst>
                        <p:par>
                          <p:cTn id="132" fill="hold">
                            <p:stCondLst>
                              <p:cond delay="0"/>
                            </p:stCondLst>
                            <p:childTnLst>
                              <p:par>
                                <p:cTn id="133" presetID="49" presetClass="entr" presetSubtype="0" decel="100000" fill="hold" grpId="0" nodeType="clickEffect">
                                  <p:stCondLst>
                                    <p:cond delay="0"/>
                                  </p:stCondLst>
                                  <p:childTnLst>
                                    <p:set>
                                      <p:cBhvr>
                                        <p:cTn id="134" dur="1" fill="hold">
                                          <p:stCondLst>
                                            <p:cond delay="0"/>
                                          </p:stCondLst>
                                        </p:cTn>
                                        <p:tgtEl>
                                          <p:spTgt spid="4">
                                            <p:txEl>
                                              <p:pRg st="5" end="5"/>
                                            </p:txEl>
                                          </p:spTgt>
                                        </p:tgtEl>
                                        <p:attrNameLst>
                                          <p:attrName>style.visibility</p:attrName>
                                        </p:attrNameLst>
                                      </p:cBhvr>
                                      <p:to>
                                        <p:strVal val="visible"/>
                                      </p:to>
                                    </p:set>
                                    <p:anim calcmode="lin" valueType="num">
                                      <p:cBhvr>
                                        <p:cTn id="1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136" dur="500" fill="hold"/>
                                        <p:tgtEl>
                                          <p:spTgt spid="4">
                                            <p:txEl>
                                              <p:pRg st="5" end="5"/>
                                            </p:txEl>
                                          </p:spTgt>
                                        </p:tgtEl>
                                        <p:attrNameLst>
                                          <p:attrName>ppt_h</p:attrName>
                                        </p:attrNameLst>
                                      </p:cBhvr>
                                      <p:tavLst>
                                        <p:tav tm="0">
                                          <p:val>
                                            <p:fltVal val="0"/>
                                          </p:val>
                                        </p:tav>
                                        <p:tav tm="100000">
                                          <p:val>
                                            <p:strVal val="#ppt_h"/>
                                          </p:val>
                                        </p:tav>
                                      </p:tavLst>
                                    </p:anim>
                                    <p:anim calcmode="lin" valueType="num">
                                      <p:cBhvr>
                                        <p:cTn id="137" dur="500" fill="hold"/>
                                        <p:tgtEl>
                                          <p:spTgt spid="4">
                                            <p:txEl>
                                              <p:pRg st="5" end="5"/>
                                            </p:txEl>
                                          </p:spTgt>
                                        </p:tgtEl>
                                        <p:attrNameLst>
                                          <p:attrName>style.rotation</p:attrName>
                                        </p:attrNameLst>
                                      </p:cBhvr>
                                      <p:tavLst>
                                        <p:tav tm="0">
                                          <p:val>
                                            <p:fltVal val="360"/>
                                          </p:val>
                                        </p:tav>
                                        <p:tav tm="100000">
                                          <p:val>
                                            <p:fltVal val="0"/>
                                          </p:val>
                                        </p:tav>
                                      </p:tavLst>
                                    </p:anim>
                                    <p:animEffect transition="in" filter="fade">
                                      <p:cBhvr>
                                        <p:cTn id="138" dur="500"/>
                                        <p:tgtEl>
                                          <p:spTgt spid="4">
                                            <p:txEl>
                                              <p:pRg st="5" end="5"/>
                                            </p:txEl>
                                          </p:spTgt>
                                        </p:tgtEl>
                                      </p:cBhvr>
                                    </p:animEffect>
                                  </p:childTnLst>
                                </p:cTn>
                              </p:par>
                            </p:childTnLst>
                          </p:cTn>
                        </p:par>
                      </p:childTnLst>
                    </p:cTn>
                  </p:par>
                  <p:par>
                    <p:cTn id="139" fill="hold">
                      <p:stCondLst>
                        <p:cond delay="indefinite"/>
                      </p:stCondLst>
                      <p:childTnLst>
                        <p:par>
                          <p:cTn id="140" fill="hold">
                            <p:stCondLst>
                              <p:cond delay="0"/>
                            </p:stCondLst>
                            <p:childTnLst>
                              <p:par>
                                <p:cTn id="141" presetID="49" presetClass="entr" presetSubtype="0" decel="100000" fill="hold" grpId="0" nodeType="clickEffect">
                                  <p:stCondLst>
                                    <p:cond delay="0"/>
                                  </p:stCondLst>
                                  <p:childTnLst>
                                    <p:set>
                                      <p:cBhvr>
                                        <p:cTn id="142" dur="1" fill="hold">
                                          <p:stCondLst>
                                            <p:cond delay="0"/>
                                          </p:stCondLst>
                                        </p:cTn>
                                        <p:tgtEl>
                                          <p:spTgt spid="4">
                                            <p:txEl>
                                              <p:pRg st="6" end="6"/>
                                            </p:txEl>
                                          </p:spTgt>
                                        </p:tgtEl>
                                        <p:attrNameLst>
                                          <p:attrName>style.visibility</p:attrName>
                                        </p:attrNameLst>
                                      </p:cBhvr>
                                      <p:to>
                                        <p:strVal val="visible"/>
                                      </p:to>
                                    </p:set>
                                    <p:anim calcmode="lin" valueType="num">
                                      <p:cBhvr>
                                        <p:cTn id="143"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144" dur="500" fill="hold"/>
                                        <p:tgtEl>
                                          <p:spTgt spid="4">
                                            <p:txEl>
                                              <p:pRg st="6" end="6"/>
                                            </p:txEl>
                                          </p:spTgt>
                                        </p:tgtEl>
                                        <p:attrNameLst>
                                          <p:attrName>ppt_h</p:attrName>
                                        </p:attrNameLst>
                                      </p:cBhvr>
                                      <p:tavLst>
                                        <p:tav tm="0">
                                          <p:val>
                                            <p:fltVal val="0"/>
                                          </p:val>
                                        </p:tav>
                                        <p:tav tm="100000">
                                          <p:val>
                                            <p:strVal val="#ppt_h"/>
                                          </p:val>
                                        </p:tav>
                                      </p:tavLst>
                                    </p:anim>
                                    <p:anim calcmode="lin" valueType="num">
                                      <p:cBhvr>
                                        <p:cTn id="145" dur="500" fill="hold"/>
                                        <p:tgtEl>
                                          <p:spTgt spid="4">
                                            <p:txEl>
                                              <p:pRg st="6" end="6"/>
                                            </p:txEl>
                                          </p:spTgt>
                                        </p:tgtEl>
                                        <p:attrNameLst>
                                          <p:attrName>style.rotation</p:attrName>
                                        </p:attrNameLst>
                                      </p:cBhvr>
                                      <p:tavLst>
                                        <p:tav tm="0">
                                          <p:val>
                                            <p:fltVal val="360"/>
                                          </p:val>
                                        </p:tav>
                                        <p:tav tm="100000">
                                          <p:val>
                                            <p:fltVal val="0"/>
                                          </p:val>
                                        </p:tav>
                                      </p:tavLst>
                                    </p:anim>
                                    <p:animEffect transition="in" filter="fade">
                                      <p:cBhvr>
                                        <p:cTn id="146" dur="500"/>
                                        <p:tgtEl>
                                          <p:spTgt spid="4">
                                            <p:txEl>
                                              <p:pRg st="6" end="6"/>
                                            </p:txEl>
                                          </p:spTgt>
                                        </p:tgtEl>
                                      </p:cBhvr>
                                    </p:animEffect>
                                  </p:childTnLst>
                                </p:cTn>
                              </p:par>
                            </p:childTnLst>
                          </p:cTn>
                        </p:par>
                      </p:childTnLst>
                    </p:cTn>
                  </p:par>
                  <p:par>
                    <p:cTn id="147" fill="hold">
                      <p:stCondLst>
                        <p:cond delay="indefinite"/>
                      </p:stCondLst>
                      <p:childTnLst>
                        <p:par>
                          <p:cTn id="148" fill="hold">
                            <p:stCondLst>
                              <p:cond delay="0"/>
                            </p:stCondLst>
                            <p:childTnLst>
                              <p:par>
                                <p:cTn id="149" presetID="49" presetClass="entr" presetSubtype="0" decel="100000" fill="hold" grpId="0" nodeType="clickEffect">
                                  <p:stCondLst>
                                    <p:cond delay="0"/>
                                  </p:stCondLst>
                                  <p:childTnLst>
                                    <p:set>
                                      <p:cBhvr>
                                        <p:cTn id="150" dur="1" fill="hold">
                                          <p:stCondLst>
                                            <p:cond delay="0"/>
                                          </p:stCondLst>
                                        </p:cTn>
                                        <p:tgtEl>
                                          <p:spTgt spid="4">
                                            <p:txEl>
                                              <p:pRg st="7" end="7"/>
                                            </p:txEl>
                                          </p:spTgt>
                                        </p:tgtEl>
                                        <p:attrNameLst>
                                          <p:attrName>style.visibility</p:attrName>
                                        </p:attrNameLst>
                                      </p:cBhvr>
                                      <p:to>
                                        <p:strVal val="visible"/>
                                      </p:to>
                                    </p:set>
                                    <p:anim calcmode="lin" valueType="num">
                                      <p:cBhvr>
                                        <p:cTn id="151"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152" dur="500" fill="hold"/>
                                        <p:tgtEl>
                                          <p:spTgt spid="4">
                                            <p:txEl>
                                              <p:pRg st="7" end="7"/>
                                            </p:txEl>
                                          </p:spTgt>
                                        </p:tgtEl>
                                        <p:attrNameLst>
                                          <p:attrName>ppt_h</p:attrName>
                                        </p:attrNameLst>
                                      </p:cBhvr>
                                      <p:tavLst>
                                        <p:tav tm="0">
                                          <p:val>
                                            <p:fltVal val="0"/>
                                          </p:val>
                                        </p:tav>
                                        <p:tav tm="100000">
                                          <p:val>
                                            <p:strVal val="#ppt_h"/>
                                          </p:val>
                                        </p:tav>
                                      </p:tavLst>
                                    </p:anim>
                                    <p:anim calcmode="lin" valueType="num">
                                      <p:cBhvr>
                                        <p:cTn id="153" dur="500" fill="hold"/>
                                        <p:tgtEl>
                                          <p:spTgt spid="4">
                                            <p:txEl>
                                              <p:pRg st="7" end="7"/>
                                            </p:txEl>
                                          </p:spTgt>
                                        </p:tgtEl>
                                        <p:attrNameLst>
                                          <p:attrName>style.rotation</p:attrName>
                                        </p:attrNameLst>
                                      </p:cBhvr>
                                      <p:tavLst>
                                        <p:tav tm="0">
                                          <p:val>
                                            <p:fltVal val="360"/>
                                          </p:val>
                                        </p:tav>
                                        <p:tav tm="100000">
                                          <p:val>
                                            <p:fltVal val="0"/>
                                          </p:val>
                                        </p:tav>
                                      </p:tavLst>
                                    </p:anim>
                                    <p:animEffect transition="in" filter="fade">
                                      <p:cBhvr>
                                        <p:cTn id="154" dur="500"/>
                                        <p:tgtEl>
                                          <p:spTgt spid="4">
                                            <p:txEl>
                                              <p:pRg st="7" end="7"/>
                                            </p:txEl>
                                          </p:spTgt>
                                        </p:tgtEl>
                                      </p:cBhvr>
                                    </p:animEffect>
                                  </p:childTnLst>
                                </p:cTn>
                              </p:par>
                            </p:childTnLst>
                          </p:cTn>
                        </p:par>
                      </p:childTnLst>
                    </p:cTn>
                  </p:par>
                  <p:par>
                    <p:cTn id="155" fill="hold">
                      <p:stCondLst>
                        <p:cond delay="indefinite"/>
                      </p:stCondLst>
                      <p:childTnLst>
                        <p:par>
                          <p:cTn id="156" fill="hold">
                            <p:stCondLst>
                              <p:cond delay="0"/>
                            </p:stCondLst>
                            <p:childTnLst>
                              <p:par>
                                <p:cTn id="157" presetID="49" presetClass="entr" presetSubtype="0" decel="100000" fill="hold" grpId="0" nodeType="clickEffect">
                                  <p:stCondLst>
                                    <p:cond delay="0"/>
                                  </p:stCondLst>
                                  <p:childTnLst>
                                    <p:set>
                                      <p:cBhvr>
                                        <p:cTn id="158" dur="1" fill="hold">
                                          <p:stCondLst>
                                            <p:cond delay="0"/>
                                          </p:stCondLst>
                                        </p:cTn>
                                        <p:tgtEl>
                                          <p:spTgt spid="4">
                                            <p:txEl>
                                              <p:pRg st="8" end="8"/>
                                            </p:txEl>
                                          </p:spTgt>
                                        </p:tgtEl>
                                        <p:attrNameLst>
                                          <p:attrName>style.visibility</p:attrName>
                                        </p:attrNameLst>
                                      </p:cBhvr>
                                      <p:to>
                                        <p:strVal val="visible"/>
                                      </p:to>
                                    </p:set>
                                    <p:anim calcmode="lin" valueType="num">
                                      <p:cBhvr>
                                        <p:cTn id="159"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160" dur="500" fill="hold"/>
                                        <p:tgtEl>
                                          <p:spTgt spid="4">
                                            <p:txEl>
                                              <p:pRg st="8" end="8"/>
                                            </p:txEl>
                                          </p:spTgt>
                                        </p:tgtEl>
                                        <p:attrNameLst>
                                          <p:attrName>ppt_h</p:attrName>
                                        </p:attrNameLst>
                                      </p:cBhvr>
                                      <p:tavLst>
                                        <p:tav tm="0">
                                          <p:val>
                                            <p:fltVal val="0"/>
                                          </p:val>
                                        </p:tav>
                                        <p:tav tm="100000">
                                          <p:val>
                                            <p:strVal val="#ppt_h"/>
                                          </p:val>
                                        </p:tav>
                                      </p:tavLst>
                                    </p:anim>
                                    <p:anim calcmode="lin" valueType="num">
                                      <p:cBhvr>
                                        <p:cTn id="161" dur="500" fill="hold"/>
                                        <p:tgtEl>
                                          <p:spTgt spid="4">
                                            <p:txEl>
                                              <p:pRg st="8" end="8"/>
                                            </p:txEl>
                                          </p:spTgt>
                                        </p:tgtEl>
                                        <p:attrNameLst>
                                          <p:attrName>style.rotation</p:attrName>
                                        </p:attrNameLst>
                                      </p:cBhvr>
                                      <p:tavLst>
                                        <p:tav tm="0">
                                          <p:val>
                                            <p:fltVal val="360"/>
                                          </p:val>
                                        </p:tav>
                                        <p:tav tm="100000">
                                          <p:val>
                                            <p:fltVal val="0"/>
                                          </p:val>
                                        </p:tav>
                                      </p:tavLst>
                                    </p:anim>
                                    <p:animEffect transition="in" filter="fade">
                                      <p:cBhvr>
                                        <p:cTn id="162" dur="500"/>
                                        <p:tgtEl>
                                          <p:spTgt spid="4">
                                            <p:txEl>
                                              <p:pRg st="8" end="8"/>
                                            </p:txEl>
                                          </p:spTgt>
                                        </p:tgtEl>
                                      </p:cBhvr>
                                    </p:animEffect>
                                  </p:childTnLst>
                                </p:cTn>
                              </p:par>
                            </p:childTnLst>
                          </p:cTn>
                        </p:par>
                      </p:childTnLst>
                    </p:cTn>
                  </p:par>
                  <p:par>
                    <p:cTn id="163" fill="hold">
                      <p:stCondLst>
                        <p:cond delay="indefinite"/>
                      </p:stCondLst>
                      <p:childTnLst>
                        <p:par>
                          <p:cTn id="164" fill="hold">
                            <p:stCondLst>
                              <p:cond delay="0"/>
                            </p:stCondLst>
                            <p:childTnLst>
                              <p:par>
                                <p:cTn id="165" presetID="49" presetClass="entr" presetSubtype="0" decel="100000" fill="hold" grpId="0" nodeType="clickEffect">
                                  <p:stCondLst>
                                    <p:cond delay="0"/>
                                  </p:stCondLst>
                                  <p:childTnLst>
                                    <p:set>
                                      <p:cBhvr>
                                        <p:cTn id="166" dur="1" fill="hold">
                                          <p:stCondLst>
                                            <p:cond delay="0"/>
                                          </p:stCondLst>
                                        </p:cTn>
                                        <p:tgtEl>
                                          <p:spTgt spid="4">
                                            <p:txEl>
                                              <p:pRg st="9" end="9"/>
                                            </p:txEl>
                                          </p:spTgt>
                                        </p:tgtEl>
                                        <p:attrNameLst>
                                          <p:attrName>style.visibility</p:attrName>
                                        </p:attrNameLst>
                                      </p:cBhvr>
                                      <p:to>
                                        <p:strVal val="visible"/>
                                      </p:to>
                                    </p:set>
                                    <p:anim calcmode="lin" valueType="num">
                                      <p:cBhvr>
                                        <p:cTn id="167"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168" dur="500" fill="hold"/>
                                        <p:tgtEl>
                                          <p:spTgt spid="4">
                                            <p:txEl>
                                              <p:pRg st="9" end="9"/>
                                            </p:txEl>
                                          </p:spTgt>
                                        </p:tgtEl>
                                        <p:attrNameLst>
                                          <p:attrName>ppt_h</p:attrName>
                                        </p:attrNameLst>
                                      </p:cBhvr>
                                      <p:tavLst>
                                        <p:tav tm="0">
                                          <p:val>
                                            <p:fltVal val="0"/>
                                          </p:val>
                                        </p:tav>
                                        <p:tav tm="100000">
                                          <p:val>
                                            <p:strVal val="#ppt_h"/>
                                          </p:val>
                                        </p:tav>
                                      </p:tavLst>
                                    </p:anim>
                                    <p:anim calcmode="lin" valueType="num">
                                      <p:cBhvr>
                                        <p:cTn id="169" dur="500" fill="hold"/>
                                        <p:tgtEl>
                                          <p:spTgt spid="4">
                                            <p:txEl>
                                              <p:pRg st="9" end="9"/>
                                            </p:txEl>
                                          </p:spTgt>
                                        </p:tgtEl>
                                        <p:attrNameLst>
                                          <p:attrName>style.rotation</p:attrName>
                                        </p:attrNameLst>
                                      </p:cBhvr>
                                      <p:tavLst>
                                        <p:tav tm="0">
                                          <p:val>
                                            <p:fltVal val="360"/>
                                          </p:val>
                                        </p:tav>
                                        <p:tav tm="100000">
                                          <p:val>
                                            <p:fltVal val="0"/>
                                          </p:val>
                                        </p:tav>
                                      </p:tavLst>
                                    </p:anim>
                                    <p:animEffect transition="in" filter="fade">
                                      <p:cBhvr>
                                        <p:cTn id="170"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882" y="134472"/>
            <a:ext cx="7887806" cy="1120588"/>
          </a:xfrm>
        </p:spPr>
        <p:txBody>
          <a:bodyPr>
            <a:no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trente-cinq</a:t>
            </a:r>
            <a:r>
              <a:rPr lang="en-US" sz="2400" dirty="0">
                <a:latin typeface="Palatino Linotype"/>
                <a:cs typeface="Palatino Linotype"/>
              </a:rPr>
              <a:t>:  14/5 – 18/5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lundi</a:t>
            </a:r>
            <a:r>
              <a:rPr lang="en-US" sz="2400" dirty="0">
                <a:latin typeface="Palatino Linotype"/>
                <a:cs typeface="Palatino Linotype"/>
              </a:rPr>
              <a:t>, le </a:t>
            </a:r>
            <a:r>
              <a:rPr lang="en-US" sz="2400" dirty="0" err="1">
                <a:latin typeface="Palatino Linotype"/>
                <a:cs typeface="Palatino Linotype"/>
              </a:rPr>
              <a:t>quatorze</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1150471" y="1524000"/>
            <a:ext cx="3942737" cy="5050118"/>
          </a:xfrm>
        </p:spPr>
        <p:txBody>
          <a:bodyPr/>
          <a:lstStyle/>
          <a:p>
            <a:endParaRPr lang="en-US" dirty="0"/>
          </a:p>
        </p:txBody>
      </p:sp>
      <p:sp>
        <p:nvSpPr>
          <p:cNvPr id="4" name="Content Placeholder 3"/>
          <p:cNvSpPr>
            <a:spLocks noGrp="1"/>
          </p:cNvSpPr>
          <p:nvPr>
            <p:ph sz="half" idx="2"/>
          </p:nvPr>
        </p:nvSpPr>
        <p:spPr>
          <a:xfrm>
            <a:off x="5276088" y="1524000"/>
            <a:ext cx="3657600" cy="5050118"/>
          </a:xfrm>
        </p:spPr>
        <p:txBody>
          <a:bodyPr/>
          <a:lstStyle/>
          <a:p>
            <a:endParaRPr lang="en-US" dirty="0"/>
          </a:p>
        </p:txBody>
      </p:sp>
    </p:spTree>
    <p:extLst>
      <p:ext uri="{BB962C8B-B14F-4D97-AF65-F5344CB8AC3E}">
        <p14:creationId xmlns:p14="http://schemas.microsoft.com/office/powerpoint/2010/main" val="10291290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7542" y="134471"/>
            <a:ext cx="7786146" cy="1282849"/>
          </a:xfrm>
        </p:spPr>
        <p:txBody>
          <a:bodyPr>
            <a:norm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trente-cinq</a:t>
            </a:r>
            <a:r>
              <a:rPr lang="en-US" sz="2400" dirty="0">
                <a:latin typeface="Palatino Linotype"/>
                <a:cs typeface="Palatino Linotype"/>
              </a:rPr>
              <a:t>:  14/5 – 18/5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mardi</a:t>
            </a:r>
            <a:r>
              <a:rPr lang="en-US" sz="2400" dirty="0">
                <a:latin typeface="Palatino Linotype"/>
                <a:cs typeface="Palatino Linotype"/>
              </a:rPr>
              <a:t>, le </a:t>
            </a:r>
            <a:r>
              <a:rPr lang="en-US" sz="2400" dirty="0" err="1">
                <a:latin typeface="Palatino Linotype"/>
                <a:cs typeface="Palatino Linotype"/>
              </a:rPr>
              <a:t>quinze</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latin typeface="Palatino Linotype"/>
              <a:cs typeface="Palatino Linotype"/>
            </a:endParaRPr>
          </a:p>
        </p:txBody>
      </p:sp>
      <p:sp>
        <p:nvSpPr>
          <p:cNvPr id="3" name="Content Placeholder 2"/>
          <p:cNvSpPr>
            <a:spLocks noGrp="1"/>
          </p:cNvSpPr>
          <p:nvPr>
            <p:ph sz="half" idx="1"/>
          </p:nvPr>
        </p:nvSpPr>
        <p:spPr>
          <a:xfrm>
            <a:off x="1147542" y="1417321"/>
            <a:ext cx="3748639" cy="5253260"/>
          </a:xfrm>
        </p:spPr>
        <p:txBody>
          <a:bodyPr>
            <a:normAutofit/>
          </a:bodyPr>
          <a:lstStyle/>
          <a:p>
            <a:pPr marL="82296" indent="0">
              <a:spcAft>
                <a:spcPts val="1200"/>
              </a:spcAft>
              <a:buNone/>
            </a:pPr>
            <a:r>
              <a:rPr lang="en-US" sz="2200" b="1" dirty="0" err="1" smtClean="0">
                <a:latin typeface="Palatino Linotype"/>
                <a:cs typeface="Palatino Linotype"/>
              </a:rPr>
              <a:t>Traduisez</a:t>
            </a:r>
            <a:r>
              <a:rPr lang="en-US" sz="2200" b="1" dirty="0" smtClean="0">
                <a:latin typeface="Palatino Linotype"/>
                <a:cs typeface="Palatino Linotype"/>
              </a:rPr>
              <a:t> </a:t>
            </a:r>
            <a:r>
              <a:rPr lang="en-US" sz="2200" b="1" dirty="0" err="1" smtClean="0">
                <a:latin typeface="Palatino Linotype"/>
                <a:cs typeface="Palatino Linotype"/>
              </a:rPr>
              <a:t>ces</a:t>
            </a:r>
            <a:r>
              <a:rPr lang="en-US" sz="2200" b="1" dirty="0" smtClean="0">
                <a:latin typeface="Palatino Linotype"/>
                <a:cs typeface="Palatino Linotype"/>
              </a:rPr>
              <a:t> mots:</a:t>
            </a:r>
          </a:p>
          <a:p>
            <a:r>
              <a:rPr lang="en-US" sz="2200" dirty="0" smtClean="0">
                <a:latin typeface="Palatino Linotype"/>
                <a:cs typeface="Palatino Linotype"/>
              </a:rPr>
              <a:t>les </a:t>
            </a:r>
            <a:r>
              <a:rPr lang="en-US" sz="2200" dirty="0" err="1" smtClean="0">
                <a:latin typeface="Palatino Linotype"/>
                <a:cs typeface="Palatino Linotype"/>
              </a:rPr>
              <a:t>cheveux</a:t>
            </a:r>
            <a:endParaRPr lang="en-US" sz="2200" dirty="0" smtClean="0">
              <a:latin typeface="Palatino Linotype"/>
              <a:cs typeface="Palatino Linotype"/>
            </a:endParaRPr>
          </a:p>
          <a:p>
            <a:r>
              <a:rPr lang="en-US" sz="2200" dirty="0" err="1" smtClean="0">
                <a:latin typeface="Palatino Linotype"/>
                <a:cs typeface="Palatino Linotype"/>
              </a:rPr>
              <a:t>l’œil</a:t>
            </a:r>
            <a:endParaRPr lang="en-US" sz="2200" dirty="0" smtClean="0">
              <a:latin typeface="Palatino Linotype"/>
              <a:cs typeface="Palatino Linotype"/>
            </a:endParaRPr>
          </a:p>
          <a:p>
            <a:r>
              <a:rPr lang="en-US" sz="2200" dirty="0" smtClean="0">
                <a:latin typeface="Palatino Linotype"/>
                <a:cs typeface="Palatino Linotype"/>
              </a:rPr>
              <a:t>la bouche</a:t>
            </a:r>
          </a:p>
          <a:p>
            <a:r>
              <a:rPr lang="en-US" sz="2200" dirty="0" smtClean="0">
                <a:latin typeface="Palatino Linotype"/>
                <a:cs typeface="Palatino Linotype"/>
              </a:rPr>
              <a:t>la langue</a:t>
            </a:r>
          </a:p>
          <a:p>
            <a:r>
              <a:rPr lang="en-US" sz="2200" dirty="0" smtClean="0">
                <a:latin typeface="Palatino Linotype"/>
                <a:cs typeface="Palatino Linotype"/>
              </a:rPr>
              <a:t>le </a:t>
            </a:r>
            <a:r>
              <a:rPr lang="en-US" sz="2200" dirty="0" err="1" smtClean="0">
                <a:latin typeface="Palatino Linotype"/>
                <a:cs typeface="Palatino Linotype"/>
              </a:rPr>
              <a:t>doigt</a:t>
            </a:r>
            <a:endParaRPr lang="en-US" sz="2200" dirty="0" smtClean="0">
              <a:latin typeface="Palatino Linotype"/>
              <a:cs typeface="Palatino Linotype"/>
            </a:endParaRPr>
          </a:p>
          <a:p>
            <a:r>
              <a:rPr lang="en-US" sz="2200" dirty="0" smtClean="0">
                <a:latin typeface="Palatino Linotype"/>
                <a:cs typeface="Palatino Linotype"/>
              </a:rPr>
              <a:t>le pied</a:t>
            </a:r>
          </a:p>
          <a:p>
            <a:r>
              <a:rPr lang="en-US" sz="2200" dirty="0" smtClean="0">
                <a:latin typeface="Palatino Linotype"/>
                <a:cs typeface="Palatino Linotype"/>
              </a:rPr>
              <a:t>la </a:t>
            </a:r>
            <a:r>
              <a:rPr lang="en-US" sz="2200" dirty="0" err="1" smtClean="0">
                <a:latin typeface="Palatino Linotype"/>
                <a:cs typeface="Palatino Linotype"/>
              </a:rPr>
              <a:t>poitrine</a:t>
            </a:r>
            <a:endParaRPr lang="en-US" sz="2200" dirty="0" smtClean="0">
              <a:latin typeface="Palatino Linotype"/>
              <a:cs typeface="Palatino Linotype"/>
            </a:endParaRPr>
          </a:p>
          <a:p>
            <a:r>
              <a:rPr lang="en-US" sz="2200" dirty="0" smtClean="0">
                <a:latin typeface="Palatino Linotype"/>
                <a:cs typeface="Palatino Linotype"/>
              </a:rPr>
              <a:t>le </a:t>
            </a:r>
            <a:r>
              <a:rPr lang="en-US" sz="2200" dirty="0" err="1" smtClean="0">
                <a:latin typeface="Palatino Linotype"/>
                <a:cs typeface="Palatino Linotype"/>
              </a:rPr>
              <a:t>cou</a:t>
            </a:r>
            <a:endParaRPr lang="en-US" sz="2200" dirty="0" smtClean="0">
              <a:latin typeface="Palatino Linotype"/>
              <a:cs typeface="Palatino Linotype"/>
            </a:endParaRPr>
          </a:p>
          <a:p>
            <a:r>
              <a:rPr lang="en-US" sz="2200" dirty="0" smtClean="0">
                <a:latin typeface="Palatino Linotype"/>
                <a:cs typeface="Palatino Linotype"/>
              </a:rPr>
              <a:t>les </a:t>
            </a:r>
            <a:r>
              <a:rPr lang="en-US" sz="2200" dirty="0" err="1" smtClean="0">
                <a:latin typeface="Palatino Linotype"/>
                <a:cs typeface="Palatino Linotype"/>
              </a:rPr>
              <a:t>lèvres</a:t>
            </a:r>
            <a:endParaRPr lang="en-US" sz="2200" dirty="0" smtClean="0">
              <a:latin typeface="Palatino Linotype"/>
              <a:cs typeface="Palatino Linotype"/>
            </a:endParaRPr>
          </a:p>
          <a:p>
            <a:r>
              <a:rPr lang="en-US" sz="2200" dirty="0" smtClean="0">
                <a:latin typeface="Palatino Linotype"/>
                <a:cs typeface="Palatino Linotype"/>
              </a:rPr>
              <a:t>le </a:t>
            </a:r>
            <a:r>
              <a:rPr lang="en-US" sz="2200" dirty="0" err="1" smtClean="0">
                <a:latin typeface="Palatino Linotype"/>
                <a:cs typeface="Palatino Linotype"/>
              </a:rPr>
              <a:t>doigt</a:t>
            </a:r>
            <a:r>
              <a:rPr lang="en-US" sz="2200" dirty="0" smtClean="0">
                <a:latin typeface="Palatino Linotype"/>
                <a:cs typeface="Palatino Linotype"/>
              </a:rPr>
              <a:t> de pied</a:t>
            </a:r>
          </a:p>
          <a:p>
            <a:r>
              <a:rPr lang="en-US" sz="2200" dirty="0" smtClean="0">
                <a:latin typeface="Palatino Linotype"/>
                <a:cs typeface="Palatino Linotype"/>
              </a:rPr>
              <a:t>la main</a:t>
            </a:r>
          </a:p>
        </p:txBody>
      </p:sp>
      <p:sp>
        <p:nvSpPr>
          <p:cNvPr id="4" name="Content Placeholder 3"/>
          <p:cNvSpPr>
            <a:spLocks noGrp="1"/>
          </p:cNvSpPr>
          <p:nvPr>
            <p:ph sz="half" idx="2"/>
          </p:nvPr>
        </p:nvSpPr>
        <p:spPr>
          <a:xfrm>
            <a:off x="5049186" y="1300457"/>
            <a:ext cx="3884502" cy="5370123"/>
          </a:xfrm>
        </p:spPr>
        <p:txBody>
          <a:bodyPr>
            <a:noAutofit/>
          </a:bodyPr>
          <a:lstStyle/>
          <a:p>
            <a:r>
              <a:rPr lang="en-US" sz="2200" dirty="0" err="1" smtClean="0">
                <a:latin typeface="Palatino Linotype"/>
                <a:cs typeface="Palatino Linotype"/>
              </a:rPr>
              <a:t>l’oreille</a:t>
            </a:r>
            <a:endParaRPr lang="en-US" sz="2200" dirty="0" smtClean="0">
              <a:latin typeface="Palatino Linotype"/>
              <a:cs typeface="Palatino Linotype"/>
            </a:endParaRPr>
          </a:p>
          <a:p>
            <a:r>
              <a:rPr lang="en-US" sz="2200" dirty="0" smtClean="0">
                <a:latin typeface="Palatino Linotype"/>
                <a:cs typeface="Palatino Linotype"/>
              </a:rPr>
              <a:t>le front</a:t>
            </a:r>
          </a:p>
          <a:p>
            <a:r>
              <a:rPr lang="en-US" sz="2200" dirty="0" smtClean="0">
                <a:latin typeface="Palatino Linotype"/>
                <a:cs typeface="Palatino Linotype"/>
              </a:rPr>
              <a:t>le </a:t>
            </a:r>
            <a:r>
              <a:rPr lang="en-US" sz="2200" dirty="0" err="1" smtClean="0">
                <a:latin typeface="Palatino Linotype"/>
                <a:cs typeface="Palatino Linotype"/>
              </a:rPr>
              <a:t>menton</a:t>
            </a:r>
            <a:endParaRPr lang="en-US" sz="2200" dirty="0" smtClean="0">
              <a:latin typeface="Palatino Linotype"/>
              <a:cs typeface="Palatino Linotype"/>
            </a:endParaRPr>
          </a:p>
          <a:p>
            <a:r>
              <a:rPr lang="en-US" sz="2200" dirty="0" smtClean="0">
                <a:latin typeface="Palatino Linotype"/>
                <a:cs typeface="Palatino Linotype"/>
              </a:rPr>
              <a:t>le </a:t>
            </a:r>
            <a:r>
              <a:rPr lang="en-US" sz="2200" dirty="0" err="1" smtClean="0">
                <a:latin typeface="Palatino Linotype"/>
                <a:cs typeface="Palatino Linotype"/>
              </a:rPr>
              <a:t>coude</a:t>
            </a:r>
            <a:endParaRPr lang="en-US" sz="2200" dirty="0" smtClean="0">
              <a:latin typeface="Palatino Linotype"/>
              <a:cs typeface="Palatino Linotype"/>
            </a:endParaRPr>
          </a:p>
          <a:p>
            <a:r>
              <a:rPr lang="en-US" sz="2200" dirty="0" smtClean="0">
                <a:latin typeface="Palatino Linotype"/>
                <a:cs typeface="Palatino Linotype"/>
              </a:rPr>
              <a:t>le dos</a:t>
            </a:r>
          </a:p>
          <a:p>
            <a:r>
              <a:rPr lang="en-US" sz="2200" dirty="0" smtClean="0">
                <a:latin typeface="Palatino Linotype"/>
                <a:cs typeface="Palatino Linotype"/>
              </a:rPr>
              <a:t>le </a:t>
            </a:r>
            <a:r>
              <a:rPr lang="en-US" sz="2200" dirty="0" err="1" smtClean="0">
                <a:latin typeface="Palatino Linotype"/>
                <a:cs typeface="Palatino Linotype"/>
              </a:rPr>
              <a:t>genou</a:t>
            </a:r>
            <a:endParaRPr lang="en-US" sz="2200" dirty="0" smtClean="0">
              <a:latin typeface="Palatino Linotype"/>
              <a:cs typeface="Palatino Linotype"/>
            </a:endParaRPr>
          </a:p>
          <a:p>
            <a:r>
              <a:rPr lang="en-US" sz="2200" dirty="0" smtClean="0">
                <a:latin typeface="Palatino Linotype"/>
                <a:cs typeface="Palatino Linotype"/>
              </a:rPr>
              <a:t>la figure</a:t>
            </a:r>
          </a:p>
          <a:p>
            <a:r>
              <a:rPr lang="en-US" sz="2200" dirty="0" smtClean="0">
                <a:latin typeface="Palatino Linotype"/>
                <a:cs typeface="Palatino Linotype"/>
              </a:rPr>
              <a:t>les </a:t>
            </a:r>
            <a:r>
              <a:rPr lang="en-US" sz="2200" dirty="0" err="1" smtClean="0">
                <a:latin typeface="Palatino Linotype"/>
                <a:cs typeface="Palatino Linotype"/>
              </a:rPr>
              <a:t>yeux</a:t>
            </a:r>
            <a:endParaRPr lang="en-US" sz="2200" dirty="0" smtClean="0">
              <a:latin typeface="Palatino Linotype"/>
              <a:cs typeface="Palatino Linotype"/>
            </a:endParaRPr>
          </a:p>
          <a:p>
            <a:r>
              <a:rPr lang="en-US" sz="2200" dirty="0" smtClean="0">
                <a:latin typeface="Palatino Linotype"/>
                <a:cs typeface="Palatino Linotype"/>
              </a:rPr>
              <a:t>les dents</a:t>
            </a:r>
          </a:p>
          <a:p>
            <a:r>
              <a:rPr lang="en-US" sz="2200" dirty="0" smtClean="0">
                <a:latin typeface="Palatino Linotype"/>
                <a:cs typeface="Palatino Linotype"/>
              </a:rPr>
              <a:t>le bras</a:t>
            </a:r>
          </a:p>
          <a:p>
            <a:r>
              <a:rPr lang="en-US" sz="2200" dirty="0" err="1" smtClean="0">
                <a:latin typeface="Palatino Linotype"/>
                <a:cs typeface="Palatino Linotype"/>
              </a:rPr>
              <a:t>l’estomac</a:t>
            </a:r>
            <a:endParaRPr lang="en-US" sz="2200" dirty="0" smtClean="0">
              <a:latin typeface="Palatino Linotype"/>
              <a:cs typeface="Palatino Linotype"/>
            </a:endParaRPr>
          </a:p>
          <a:p>
            <a:r>
              <a:rPr lang="en-US" sz="2200" dirty="0" smtClean="0">
                <a:latin typeface="Palatino Linotype"/>
                <a:cs typeface="Palatino Linotype"/>
              </a:rPr>
              <a:t>le </a:t>
            </a:r>
            <a:r>
              <a:rPr lang="en-US" sz="2200" dirty="0" err="1" smtClean="0">
                <a:latin typeface="Palatino Linotype"/>
                <a:cs typeface="Palatino Linotype"/>
              </a:rPr>
              <a:t>cœur</a:t>
            </a:r>
            <a:endParaRPr lang="en-US" sz="2200" dirty="0" smtClean="0">
              <a:latin typeface="Palatino Linotype"/>
              <a:cs typeface="Palatino Linotype"/>
            </a:endParaRPr>
          </a:p>
          <a:p>
            <a:r>
              <a:rPr lang="en-US" sz="2200" dirty="0" smtClean="0">
                <a:latin typeface="Palatino Linotype"/>
                <a:cs typeface="Palatino Linotype"/>
              </a:rPr>
              <a:t>le </a:t>
            </a:r>
            <a:r>
              <a:rPr lang="en-US" sz="2200" dirty="0" err="1" smtClean="0">
                <a:latin typeface="Palatino Linotype"/>
                <a:cs typeface="Palatino Linotype"/>
              </a:rPr>
              <a:t>nez</a:t>
            </a:r>
            <a:endParaRPr lang="en-US" sz="2200" dirty="0">
              <a:latin typeface="Palatino Linotype"/>
              <a:cs typeface="Palatino Linotype"/>
            </a:endParaRPr>
          </a:p>
        </p:txBody>
      </p:sp>
    </p:spTree>
    <p:extLst>
      <p:ext uri="{BB962C8B-B14F-4D97-AF65-F5344CB8AC3E}">
        <p14:creationId xmlns:p14="http://schemas.microsoft.com/office/powerpoint/2010/main" val="422153613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 calcmode="lin" valueType="num">
                                      <p:cBhvr>
                                        <p:cTn id="6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grpId="0"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 calcmode="lin" valueType="num">
                                      <p:cBhvr>
                                        <p:cTn id="79"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6" end="6"/>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grpId="0" nodeType="clickEffect">
                                  <p:stCondLst>
                                    <p:cond delay="0"/>
                                  </p:stCondLst>
                                  <p:childTnLst>
                                    <p:set>
                                      <p:cBhvr>
                                        <p:cTn id="90" dur="1" fill="hold">
                                          <p:stCondLst>
                                            <p:cond delay="0"/>
                                          </p:stCondLst>
                                        </p:cTn>
                                        <p:tgtEl>
                                          <p:spTgt spid="3">
                                            <p:txEl>
                                              <p:pRg st="7" end="7"/>
                                            </p:txEl>
                                          </p:spTgt>
                                        </p:tgtEl>
                                        <p:attrNameLst>
                                          <p:attrName>style.visibility</p:attrName>
                                        </p:attrNameLst>
                                      </p:cBhvr>
                                      <p:to>
                                        <p:strVal val="visible"/>
                                      </p:to>
                                    </p:set>
                                    <p:anim calcmode="lin" valueType="num">
                                      <p:cBhvr>
                                        <p:cTn id="91"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94"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3">
                                            <p:txEl>
                                              <p:pRg st="7" end="7"/>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grpId="0" nodeType="clickEffect">
                                  <p:stCondLst>
                                    <p:cond delay="0"/>
                                  </p:stCondLst>
                                  <p:childTnLst>
                                    <p:set>
                                      <p:cBhvr>
                                        <p:cTn id="102" dur="1" fill="hold">
                                          <p:stCondLst>
                                            <p:cond delay="0"/>
                                          </p:stCondLst>
                                        </p:cTn>
                                        <p:tgtEl>
                                          <p:spTgt spid="3">
                                            <p:txEl>
                                              <p:pRg st="8" end="8"/>
                                            </p:txEl>
                                          </p:spTgt>
                                        </p:tgtEl>
                                        <p:attrNameLst>
                                          <p:attrName>style.visibility</p:attrName>
                                        </p:attrNameLst>
                                      </p:cBhvr>
                                      <p:to>
                                        <p:strVal val="visible"/>
                                      </p:to>
                                    </p:set>
                                    <p:anim calcmode="lin" valueType="num">
                                      <p:cBhvr>
                                        <p:cTn id="103"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106"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3">
                                            <p:txEl>
                                              <p:pRg st="8" end="8"/>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5" presetClass="entr" presetSubtype="0" fill="hold" grpId="0" nodeType="clickEffect">
                                  <p:stCondLst>
                                    <p:cond delay="0"/>
                                  </p:stCondLst>
                                  <p:childTnLst>
                                    <p:set>
                                      <p:cBhvr>
                                        <p:cTn id="114" dur="1" fill="hold">
                                          <p:stCondLst>
                                            <p:cond delay="0"/>
                                          </p:stCondLst>
                                        </p:cTn>
                                        <p:tgtEl>
                                          <p:spTgt spid="3">
                                            <p:txEl>
                                              <p:pRg st="9" end="9"/>
                                            </p:txEl>
                                          </p:spTgt>
                                        </p:tgtEl>
                                        <p:attrNameLst>
                                          <p:attrName>style.visibility</p:attrName>
                                        </p:attrNameLst>
                                      </p:cBhvr>
                                      <p:to>
                                        <p:strVal val="visible"/>
                                      </p:to>
                                    </p:set>
                                    <p:anim calcmode="lin" valueType="num">
                                      <p:cBhvr>
                                        <p:cTn id="115" dur="5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118" dur="1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3">
                                            <p:txEl>
                                              <p:pRg st="9" end="9"/>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5" presetClass="entr" presetSubtype="0" fill="hold" grpId="0" nodeType="clickEffect">
                                  <p:stCondLst>
                                    <p:cond delay="0"/>
                                  </p:stCondLst>
                                  <p:childTnLst>
                                    <p:set>
                                      <p:cBhvr>
                                        <p:cTn id="126" dur="1" fill="hold">
                                          <p:stCondLst>
                                            <p:cond delay="0"/>
                                          </p:stCondLst>
                                        </p:cTn>
                                        <p:tgtEl>
                                          <p:spTgt spid="3">
                                            <p:txEl>
                                              <p:pRg st="10" end="10"/>
                                            </p:txEl>
                                          </p:spTgt>
                                        </p:tgtEl>
                                        <p:attrNameLst>
                                          <p:attrName>style.visibility</p:attrName>
                                        </p:attrNameLst>
                                      </p:cBhvr>
                                      <p:to>
                                        <p:strVal val="visible"/>
                                      </p:to>
                                    </p:set>
                                    <p:anim calcmode="lin" valueType="num">
                                      <p:cBhvr>
                                        <p:cTn id="127" dur="500" decel="50000" fill="hold">
                                          <p:stCondLst>
                                            <p:cond delay="0"/>
                                          </p:stCondLst>
                                        </p:cTn>
                                        <p:tgtEl>
                                          <p:spTgt spid="3">
                                            <p:txEl>
                                              <p:pRg st="10" end="10"/>
                                            </p:txEl>
                                          </p:spTgt>
                                        </p:tgtEl>
                                        <p:attrNameLst>
                                          <p:attrName>style.rotation</p:attrName>
                                        </p:attrNameLst>
                                      </p:cBhvr>
                                      <p:tavLst>
                                        <p:tav tm="0">
                                          <p:val>
                                            <p:fltVal val="-90"/>
                                          </p:val>
                                        </p:tav>
                                        <p:tav tm="100000">
                                          <p:val>
                                            <p:fltVal val="0"/>
                                          </p:val>
                                        </p:tav>
                                      </p:tavLst>
                                    </p:anim>
                                    <p:anim calcmode="lin" valueType="num">
                                      <p:cBhvr>
                                        <p:cTn id="128" dur="500" decel="50000" fill="hold">
                                          <p:stCondLst>
                                            <p:cond delay="0"/>
                                          </p:stCondLst>
                                        </p:cTn>
                                        <p:tgtEl>
                                          <p:spTgt spid="3">
                                            <p:txEl>
                                              <p:pRg st="10" end="10"/>
                                            </p:txEl>
                                          </p:spTgt>
                                        </p:tgtEl>
                                        <p:attrNameLst>
                                          <p:attrName>ppt_w</p:attrName>
                                        </p:attrNameLst>
                                      </p:cBhvr>
                                      <p:tavLst>
                                        <p:tav tm="0">
                                          <p:val>
                                            <p:strVal val="#ppt_w"/>
                                          </p:val>
                                        </p:tav>
                                        <p:tav tm="100000">
                                          <p:val>
                                            <p:strVal val="#ppt_w*.05"/>
                                          </p:val>
                                        </p:tav>
                                      </p:tavLst>
                                    </p:anim>
                                    <p:anim calcmode="lin" valueType="num">
                                      <p:cBhvr>
                                        <p:cTn id="129" dur="500" accel="50000" fill="hold">
                                          <p:stCondLst>
                                            <p:cond delay="500"/>
                                          </p:stCondLst>
                                        </p:cTn>
                                        <p:tgtEl>
                                          <p:spTgt spid="3">
                                            <p:txEl>
                                              <p:pRg st="10" end="10"/>
                                            </p:txEl>
                                          </p:spTgt>
                                        </p:tgtEl>
                                        <p:attrNameLst>
                                          <p:attrName>ppt_w</p:attrName>
                                        </p:attrNameLst>
                                      </p:cBhvr>
                                      <p:tavLst>
                                        <p:tav tm="0">
                                          <p:val>
                                            <p:strVal val="#ppt_w*.05"/>
                                          </p:val>
                                        </p:tav>
                                        <p:tav tm="100000">
                                          <p:val>
                                            <p:strVal val="#ppt_w"/>
                                          </p:val>
                                        </p:tav>
                                      </p:tavLst>
                                    </p:anim>
                                    <p:anim calcmode="lin" valueType="num">
                                      <p:cBhvr>
                                        <p:cTn id="130" dur="1000" fill="hold"/>
                                        <p:tgtEl>
                                          <p:spTgt spid="3">
                                            <p:txEl>
                                              <p:pRg st="10" end="10"/>
                                            </p:txEl>
                                          </p:spTgt>
                                        </p:tgtEl>
                                        <p:attrNameLst>
                                          <p:attrName>ppt_h</p:attrName>
                                        </p:attrNameLst>
                                      </p:cBhvr>
                                      <p:tavLst>
                                        <p:tav tm="0">
                                          <p:val>
                                            <p:strVal val="#ppt_h"/>
                                          </p:val>
                                        </p:tav>
                                        <p:tav tm="100000">
                                          <p:val>
                                            <p:strVal val="#ppt_h"/>
                                          </p:val>
                                        </p:tav>
                                      </p:tavLst>
                                    </p:anim>
                                    <p:anim calcmode="lin" valueType="num">
                                      <p:cBhvr>
                                        <p:cTn id="131" dur="500" decel="50000" fill="hold">
                                          <p:stCondLst>
                                            <p:cond delay="0"/>
                                          </p:stCondLst>
                                        </p:cTn>
                                        <p:tgtEl>
                                          <p:spTgt spid="3">
                                            <p:txEl>
                                              <p:pRg st="10" end="10"/>
                                            </p:txEl>
                                          </p:spTgt>
                                        </p:tgtEl>
                                        <p:attrNameLst>
                                          <p:attrName>ppt_x</p:attrName>
                                        </p:attrNameLst>
                                      </p:cBhvr>
                                      <p:tavLst>
                                        <p:tav tm="0">
                                          <p:val>
                                            <p:strVal val="#ppt_x+.4"/>
                                          </p:val>
                                        </p:tav>
                                        <p:tav tm="100000">
                                          <p:val>
                                            <p:strVal val="#ppt_x"/>
                                          </p:val>
                                        </p:tav>
                                      </p:tavLst>
                                    </p:anim>
                                    <p:anim calcmode="lin" valueType="num">
                                      <p:cBhvr>
                                        <p:cTn id="132" dur="500" decel="50000" fill="hold">
                                          <p:stCondLst>
                                            <p:cond delay="0"/>
                                          </p:stCondLst>
                                        </p:cTn>
                                        <p:tgtEl>
                                          <p:spTgt spid="3">
                                            <p:txEl>
                                              <p:pRg st="10" end="10"/>
                                            </p:txEl>
                                          </p:spTgt>
                                        </p:tgtEl>
                                        <p:attrNameLst>
                                          <p:attrName>ppt_y</p:attrName>
                                        </p:attrNameLst>
                                      </p:cBhvr>
                                      <p:tavLst>
                                        <p:tav tm="0">
                                          <p:val>
                                            <p:strVal val="#ppt_y-.2"/>
                                          </p:val>
                                        </p:tav>
                                        <p:tav tm="100000">
                                          <p:val>
                                            <p:strVal val="#ppt_y+.1"/>
                                          </p:val>
                                        </p:tav>
                                      </p:tavLst>
                                    </p:anim>
                                    <p:anim calcmode="lin" valueType="num">
                                      <p:cBhvr>
                                        <p:cTn id="133" dur="500" accel="50000" fill="hold">
                                          <p:stCondLst>
                                            <p:cond delay="500"/>
                                          </p:stCondLst>
                                        </p:cTn>
                                        <p:tgtEl>
                                          <p:spTgt spid="3">
                                            <p:txEl>
                                              <p:pRg st="10" end="10"/>
                                            </p:txEl>
                                          </p:spTgt>
                                        </p:tgtEl>
                                        <p:attrNameLst>
                                          <p:attrName>ppt_y</p:attrName>
                                        </p:attrNameLst>
                                      </p:cBhvr>
                                      <p:tavLst>
                                        <p:tav tm="0">
                                          <p:val>
                                            <p:strVal val="#ppt_y+.1"/>
                                          </p:val>
                                        </p:tav>
                                        <p:tav tm="100000">
                                          <p:val>
                                            <p:strVal val="#ppt_y"/>
                                          </p:val>
                                        </p:tav>
                                      </p:tavLst>
                                    </p:anim>
                                    <p:animEffect transition="in" filter="fade">
                                      <p:cBhvr>
                                        <p:cTn id="134" dur="1000" decel="50000">
                                          <p:stCondLst>
                                            <p:cond delay="0"/>
                                          </p:stCondLst>
                                        </p:cTn>
                                        <p:tgtEl>
                                          <p:spTgt spid="3">
                                            <p:txEl>
                                              <p:pRg st="10" end="10"/>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25" presetClass="entr" presetSubtype="0" fill="hold" grpId="0" nodeType="clickEffect">
                                  <p:stCondLst>
                                    <p:cond delay="0"/>
                                  </p:stCondLst>
                                  <p:childTnLst>
                                    <p:set>
                                      <p:cBhvr>
                                        <p:cTn id="138" dur="1" fill="hold">
                                          <p:stCondLst>
                                            <p:cond delay="0"/>
                                          </p:stCondLst>
                                        </p:cTn>
                                        <p:tgtEl>
                                          <p:spTgt spid="3">
                                            <p:txEl>
                                              <p:pRg st="11" end="11"/>
                                            </p:txEl>
                                          </p:spTgt>
                                        </p:tgtEl>
                                        <p:attrNameLst>
                                          <p:attrName>style.visibility</p:attrName>
                                        </p:attrNameLst>
                                      </p:cBhvr>
                                      <p:to>
                                        <p:strVal val="visible"/>
                                      </p:to>
                                    </p:set>
                                    <p:anim calcmode="lin" valueType="num">
                                      <p:cBhvr>
                                        <p:cTn id="139" dur="500" decel="50000" fill="hold">
                                          <p:stCondLst>
                                            <p:cond delay="0"/>
                                          </p:stCondLst>
                                        </p:cTn>
                                        <p:tgtEl>
                                          <p:spTgt spid="3">
                                            <p:txEl>
                                              <p:pRg st="11" end="11"/>
                                            </p:txEl>
                                          </p:spTgt>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3">
                                            <p:txEl>
                                              <p:pRg st="11" end="11"/>
                                            </p:txEl>
                                          </p:spTgt>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3">
                                            <p:txEl>
                                              <p:pRg st="11" end="11"/>
                                            </p:txEl>
                                          </p:spTgt>
                                        </p:tgtEl>
                                        <p:attrNameLst>
                                          <p:attrName>ppt_w</p:attrName>
                                        </p:attrNameLst>
                                      </p:cBhvr>
                                      <p:tavLst>
                                        <p:tav tm="0">
                                          <p:val>
                                            <p:strVal val="#ppt_w*.05"/>
                                          </p:val>
                                        </p:tav>
                                        <p:tav tm="100000">
                                          <p:val>
                                            <p:strVal val="#ppt_w"/>
                                          </p:val>
                                        </p:tav>
                                      </p:tavLst>
                                    </p:anim>
                                    <p:anim calcmode="lin" valueType="num">
                                      <p:cBhvr>
                                        <p:cTn id="142" dur="1000" fill="hold"/>
                                        <p:tgtEl>
                                          <p:spTgt spid="3">
                                            <p:txEl>
                                              <p:pRg st="11" end="11"/>
                                            </p:txEl>
                                          </p:spTgt>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3">
                                            <p:txEl>
                                              <p:pRg st="11" end="11"/>
                                            </p:txEl>
                                          </p:spTgt>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3">
                                            <p:txEl>
                                              <p:pRg st="11" end="11"/>
                                            </p:txEl>
                                          </p:spTgt>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3">
                                            <p:txEl>
                                              <p:pRg st="11" end="11"/>
                                            </p:txEl>
                                          </p:spTgt>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3">
                                            <p:txEl>
                                              <p:pRg st="11" end="11"/>
                                            </p:txEl>
                                          </p:spTgt>
                                        </p:tgtEl>
                                      </p:cBhvr>
                                    </p:animEffect>
                                  </p:childTnLst>
                                </p:cTn>
                              </p:par>
                            </p:childTnLst>
                          </p:cTn>
                        </p:par>
                      </p:childTnLst>
                    </p:cTn>
                  </p:par>
                  <p:par>
                    <p:cTn id="147" fill="hold">
                      <p:stCondLst>
                        <p:cond delay="indefinite"/>
                      </p:stCondLst>
                      <p:childTnLst>
                        <p:par>
                          <p:cTn id="148" fill="hold">
                            <p:stCondLst>
                              <p:cond delay="0"/>
                            </p:stCondLst>
                            <p:childTnLst>
                              <p:par>
                                <p:cTn id="149" presetID="25" presetClass="entr" presetSubtype="0" fill="hold" grpId="0" nodeType="clickEffect">
                                  <p:stCondLst>
                                    <p:cond delay="0"/>
                                  </p:stCondLst>
                                  <p:childTnLst>
                                    <p:set>
                                      <p:cBhvr>
                                        <p:cTn id="150" dur="1" fill="hold">
                                          <p:stCondLst>
                                            <p:cond delay="0"/>
                                          </p:stCondLst>
                                        </p:cTn>
                                        <p:tgtEl>
                                          <p:spTgt spid="4">
                                            <p:txEl>
                                              <p:pRg st="0" end="0"/>
                                            </p:txEl>
                                          </p:spTgt>
                                        </p:tgtEl>
                                        <p:attrNameLst>
                                          <p:attrName>style.visibility</p:attrName>
                                        </p:attrNameLst>
                                      </p:cBhvr>
                                      <p:to>
                                        <p:strVal val="visible"/>
                                      </p:to>
                                    </p:set>
                                    <p:anim calcmode="lin" valueType="num">
                                      <p:cBhvr>
                                        <p:cTn id="151"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152"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153"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54"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55"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56"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157"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158" dur="1000" decel="50000">
                                          <p:stCondLst>
                                            <p:cond delay="0"/>
                                          </p:stCondLst>
                                        </p:cTn>
                                        <p:tgtEl>
                                          <p:spTgt spid="4">
                                            <p:txEl>
                                              <p:pRg st="0" end="0"/>
                                            </p:txEl>
                                          </p:spTgt>
                                        </p:tgtEl>
                                      </p:cBhvr>
                                    </p:animEffect>
                                  </p:childTnLst>
                                </p:cTn>
                              </p:par>
                            </p:childTnLst>
                          </p:cTn>
                        </p:par>
                      </p:childTnLst>
                    </p:cTn>
                  </p:par>
                  <p:par>
                    <p:cTn id="159" fill="hold">
                      <p:stCondLst>
                        <p:cond delay="indefinite"/>
                      </p:stCondLst>
                      <p:childTnLst>
                        <p:par>
                          <p:cTn id="160" fill="hold">
                            <p:stCondLst>
                              <p:cond delay="0"/>
                            </p:stCondLst>
                            <p:childTnLst>
                              <p:par>
                                <p:cTn id="161" presetID="25" presetClass="entr" presetSubtype="0" fill="hold" grpId="0" nodeType="clickEffect">
                                  <p:stCondLst>
                                    <p:cond delay="0"/>
                                  </p:stCondLst>
                                  <p:childTnLst>
                                    <p:set>
                                      <p:cBhvr>
                                        <p:cTn id="162" dur="1" fill="hold">
                                          <p:stCondLst>
                                            <p:cond delay="0"/>
                                          </p:stCondLst>
                                        </p:cTn>
                                        <p:tgtEl>
                                          <p:spTgt spid="4">
                                            <p:txEl>
                                              <p:pRg st="1" end="1"/>
                                            </p:txEl>
                                          </p:spTgt>
                                        </p:tgtEl>
                                        <p:attrNameLst>
                                          <p:attrName>style.visibility</p:attrName>
                                        </p:attrNameLst>
                                      </p:cBhvr>
                                      <p:to>
                                        <p:strVal val="visible"/>
                                      </p:to>
                                    </p:set>
                                    <p:anim calcmode="lin" valueType="num">
                                      <p:cBhvr>
                                        <p:cTn id="163"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164"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165"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166"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167"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168"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169"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170" dur="1000" decel="50000">
                                          <p:stCondLst>
                                            <p:cond delay="0"/>
                                          </p:stCondLst>
                                        </p:cTn>
                                        <p:tgtEl>
                                          <p:spTgt spid="4">
                                            <p:txEl>
                                              <p:pRg st="1" end="1"/>
                                            </p:txEl>
                                          </p:spTgt>
                                        </p:tgtEl>
                                      </p:cBhvr>
                                    </p:animEffect>
                                  </p:childTnLst>
                                </p:cTn>
                              </p:par>
                            </p:childTnLst>
                          </p:cTn>
                        </p:par>
                      </p:childTnLst>
                    </p:cTn>
                  </p:par>
                  <p:par>
                    <p:cTn id="171" fill="hold">
                      <p:stCondLst>
                        <p:cond delay="indefinite"/>
                      </p:stCondLst>
                      <p:childTnLst>
                        <p:par>
                          <p:cTn id="172" fill="hold">
                            <p:stCondLst>
                              <p:cond delay="0"/>
                            </p:stCondLst>
                            <p:childTnLst>
                              <p:par>
                                <p:cTn id="173" presetID="25" presetClass="entr" presetSubtype="0" fill="hold" grpId="0" nodeType="clickEffect">
                                  <p:stCondLst>
                                    <p:cond delay="0"/>
                                  </p:stCondLst>
                                  <p:childTnLst>
                                    <p:set>
                                      <p:cBhvr>
                                        <p:cTn id="174" dur="1" fill="hold">
                                          <p:stCondLst>
                                            <p:cond delay="0"/>
                                          </p:stCondLst>
                                        </p:cTn>
                                        <p:tgtEl>
                                          <p:spTgt spid="4">
                                            <p:txEl>
                                              <p:pRg st="2" end="2"/>
                                            </p:txEl>
                                          </p:spTgt>
                                        </p:tgtEl>
                                        <p:attrNameLst>
                                          <p:attrName>style.visibility</p:attrName>
                                        </p:attrNameLst>
                                      </p:cBhvr>
                                      <p:to>
                                        <p:strVal val="visible"/>
                                      </p:to>
                                    </p:set>
                                    <p:anim calcmode="lin" valueType="num">
                                      <p:cBhvr>
                                        <p:cTn id="175"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176"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177"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178"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179"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180"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181"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182" dur="1000" decel="50000">
                                          <p:stCondLst>
                                            <p:cond delay="0"/>
                                          </p:stCondLst>
                                        </p:cTn>
                                        <p:tgtEl>
                                          <p:spTgt spid="4">
                                            <p:txEl>
                                              <p:pRg st="2" end="2"/>
                                            </p:txEl>
                                          </p:spTgt>
                                        </p:tgtEl>
                                      </p:cBhvr>
                                    </p:animEffect>
                                  </p:childTnLst>
                                </p:cTn>
                              </p:par>
                            </p:childTnLst>
                          </p:cTn>
                        </p:par>
                      </p:childTnLst>
                    </p:cTn>
                  </p:par>
                  <p:par>
                    <p:cTn id="183" fill="hold">
                      <p:stCondLst>
                        <p:cond delay="indefinite"/>
                      </p:stCondLst>
                      <p:childTnLst>
                        <p:par>
                          <p:cTn id="184" fill="hold">
                            <p:stCondLst>
                              <p:cond delay="0"/>
                            </p:stCondLst>
                            <p:childTnLst>
                              <p:par>
                                <p:cTn id="185" presetID="25" presetClass="entr" presetSubtype="0" fill="hold" grpId="0" nodeType="clickEffect">
                                  <p:stCondLst>
                                    <p:cond delay="0"/>
                                  </p:stCondLst>
                                  <p:childTnLst>
                                    <p:set>
                                      <p:cBhvr>
                                        <p:cTn id="186" dur="1" fill="hold">
                                          <p:stCondLst>
                                            <p:cond delay="0"/>
                                          </p:stCondLst>
                                        </p:cTn>
                                        <p:tgtEl>
                                          <p:spTgt spid="4">
                                            <p:txEl>
                                              <p:pRg st="3" end="3"/>
                                            </p:txEl>
                                          </p:spTgt>
                                        </p:tgtEl>
                                        <p:attrNameLst>
                                          <p:attrName>style.visibility</p:attrName>
                                        </p:attrNameLst>
                                      </p:cBhvr>
                                      <p:to>
                                        <p:strVal val="visible"/>
                                      </p:to>
                                    </p:set>
                                    <p:anim calcmode="lin" valueType="num">
                                      <p:cBhvr>
                                        <p:cTn id="187"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188"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189"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190"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191"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192"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193"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194" dur="1000" decel="50000">
                                          <p:stCondLst>
                                            <p:cond delay="0"/>
                                          </p:stCondLst>
                                        </p:cTn>
                                        <p:tgtEl>
                                          <p:spTgt spid="4">
                                            <p:txEl>
                                              <p:pRg st="3" end="3"/>
                                            </p:txEl>
                                          </p:spTgt>
                                        </p:tgtEl>
                                      </p:cBhvr>
                                    </p:animEffect>
                                  </p:childTnLst>
                                </p:cTn>
                              </p:par>
                            </p:childTnLst>
                          </p:cTn>
                        </p:par>
                      </p:childTnLst>
                    </p:cTn>
                  </p:par>
                  <p:par>
                    <p:cTn id="195" fill="hold">
                      <p:stCondLst>
                        <p:cond delay="indefinite"/>
                      </p:stCondLst>
                      <p:childTnLst>
                        <p:par>
                          <p:cTn id="196" fill="hold">
                            <p:stCondLst>
                              <p:cond delay="0"/>
                            </p:stCondLst>
                            <p:childTnLst>
                              <p:par>
                                <p:cTn id="197" presetID="25" presetClass="entr" presetSubtype="0" fill="hold" grpId="0" nodeType="clickEffect">
                                  <p:stCondLst>
                                    <p:cond delay="0"/>
                                  </p:stCondLst>
                                  <p:childTnLst>
                                    <p:set>
                                      <p:cBhvr>
                                        <p:cTn id="198" dur="1" fill="hold">
                                          <p:stCondLst>
                                            <p:cond delay="0"/>
                                          </p:stCondLst>
                                        </p:cTn>
                                        <p:tgtEl>
                                          <p:spTgt spid="4">
                                            <p:txEl>
                                              <p:pRg st="4" end="4"/>
                                            </p:txEl>
                                          </p:spTgt>
                                        </p:tgtEl>
                                        <p:attrNameLst>
                                          <p:attrName>style.visibility</p:attrName>
                                        </p:attrNameLst>
                                      </p:cBhvr>
                                      <p:to>
                                        <p:strVal val="visible"/>
                                      </p:to>
                                    </p:set>
                                    <p:anim calcmode="lin" valueType="num">
                                      <p:cBhvr>
                                        <p:cTn id="199" dur="500" decel="50000" fill="hold">
                                          <p:stCondLst>
                                            <p:cond delay="0"/>
                                          </p:stCondLst>
                                        </p:cTn>
                                        <p:tgtEl>
                                          <p:spTgt spid="4">
                                            <p:txEl>
                                              <p:pRg st="4" end="4"/>
                                            </p:txEl>
                                          </p:spTgt>
                                        </p:tgtEl>
                                        <p:attrNameLst>
                                          <p:attrName>style.rotation</p:attrName>
                                        </p:attrNameLst>
                                      </p:cBhvr>
                                      <p:tavLst>
                                        <p:tav tm="0">
                                          <p:val>
                                            <p:fltVal val="-90"/>
                                          </p:val>
                                        </p:tav>
                                        <p:tav tm="100000">
                                          <p:val>
                                            <p:fltVal val="0"/>
                                          </p:val>
                                        </p:tav>
                                      </p:tavLst>
                                    </p:anim>
                                    <p:anim calcmode="lin" valueType="num">
                                      <p:cBhvr>
                                        <p:cTn id="200" dur="500" decel="50000" fill="hold">
                                          <p:stCondLst>
                                            <p:cond delay="0"/>
                                          </p:stCondLst>
                                        </p:cTn>
                                        <p:tgtEl>
                                          <p:spTgt spid="4">
                                            <p:txEl>
                                              <p:pRg st="4" end="4"/>
                                            </p:txEl>
                                          </p:spTgt>
                                        </p:tgtEl>
                                        <p:attrNameLst>
                                          <p:attrName>ppt_w</p:attrName>
                                        </p:attrNameLst>
                                      </p:cBhvr>
                                      <p:tavLst>
                                        <p:tav tm="0">
                                          <p:val>
                                            <p:strVal val="#ppt_w"/>
                                          </p:val>
                                        </p:tav>
                                        <p:tav tm="100000">
                                          <p:val>
                                            <p:strVal val="#ppt_w*.05"/>
                                          </p:val>
                                        </p:tav>
                                      </p:tavLst>
                                    </p:anim>
                                    <p:anim calcmode="lin" valueType="num">
                                      <p:cBhvr>
                                        <p:cTn id="201" dur="500" accel="50000" fill="hold">
                                          <p:stCondLst>
                                            <p:cond delay="500"/>
                                          </p:stCondLst>
                                        </p:cTn>
                                        <p:tgtEl>
                                          <p:spTgt spid="4">
                                            <p:txEl>
                                              <p:pRg st="4" end="4"/>
                                            </p:txEl>
                                          </p:spTgt>
                                        </p:tgtEl>
                                        <p:attrNameLst>
                                          <p:attrName>ppt_w</p:attrName>
                                        </p:attrNameLst>
                                      </p:cBhvr>
                                      <p:tavLst>
                                        <p:tav tm="0">
                                          <p:val>
                                            <p:strVal val="#ppt_w*.05"/>
                                          </p:val>
                                        </p:tav>
                                        <p:tav tm="100000">
                                          <p:val>
                                            <p:strVal val="#ppt_w"/>
                                          </p:val>
                                        </p:tav>
                                      </p:tavLst>
                                    </p:anim>
                                    <p:anim calcmode="lin" valueType="num">
                                      <p:cBhvr>
                                        <p:cTn id="202" dur="1000" fill="hold"/>
                                        <p:tgtEl>
                                          <p:spTgt spid="4">
                                            <p:txEl>
                                              <p:pRg st="4" end="4"/>
                                            </p:txEl>
                                          </p:spTgt>
                                        </p:tgtEl>
                                        <p:attrNameLst>
                                          <p:attrName>ppt_h</p:attrName>
                                        </p:attrNameLst>
                                      </p:cBhvr>
                                      <p:tavLst>
                                        <p:tav tm="0">
                                          <p:val>
                                            <p:strVal val="#ppt_h"/>
                                          </p:val>
                                        </p:tav>
                                        <p:tav tm="100000">
                                          <p:val>
                                            <p:strVal val="#ppt_h"/>
                                          </p:val>
                                        </p:tav>
                                      </p:tavLst>
                                    </p:anim>
                                    <p:anim calcmode="lin" valueType="num">
                                      <p:cBhvr>
                                        <p:cTn id="203" dur="500" decel="50000" fill="hold">
                                          <p:stCondLst>
                                            <p:cond delay="0"/>
                                          </p:stCondLst>
                                        </p:cTn>
                                        <p:tgtEl>
                                          <p:spTgt spid="4">
                                            <p:txEl>
                                              <p:pRg st="4" end="4"/>
                                            </p:txEl>
                                          </p:spTgt>
                                        </p:tgtEl>
                                        <p:attrNameLst>
                                          <p:attrName>ppt_x</p:attrName>
                                        </p:attrNameLst>
                                      </p:cBhvr>
                                      <p:tavLst>
                                        <p:tav tm="0">
                                          <p:val>
                                            <p:strVal val="#ppt_x+.4"/>
                                          </p:val>
                                        </p:tav>
                                        <p:tav tm="100000">
                                          <p:val>
                                            <p:strVal val="#ppt_x"/>
                                          </p:val>
                                        </p:tav>
                                      </p:tavLst>
                                    </p:anim>
                                    <p:anim calcmode="lin" valueType="num">
                                      <p:cBhvr>
                                        <p:cTn id="204" dur="500" decel="50000" fill="hold">
                                          <p:stCondLst>
                                            <p:cond delay="0"/>
                                          </p:stCondLst>
                                        </p:cTn>
                                        <p:tgtEl>
                                          <p:spTgt spid="4">
                                            <p:txEl>
                                              <p:pRg st="4" end="4"/>
                                            </p:txEl>
                                          </p:spTgt>
                                        </p:tgtEl>
                                        <p:attrNameLst>
                                          <p:attrName>ppt_y</p:attrName>
                                        </p:attrNameLst>
                                      </p:cBhvr>
                                      <p:tavLst>
                                        <p:tav tm="0">
                                          <p:val>
                                            <p:strVal val="#ppt_y-.2"/>
                                          </p:val>
                                        </p:tav>
                                        <p:tav tm="100000">
                                          <p:val>
                                            <p:strVal val="#ppt_y+.1"/>
                                          </p:val>
                                        </p:tav>
                                      </p:tavLst>
                                    </p:anim>
                                    <p:anim calcmode="lin" valueType="num">
                                      <p:cBhvr>
                                        <p:cTn id="205" dur="500" accel="50000" fill="hold">
                                          <p:stCondLst>
                                            <p:cond delay="500"/>
                                          </p:stCondLst>
                                        </p:cTn>
                                        <p:tgtEl>
                                          <p:spTgt spid="4">
                                            <p:txEl>
                                              <p:pRg st="4" end="4"/>
                                            </p:txEl>
                                          </p:spTgt>
                                        </p:tgtEl>
                                        <p:attrNameLst>
                                          <p:attrName>ppt_y</p:attrName>
                                        </p:attrNameLst>
                                      </p:cBhvr>
                                      <p:tavLst>
                                        <p:tav tm="0">
                                          <p:val>
                                            <p:strVal val="#ppt_y+.1"/>
                                          </p:val>
                                        </p:tav>
                                        <p:tav tm="100000">
                                          <p:val>
                                            <p:strVal val="#ppt_y"/>
                                          </p:val>
                                        </p:tav>
                                      </p:tavLst>
                                    </p:anim>
                                    <p:animEffect transition="in" filter="fade">
                                      <p:cBhvr>
                                        <p:cTn id="206" dur="1000" decel="50000">
                                          <p:stCondLst>
                                            <p:cond delay="0"/>
                                          </p:stCondLst>
                                        </p:cTn>
                                        <p:tgtEl>
                                          <p:spTgt spid="4">
                                            <p:txEl>
                                              <p:pRg st="4" end="4"/>
                                            </p:txEl>
                                          </p:spTgt>
                                        </p:tgtEl>
                                      </p:cBhvr>
                                    </p:animEffect>
                                  </p:childTnLst>
                                </p:cTn>
                              </p:par>
                            </p:childTnLst>
                          </p:cTn>
                        </p:par>
                      </p:childTnLst>
                    </p:cTn>
                  </p:par>
                  <p:par>
                    <p:cTn id="207" fill="hold">
                      <p:stCondLst>
                        <p:cond delay="indefinite"/>
                      </p:stCondLst>
                      <p:childTnLst>
                        <p:par>
                          <p:cTn id="208" fill="hold">
                            <p:stCondLst>
                              <p:cond delay="0"/>
                            </p:stCondLst>
                            <p:childTnLst>
                              <p:par>
                                <p:cTn id="209" presetID="25" presetClass="entr" presetSubtype="0" fill="hold" grpId="0" nodeType="clickEffect">
                                  <p:stCondLst>
                                    <p:cond delay="0"/>
                                  </p:stCondLst>
                                  <p:childTnLst>
                                    <p:set>
                                      <p:cBhvr>
                                        <p:cTn id="210" dur="1" fill="hold">
                                          <p:stCondLst>
                                            <p:cond delay="0"/>
                                          </p:stCondLst>
                                        </p:cTn>
                                        <p:tgtEl>
                                          <p:spTgt spid="4">
                                            <p:txEl>
                                              <p:pRg st="5" end="5"/>
                                            </p:txEl>
                                          </p:spTgt>
                                        </p:tgtEl>
                                        <p:attrNameLst>
                                          <p:attrName>style.visibility</p:attrName>
                                        </p:attrNameLst>
                                      </p:cBhvr>
                                      <p:to>
                                        <p:strVal val="visible"/>
                                      </p:to>
                                    </p:set>
                                    <p:anim calcmode="lin" valueType="num">
                                      <p:cBhvr>
                                        <p:cTn id="211" dur="500" decel="50000" fill="hold">
                                          <p:stCondLst>
                                            <p:cond delay="0"/>
                                          </p:stCondLst>
                                        </p:cTn>
                                        <p:tgtEl>
                                          <p:spTgt spid="4">
                                            <p:txEl>
                                              <p:pRg st="5" end="5"/>
                                            </p:txEl>
                                          </p:spTgt>
                                        </p:tgtEl>
                                        <p:attrNameLst>
                                          <p:attrName>style.rotation</p:attrName>
                                        </p:attrNameLst>
                                      </p:cBhvr>
                                      <p:tavLst>
                                        <p:tav tm="0">
                                          <p:val>
                                            <p:fltVal val="-90"/>
                                          </p:val>
                                        </p:tav>
                                        <p:tav tm="100000">
                                          <p:val>
                                            <p:fltVal val="0"/>
                                          </p:val>
                                        </p:tav>
                                      </p:tavLst>
                                    </p:anim>
                                    <p:anim calcmode="lin" valueType="num">
                                      <p:cBhvr>
                                        <p:cTn id="212" dur="500" decel="50000" fill="hold">
                                          <p:stCondLst>
                                            <p:cond delay="0"/>
                                          </p:stCondLst>
                                        </p:cTn>
                                        <p:tgtEl>
                                          <p:spTgt spid="4">
                                            <p:txEl>
                                              <p:pRg st="5" end="5"/>
                                            </p:txEl>
                                          </p:spTgt>
                                        </p:tgtEl>
                                        <p:attrNameLst>
                                          <p:attrName>ppt_w</p:attrName>
                                        </p:attrNameLst>
                                      </p:cBhvr>
                                      <p:tavLst>
                                        <p:tav tm="0">
                                          <p:val>
                                            <p:strVal val="#ppt_w"/>
                                          </p:val>
                                        </p:tav>
                                        <p:tav tm="100000">
                                          <p:val>
                                            <p:strVal val="#ppt_w*.05"/>
                                          </p:val>
                                        </p:tav>
                                      </p:tavLst>
                                    </p:anim>
                                    <p:anim calcmode="lin" valueType="num">
                                      <p:cBhvr>
                                        <p:cTn id="213" dur="500" accel="50000" fill="hold">
                                          <p:stCondLst>
                                            <p:cond delay="500"/>
                                          </p:stCondLst>
                                        </p:cTn>
                                        <p:tgtEl>
                                          <p:spTgt spid="4">
                                            <p:txEl>
                                              <p:pRg st="5" end="5"/>
                                            </p:txEl>
                                          </p:spTgt>
                                        </p:tgtEl>
                                        <p:attrNameLst>
                                          <p:attrName>ppt_w</p:attrName>
                                        </p:attrNameLst>
                                      </p:cBhvr>
                                      <p:tavLst>
                                        <p:tav tm="0">
                                          <p:val>
                                            <p:strVal val="#ppt_w*.05"/>
                                          </p:val>
                                        </p:tav>
                                        <p:tav tm="100000">
                                          <p:val>
                                            <p:strVal val="#ppt_w"/>
                                          </p:val>
                                        </p:tav>
                                      </p:tavLst>
                                    </p:anim>
                                    <p:anim calcmode="lin" valueType="num">
                                      <p:cBhvr>
                                        <p:cTn id="214" dur="1000" fill="hold"/>
                                        <p:tgtEl>
                                          <p:spTgt spid="4">
                                            <p:txEl>
                                              <p:pRg st="5" end="5"/>
                                            </p:txEl>
                                          </p:spTgt>
                                        </p:tgtEl>
                                        <p:attrNameLst>
                                          <p:attrName>ppt_h</p:attrName>
                                        </p:attrNameLst>
                                      </p:cBhvr>
                                      <p:tavLst>
                                        <p:tav tm="0">
                                          <p:val>
                                            <p:strVal val="#ppt_h"/>
                                          </p:val>
                                        </p:tav>
                                        <p:tav tm="100000">
                                          <p:val>
                                            <p:strVal val="#ppt_h"/>
                                          </p:val>
                                        </p:tav>
                                      </p:tavLst>
                                    </p:anim>
                                    <p:anim calcmode="lin" valueType="num">
                                      <p:cBhvr>
                                        <p:cTn id="215" dur="500" decel="50000" fill="hold">
                                          <p:stCondLst>
                                            <p:cond delay="0"/>
                                          </p:stCondLst>
                                        </p:cTn>
                                        <p:tgtEl>
                                          <p:spTgt spid="4">
                                            <p:txEl>
                                              <p:pRg st="5" end="5"/>
                                            </p:txEl>
                                          </p:spTgt>
                                        </p:tgtEl>
                                        <p:attrNameLst>
                                          <p:attrName>ppt_x</p:attrName>
                                        </p:attrNameLst>
                                      </p:cBhvr>
                                      <p:tavLst>
                                        <p:tav tm="0">
                                          <p:val>
                                            <p:strVal val="#ppt_x+.4"/>
                                          </p:val>
                                        </p:tav>
                                        <p:tav tm="100000">
                                          <p:val>
                                            <p:strVal val="#ppt_x"/>
                                          </p:val>
                                        </p:tav>
                                      </p:tavLst>
                                    </p:anim>
                                    <p:anim calcmode="lin" valueType="num">
                                      <p:cBhvr>
                                        <p:cTn id="216" dur="500" decel="50000" fill="hold">
                                          <p:stCondLst>
                                            <p:cond delay="0"/>
                                          </p:stCondLst>
                                        </p:cTn>
                                        <p:tgtEl>
                                          <p:spTgt spid="4">
                                            <p:txEl>
                                              <p:pRg st="5" end="5"/>
                                            </p:txEl>
                                          </p:spTgt>
                                        </p:tgtEl>
                                        <p:attrNameLst>
                                          <p:attrName>ppt_y</p:attrName>
                                        </p:attrNameLst>
                                      </p:cBhvr>
                                      <p:tavLst>
                                        <p:tav tm="0">
                                          <p:val>
                                            <p:strVal val="#ppt_y-.2"/>
                                          </p:val>
                                        </p:tav>
                                        <p:tav tm="100000">
                                          <p:val>
                                            <p:strVal val="#ppt_y+.1"/>
                                          </p:val>
                                        </p:tav>
                                      </p:tavLst>
                                    </p:anim>
                                    <p:anim calcmode="lin" valueType="num">
                                      <p:cBhvr>
                                        <p:cTn id="217" dur="500" accel="50000" fill="hold">
                                          <p:stCondLst>
                                            <p:cond delay="500"/>
                                          </p:stCondLst>
                                        </p:cTn>
                                        <p:tgtEl>
                                          <p:spTgt spid="4">
                                            <p:txEl>
                                              <p:pRg st="5" end="5"/>
                                            </p:txEl>
                                          </p:spTgt>
                                        </p:tgtEl>
                                        <p:attrNameLst>
                                          <p:attrName>ppt_y</p:attrName>
                                        </p:attrNameLst>
                                      </p:cBhvr>
                                      <p:tavLst>
                                        <p:tav tm="0">
                                          <p:val>
                                            <p:strVal val="#ppt_y+.1"/>
                                          </p:val>
                                        </p:tav>
                                        <p:tav tm="100000">
                                          <p:val>
                                            <p:strVal val="#ppt_y"/>
                                          </p:val>
                                        </p:tav>
                                      </p:tavLst>
                                    </p:anim>
                                    <p:animEffect transition="in" filter="fade">
                                      <p:cBhvr>
                                        <p:cTn id="218" dur="1000" decel="50000">
                                          <p:stCondLst>
                                            <p:cond delay="0"/>
                                          </p:stCondLst>
                                        </p:cTn>
                                        <p:tgtEl>
                                          <p:spTgt spid="4">
                                            <p:txEl>
                                              <p:pRg st="5" end="5"/>
                                            </p:txEl>
                                          </p:spTgt>
                                        </p:tgtEl>
                                      </p:cBhvr>
                                    </p:animEffect>
                                  </p:childTnLst>
                                </p:cTn>
                              </p:par>
                            </p:childTnLst>
                          </p:cTn>
                        </p:par>
                      </p:childTnLst>
                    </p:cTn>
                  </p:par>
                  <p:par>
                    <p:cTn id="219" fill="hold">
                      <p:stCondLst>
                        <p:cond delay="indefinite"/>
                      </p:stCondLst>
                      <p:childTnLst>
                        <p:par>
                          <p:cTn id="220" fill="hold">
                            <p:stCondLst>
                              <p:cond delay="0"/>
                            </p:stCondLst>
                            <p:childTnLst>
                              <p:par>
                                <p:cTn id="221" presetID="25" presetClass="entr" presetSubtype="0" fill="hold" grpId="0" nodeType="clickEffect">
                                  <p:stCondLst>
                                    <p:cond delay="0"/>
                                  </p:stCondLst>
                                  <p:childTnLst>
                                    <p:set>
                                      <p:cBhvr>
                                        <p:cTn id="222" dur="1" fill="hold">
                                          <p:stCondLst>
                                            <p:cond delay="0"/>
                                          </p:stCondLst>
                                        </p:cTn>
                                        <p:tgtEl>
                                          <p:spTgt spid="4">
                                            <p:txEl>
                                              <p:pRg st="6" end="6"/>
                                            </p:txEl>
                                          </p:spTgt>
                                        </p:tgtEl>
                                        <p:attrNameLst>
                                          <p:attrName>style.visibility</p:attrName>
                                        </p:attrNameLst>
                                      </p:cBhvr>
                                      <p:to>
                                        <p:strVal val="visible"/>
                                      </p:to>
                                    </p:set>
                                    <p:anim calcmode="lin" valueType="num">
                                      <p:cBhvr>
                                        <p:cTn id="223" dur="500" decel="50000" fill="hold">
                                          <p:stCondLst>
                                            <p:cond delay="0"/>
                                          </p:stCondLst>
                                        </p:cTn>
                                        <p:tgtEl>
                                          <p:spTgt spid="4">
                                            <p:txEl>
                                              <p:pRg st="6" end="6"/>
                                            </p:txEl>
                                          </p:spTgt>
                                        </p:tgtEl>
                                        <p:attrNameLst>
                                          <p:attrName>style.rotation</p:attrName>
                                        </p:attrNameLst>
                                      </p:cBhvr>
                                      <p:tavLst>
                                        <p:tav tm="0">
                                          <p:val>
                                            <p:fltVal val="-90"/>
                                          </p:val>
                                        </p:tav>
                                        <p:tav tm="100000">
                                          <p:val>
                                            <p:fltVal val="0"/>
                                          </p:val>
                                        </p:tav>
                                      </p:tavLst>
                                    </p:anim>
                                    <p:anim calcmode="lin" valueType="num">
                                      <p:cBhvr>
                                        <p:cTn id="224" dur="500" decel="50000" fill="hold">
                                          <p:stCondLst>
                                            <p:cond delay="0"/>
                                          </p:stCondLst>
                                        </p:cTn>
                                        <p:tgtEl>
                                          <p:spTgt spid="4">
                                            <p:txEl>
                                              <p:pRg st="6" end="6"/>
                                            </p:txEl>
                                          </p:spTgt>
                                        </p:tgtEl>
                                        <p:attrNameLst>
                                          <p:attrName>ppt_w</p:attrName>
                                        </p:attrNameLst>
                                      </p:cBhvr>
                                      <p:tavLst>
                                        <p:tav tm="0">
                                          <p:val>
                                            <p:strVal val="#ppt_w"/>
                                          </p:val>
                                        </p:tav>
                                        <p:tav tm="100000">
                                          <p:val>
                                            <p:strVal val="#ppt_w*.05"/>
                                          </p:val>
                                        </p:tav>
                                      </p:tavLst>
                                    </p:anim>
                                    <p:anim calcmode="lin" valueType="num">
                                      <p:cBhvr>
                                        <p:cTn id="225" dur="500" accel="50000" fill="hold">
                                          <p:stCondLst>
                                            <p:cond delay="500"/>
                                          </p:stCondLst>
                                        </p:cTn>
                                        <p:tgtEl>
                                          <p:spTgt spid="4">
                                            <p:txEl>
                                              <p:pRg st="6" end="6"/>
                                            </p:txEl>
                                          </p:spTgt>
                                        </p:tgtEl>
                                        <p:attrNameLst>
                                          <p:attrName>ppt_w</p:attrName>
                                        </p:attrNameLst>
                                      </p:cBhvr>
                                      <p:tavLst>
                                        <p:tav tm="0">
                                          <p:val>
                                            <p:strVal val="#ppt_w*.05"/>
                                          </p:val>
                                        </p:tav>
                                        <p:tav tm="100000">
                                          <p:val>
                                            <p:strVal val="#ppt_w"/>
                                          </p:val>
                                        </p:tav>
                                      </p:tavLst>
                                    </p:anim>
                                    <p:anim calcmode="lin" valueType="num">
                                      <p:cBhvr>
                                        <p:cTn id="226" dur="1000" fill="hold"/>
                                        <p:tgtEl>
                                          <p:spTgt spid="4">
                                            <p:txEl>
                                              <p:pRg st="6" end="6"/>
                                            </p:txEl>
                                          </p:spTgt>
                                        </p:tgtEl>
                                        <p:attrNameLst>
                                          <p:attrName>ppt_h</p:attrName>
                                        </p:attrNameLst>
                                      </p:cBhvr>
                                      <p:tavLst>
                                        <p:tav tm="0">
                                          <p:val>
                                            <p:strVal val="#ppt_h"/>
                                          </p:val>
                                        </p:tav>
                                        <p:tav tm="100000">
                                          <p:val>
                                            <p:strVal val="#ppt_h"/>
                                          </p:val>
                                        </p:tav>
                                      </p:tavLst>
                                    </p:anim>
                                    <p:anim calcmode="lin" valueType="num">
                                      <p:cBhvr>
                                        <p:cTn id="227" dur="500" decel="50000" fill="hold">
                                          <p:stCondLst>
                                            <p:cond delay="0"/>
                                          </p:stCondLst>
                                        </p:cTn>
                                        <p:tgtEl>
                                          <p:spTgt spid="4">
                                            <p:txEl>
                                              <p:pRg st="6" end="6"/>
                                            </p:txEl>
                                          </p:spTgt>
                                        </p:tgtEl>
                                        <p:attrNameLst>
                                          <p:attrName>ppt_x</p:attrName>
                                        </p:attrNameLst>
                                      </p:cBhvr>
                                      <p:tavLst>
                                        <p:tav tm="0">
                                          <p:val>
                                            <p:strVal val="#ppt_x+.4"/>
                                          </p:val>
                                        </p:tav>
                                        <p:tav tm="100000">
                                          <p:val>
                                            <p:strVal val="#ppt_x"/>
                                          </p:val>
                                        </p:tav>
                                      </p:tavLst>
                                    </p:anim>
                                    <p:anim calcmode="lin" valueType="num">
                                      <p:cBhvr>
                                        <p:cTn id="228" dur="500" decel="50000" fill="hold">
                                          <p:stCondLst>
                                            <p:cond delay="0"/>
                                          </p:stCondLst>
                                        </p:cTn>
                                        <p:tgtEl>
                                          <p:spTgt spid="4">
                                            <p:txEl>
                                              <p:pRg st="6" end="6"/>
                                            </p:txEl>
                                          </p:spTgt>
                                        </p:tgtEl>
                                        <p:attrNameLst>
                                          <p:attrName>ppt_y</p:attrName>
                                        </p:attrNameLst>
                                      </p:cBhvr>
                                      <p:tavLst>
                                        <p:tav tm="0">
                                          <p:val>
                                            <p:strVal val="#ppt_y-.2"/>
                                          </p:val>
                                        </p:tav>
                                        <p:tav tm="100000">
                                          <p:val>
                                            <p:strVal val="#ppt_y+.1"/>
                                          </p:val>
                                        </p:tav>
                                      </p:tavLst>
                                    </p:anim>
                                    <p:anim calcmode="lin" valueType="num">
                                      <p:cBhvr>
                                        <p:cTn id="229" dur="500" accel="50000" fill="hold">
                                          <p:stCondLst>
                                            <p:cond delay="500"/>
                                          </p:stCondLst>
                                        </p:cTn>
                                        <p:tgtEl>
                                          <p:spTgt spid="4">
                                            <p:txEl>
                                              <p:pRg st="6" end="6"/>
                                            </p:txEl>
                                          </p:spTgt>
                                        </p:tgtEl>
                                        <p:attrNameLst>
                                          <p:attrName>ppt_y</p:attrName>
                                        </p:attrNameLst>
                                      </p:cBhvr>
                                      <p:tavLst>
                                        <p:tav tm="0">
                                          <p:val>
                                            <p:strVal val="#ppt_y+.1"/>
                                          </p:val>
                                        </p:tav>
                                        <p:tav tm="100000">
                                          <p:val>
                                            <p:strVal val="#ppt_y"/>
                                          </p:val>
                                        </p:tav>
                                      </p:tavLst>
                                    </p:anim>
                                    <p:animEffect transition="in" filter="fade">
                                      <p:cBhvr>
                                        <p:cTn id="230" dur="1000" decel="50000">
                                          <p:stCondLst>
                                            <p:cond delay="0"/>
                                          </p:stCondLst>
                                        </p:cTn>
                                        <p:tgtEl>
                                          <p:spTgt spid="4">
                                            <p:txEl>
                                              <p:pRg st="6" end="6"/>
                                            </p:txEl>
                                          </p:spTgt>
                                        </p:tgtEl>
                                      </p:cBhvr>
                                    </p:animEffect>
                                  </p:childTnLst>
                                </p:cTn>
                              </p:par>
                            </p:childTnLst>
                          </p:cTn>
                        </p:par>
                      </p:childTnLst>
                    </p:cTn>
                  </p:par>
                  <p:par>
                    <p:cTn id="231" fill="hold">
                      <p:stCondLst>
                        <p:cond delay="indefinite"/>
                      </p:stCondLst>
                      <p:childTnLst>
                        <p:par>
                          <p:cTn id="232" fill="hold">
                            <p:stCondLst>
                              <p:cond delay="0"/>
                            </p:stCondLst>
                            <p:childTnLst>
                              <p:par>
                                <p:cTn id="233" presetID="25" presetClass="entr" presetSubtype="0" fill="hold" grpId="0" nodeType="clickEffect">
                                  <p:stCondLst>
                                    <p:cond delay="0"/>
                                  </p:stCondLst>
                                  <p:childTnLst>
                                    <p:set>
                                      <p:cBhvr>
                                        <p:cTn id="234" dur="1" fill="hold">
                                          <p:stCondLst>
                                            <p:cond delay="0"/>
                                          </p:stCondLst>
                                        </p:cTn>
                                        <p:tgtEl>
                                          <p:spTgt spid="4">
                                            <p:txEl>
                                              <p:pRg st="7" end="7"/>
                                            </p:txEl>
                                          </p:spTgt>
                                        </p:tgtEl>
                                        <p:attrNameLst>
                                          <p:attrName>style.visibility</p:attrName>
                                        </p:attrNameLst>
                                      </p:cBhvr>
                                      <p:to>
                                        <p:strVal val="visible"/>
                                      </p:to>
                                    </p:set>
                                    <p:anim calcmode="lin" valueType="num">
                                      <p:cBhvr>
                                        <p:cTn id="235" dur="500" decel="50000" fill="hold">
                                          <p:stCondLst>
                                            <p:cond delay="0"/>
                                          </p:stCondLst>
                                        </p:cTn>
                                        <p:tgtEl>
                                          <p:spTgt spid="4">
                                            <p:txEl>
                                              <p:pRg st="7" end="7"/>
                                            </p:txEl>
                                          </p:spTgt>
                                        </p:tgtEl>
                                        <p:attrNameLst>
                                          <p:attrName>style.rotation</p:attrName>
                                        </p:attrNameLst>
                                      </p:cBhvr>
                                      <p:tavLst>
                                        <p:tav tm="0">
                                          <p:val>
                                            <p:fltVal val="-90"/>
                                          </p:val>
                                        </p:tav>
                                        <p:tav tm="100000">
                                          <p:val>
                                            <p:fltVal val="0"/>
                                          </p:val>
                                        </p:tav>
                                      </p:tavLst>
                                    </p:anim>
                                    <p:anim calcmode="lin" valueType="num">
                                      <p:cBhvr>
                                        <p:cTn id="236" dur="500" decel="50000" fill="hold">
                                          <p:stCondLst>
                                            <p:cond delay="0"/>
                                          </p:stCondLst>
                                        </p:cTn>
                                        <p:tgtEl>
                                          <p:spTgt spid="4">
                                            <p:txEl>
                                              <p:pRg st="7" end="7"/>
                                            </p:txEl>
                                          </p:spTgt>
                                        </p:tgtEl>
                                        <p:attrNameLst>
                                          <p:attrName>ppt_w</p:attrName>
                                        </p:attrNameLst>
                                      </p:cBhvr>
                                      <p:tavLst>
                                        <p:tav tm="0">
                                          <p:val>
                                            <p:strVal val="#ppt_w"/>
                                          </p:val>
                                        </p:tav>
                                        <p:tav tm="100000">
                                          <p:val>
                                            <p:strVal val="#ppt_w*.05"/>
                                          </p:val>
                                        </p:tav>
                                      </p:tavLst>
                                    </p:anim>
                                    <p:anim calcmode="lin" valueType="num">
                                      <p:cBhvr>
                                        <p:cTn id="237" dur="500" accel="50000" fill="hold">
                                          <p:stCondLst>
                                            <p:cond delay="500"/>
                                          </p:stCondLst>
                                        </p:cTn>
                                        <p:tgtEl>
                                          <p:spTgt spid="4">
                                            <p:txEl>
                                              <p:pRg st="7" end="7"/>
                                            </p:txEl>
                                          </p:spTgt>
                                        </p:tgtEl>
                                        <p:attrNameLst>
                                          <p:attrName>ppt_w</p:attrName>
                                        </p:attrNameLst>
                                      </p:cBhvr>
                                      <p:tavLst>
                                        <p:tav tm="0">
                                          <p:val>
                                            <p:strVal val="#ppt_w*.05"/>
                                          </p:val>
                                        </p:tav>
                                        <p:tav tm="100000">
                                          <p:val>
                                            <p:strVal val="#ppt_w"/>
                                          </p:val>
                                        </p:tav>
                                      </p:tavLst>
                                    </p:anim>
                                    <p:anim calcmode="lin" valueType="num">
                                      <p:cBhvr>
                                        <p:cTn id="238" dur="1000" fill="hold"/>
                                        <p:tgtEl>
                                          <p:spTgt spid="4">
                                            <p:txEl>
                                              <p:pRg st="7" end="7"/>
                                            </p:txEl>
                                          </p:spTgt>
                                        </p:tgtEl>
                                        <p:attrNameLst>
                                          <p:attrName>ppt_h</p:attrName>
                                        </p:attrNameLst>
                                      </p:cBhvr>
                                      <p:tavLst>
                                        <p:tav tm="0">
                                          <p:val>
                                            <p:strVal val="#ppt_h"/>
                                          </p:val>
                                        </p:tav>
                                        <p:tav tm="100000">
                                          <p:val>
                                            <p:strVal val="#ppt_h"/>
                                          </p:val>
                                        </p:tav>
                                      </p:tavLst>
                                    </p:anim>
                                    <p:anim calcmode="lin" valueType="num">
                                      <p:cBhvr>
                                        <p:cTn id="239" dur="500" decel="50000" fill="hold">
                                          <p:stCondLst>
                                            <p:cond delay="0"/>
                                          </p:stCondLst>
                                        </p:cTn>
                                        <p:tgtEl>
                                          <p:spTgt spid="4">
                                            <p:txEl>
                                              <p:pRg st="7" end="7"/>
                                            </p:txEl>
                                          </p:spTgt>
                                        </p:tgtEl>
                                        <p:attrNameLst>
                                          <p:attrName>ppt_x</p:attrName>
                                        </p:attrNameLst>
                                      </p:cBhvr>
                                      <p:tavLst>
                                        <p:tav tm="0">
                                          <p:val>
                                            <p:strVal val="#ppt_x+.4"/>
                                          </p:val>
                                        </p:tav>
                                        <p:tav tm="100000">
                                          <p:val>
                                            <p:strVal val="#ppt_x"/>
                                          </p:val>
                                        </p:tav>
                                      </p:tavLst>
                                    </p:anim>
                                    <p:anim calcmode="lin" valueType="num">
                                      <p:cBhvr>
                                        <p:cTn id="240" dur="500" decel="50000" fill="hold">
                                          <p:stCondLst>
                                            <p:cond delay="0"/>
                                          </p:stCondLst>
                                        </p:cTn>
                                        <p:tgtEl>
                                          <p:spTgt spid="4">
                                            <p:txEl>
                                              <p:pRg st="7" end="7"/>
                                            </p:txEl>
                                          </p:spTgt>
                                        </p:tgtEl>
                                        <p:attrNameLst>
                                          <p:attrName>ppt_y</p:attrName>
                                        </p:attrNameLst>
                                      </p:cBhvr>
                                      <p:tavLst>
                                        <p:tav tm="0">
                                          <p:val>
                                            <p:strVal val="#ppt_y-.2"/>
                                          </p:val>
                                        </p:tav>
                                        <p:tav tm="100000">
                                          <p:val>
                                            <p:strVal val="#ppt_y+.1"/>
                                          </p:val>
                                        </p:tav>
                                      </p:tavLst>
                                    </p:anim>
                                    <p:anim calcmode="lin" valueType="num">
                                      <p:cBhvr>
                                        <p:cTn id="241" dur="500" accel="50000" fill="hold">
                                          <p:stCondLst>
                                            <p:cond delay="500"/>
                                          </p:stCondLst>
                                        </p:cTn>
                                        <p:tgtEl>
                                          <p:spTgt spid="4">
                                            <p:txEl>
                                              <p:pRg st="7" end="7"/>
                                            </p:txEl>
                                          </p:spTgt>
                                        </p:tgtEl>
                                        <p:attrNameLst>
                                          <p:attrName>ppt_y</p:attrName>
                                        </p:attrNameLst>
                                      </p:cBhvr>
                                      <p:tavLst>
                                        <p:tav tm="0">
                                          <p:val>
                                            <p:strVal val="#ppt_y+.1"/>
                                          </p:val>
                                        </p:tav>
                                        <p:tav tm="100000">
                                          <p:val>
                                            <p:strVal val="#ppt_y"/>
                                          </p:val>
                                        </p:tav>
                                      </p:tavLst>
                                    </p:anim>
                                    <p:animEffect transition="in" filter="fade">
                                      <p:cBhvr>
                                        <p:cTn id="242" dur="1000" decel="50000">
                                          <p:stCondLst>
                                            <p:cond delay="0"/>
                                          </p:stCondLst>
                                        </p:cTn>
                                        <p:tgtEl>
                                          <p:spTgt spid="4">
                                            <p:txEl>
                                              <p:pRg st="7" end="7"/>
                                            </p:txEl>
                                          </p:spTgt>
                                        </p:tgtEl>
                                      </p:cBhvr>
                                    </p:animEffect>
                                  </p:childTnLst>
                                </p:cTn>
                              </p:par>
                            </p:childTnLst>
                          </p:cTn>
                        </p:par>
                      </p:childTnLst>
                    </p:cTn>
                  </p:par>
                  <p:par>
                    <p:cTn id="243" fill="hold">
                      <p:stCondLst>
                        <p:cond delay="indefinite"/>
                      </p:stCondLst>
                      <p:childTnLst>
                        <p:par>
                          <p:cTn id="244" fill="hold">
                            <p:stCondLst>
                              <p:cond delay="0"/>
                            </p:stCondLst>
                            <p:childTnLst>
                              <p:par>
                                <p:cTn id="245" presetID="25" presetClass="entr" presetSubtype="0" fill="hold" grpId="0" nodeType="clickEffect">
                                  <p:stCondLst>
                                    <p:cond delay="0"/>
                                  </p:stCondLst>
                                  <p:childTnLst>
                                    <p:set>
                                      <p:cBhvr>
                                        <p:cTn id="246" dur="1" fill="hold">
                                          <p:stCondLst>
                                            <p:cond delay="0"/>
                                          </p:stCondLst>
                                        </p:cTn>
                                        <p:tgtEl>
                                          <p:spTgt spid="4">
                                            <p:txEl>
                                              <p:pRg st="8" end="8"/>
                                            </p:txEl>
                                          </p:spTgt>
                                        </p:tgtEl>
                                        <p:attrNameLst>
                                          <p:attrName>style.visibility</p:attrName>
                                        </p:attrNameLst>
                                      </p:cBhvr>
                                      <p:to>
                                        <p:strVal val="visible"/>
                                      </p:to>
                                    </p:set>
                                    <p:anim calcmode="lin" valueType="num">
                                      <p:cBhvr>
                                        <p:cTn id="247" dur="500" decel="50000" fill="hold">
                                          <p:stCondLst>
                                            <p:cond delay="0"/>
                                          </p:stCondLst>
                                        </p:cTn>
                                        <p:tgtEl>
                                          <p:spTgt spid="4">
                                            <p:txEl>
                                              <p:pRg st="8" end="8"/>
                                            </p:txEl>
                                          </p:spTgt>
                                        </p:tgtEl>
                                        <p:attrNameLst>
                                          <p:attrName>style.rotation</p:attrName>
                                        </p:attrNameLst>
                                      </p:cBhvr>
                                      <p:tavLst>
                                        <p:tav tm="0">
                                          <p:val>
                                            <p:fltVal val="-90"/>
                                          </p:val>
                                        </p:tav>
                                        <p:tav tm="100000">
                                          <p:val>
                                            <p:fltVal val="0"/>
                                          </p:val>
                                        </p:tav>
                                      </p:tavLst>
                                    </p:anim>
                                    <p:anim calcmode="lin" valueType="num">
                                      <p:cBhvr>
                                        <p:cTn id="248" dur="500" decel="50000" fill="hold">
                                          <p:stCondLst>
                                            <p:cond delay="0"/>
                                          </p:stCondLst>
                                        </p:cTn>
                                        <p:tgtEl>
                                          <p:spTgt spid="4">
                                            <p:txEl>
                                              <p:pRg st="8" end="8"/>
                                            </p:txEl>
                                          </p:spTgt>
                                        </p:tgtEl>
                                        <p:attrNameLst>
                                          <p:attrName>ppt_w</p:attrName>
                                        </p:attrNameLst>
                                      </p:cBhvr>
                                      <p:tavLst>
                                        <p:tav tm="0">
                                          <p:val>
                                            <p:strVal val="#ppt_w"/>
                                          </p:val>
                                        </p:tav>
                                        <p:tav tm="100000">
                                          <p:val>
                                            <p:strVal val="#ppt_w*.05"/>
                                          </p:val>
                                        </p:tav>
                                      </p:tavLst>
                                    </p:anim>
                                    <p:anim calcmode="lin" valueType="num">
                                      <p:cBhvr>
                                        <p:cTn id="249" dur="500" accel="50000" fill="hold">
                                          <p:stCondLst>
                                            <p:cond delay="500"/>
                                          </p:stCondLst>
                                        </p:cTn>
                                        <p:tgtEl>
                                          <p:spTgt spid="4">
                                            <p:txEl>
                                              <p:pRg st="8" end="8"/>
                                            </p:txEl>
                                          </p:spTgt>
                                        </p:tgtEl>
                                        <p:attrNameLst>
                                          <p:attrName>ppt_w</p:attrName>
                                        </p:attrNameLst>
                                      </p:cBhvr>
                                      <p:tavLst>
                                        <p:tav tm="0">
                                          <p:val>
                                            <p:strVal val="#ppt_w*.05"/>
                                          </p:val>
                                        </p:tav>
                                        <p:tav tm="100000">
                                          <p:val>
                                            <p:strVal val="#ppt_w"/>
                                          </p:val>
                                        </p:tav>
                                      </p:tavLst>
                                    </p:anim>
                                    <p:anim calcmode="lin" valueType="num">
                                      <p:cBhvr>
                                        <p:cTn id="250" dur="1000" fill="hold"/>
                                        <p:tgtEl>
                                          <p:spTgt spid="4">
                                            <p:txEl>
                                              <p:pRg st="8" end="8"/>
                                            </p:txEl>
                                          </p:spTgt>
                                        </p:tgtEl>
                                        <p:attrNameLst>
                                          <p:attrName>ppt_h</p:attrName>
                                        </p:attrNameLst>
                                      </p:cBhvr>
                                      <p:tavLst>
                                        <p:tav tm="0">
                                          <p:val>
                                            <p:strVal val="#ppt_h"/>
                                          </p:val>
                                        </p:tav>
                                        <p:tav tm="100000">
                                          <p:val>
                                            <p:strVal val="#ppt_h"/>
                                          </p:val>
                                        </p:tav>
                                      </p:tavLst>
                                    </p:anim>
                                    <p:anim calcmode="lin" valueType="num">
                                      <p:cBhvr>
                                        <p:cTn id="251" dur="500" decel="50000" fill="hold">
                                          <p:stCondLst>
                                            <p:cond delay="0"/>
                                          </p:stCondLst>
                                        </p:cTn>
                                        <p:tgtEl>
                                          <p:spTgt spid="4">
                                            <p:txEl>
                                              <p:pRg st="8" end="8"/>
                                            </p:txEl>
                                          </p:spTgt>
                                        </p:tgtEl>
                                        <p:attrNameLst>
                                          <p:attrName>ppt_x</p:attrName>
                                        </p:attrNameLst>
                                      </p:cBhvr>
                                      <p:tavLst>
                                        <p:tav tm="0">
                                          <p:val>
                                            <p:strVal val="#ppt_x+.4"/>
                                          </p:val>
                                        </p:tav>
                                        <p:tav tm="100000">
                                          <p:val>
                                            <p:strVal val="#ppt_x"/>
                                          </p:val>
                                        </p:tav>
                                      </p:tavLst>
                                    </p:anim>
                                    <p:anim calcmode="lin" valueType="num">
                                      <p:cBhvr>
                                        <p:cTn id="252" dur="500" decel="50000" fill="hold">
                                          <p:stCondLst>
                                            <p:cond delay="0"/>
                                          </p:stCondLst>
                                        </p:cTn>
                                        <p:tgtEl>
                                          <p:spTgt spid="4">
                                            <p:txEl>
                                              <p:pRg st="8" end="8"/>
                                            </p:txEl>
                                          </p:spTgt>
                                        </p:tgtEl>
                                        <p:attrNameLst>
                                          <p:attrName>ppt_y</p:attrName>
                                        </p:attrNameLst>
                                      </p:cBhvr>
                                      <p:tavLst>
                                        <p:tav tm="0">
                                          <p:val>
                                            <p:strVal val="#ppt_y-.2"/>
                                          </p:val>
                                        </p:tav>
                                        <p:tav tm="100000">
                                          <p:val>
                                            <p:strVal val="#ppt_y+.1"/>
                                          </p:val>
                                        </p:tav>
                                      </p:tavLst>
                                    </p:anim>
                                    <p:anim calcmode="lin" valueType="num">
                                      <p:cBhvr>
                                        <p:cTn id="253" dur="500" accel="50000" fill="hold">
                                          <p:stCondLst>
                                            <p:cond delay="500"/>
                                          </p:stCondLst>
                                        </p:cTn>
                                        <p:tgtEl>
                                          <p:spTgt spid="4">
                                            <p:txEl>
                                              <p:pRg st="8" end="8"/>
                                            </p:txEl>
                                          </p:spTgt>
                                        </p:tgtEl>
                                        <p:attrNameLst>
                                          <p:attrName>ppt_y</p:attrName>
                                        </p:attrNameLst>
                                      </p:cBhvr>
                                      <p:tavLst>
                                        <p:tav tm="0">
                                          <p:val>
                                            <p:strVal val="#ppt_y+.1"/>
                                          </p:val>
                                        </p:tav>
                                        <p:tav tm="100000">
                                          <p:val>
                                            <p:strVal val="#ppt_y"/>
                                          </p:val>
                                        </p:tav>
                                      </p:tavLst>
                                    </p:anim>
                                    <p:animEffect transition="in" filter="fade">
                                      <p:cBhvr>
                                        <p:cTn id="254" dur="1000" decel="50000">
                                          <p:stCondLst>
                                            <p:cond delay="0"/>
                                          </p:stCondLst>
                                        </p:cTn>
                                        <p:tgtEl>
                                          <p:spTgt spid="4">
                                            <p:txEl>
                                              <p:pRg st="8" end="8"/>
                                            </p:txEl>
                                          </p:spTgt>
                                        </p:tgtEl>
                                      </p:cBhvr>
                                    </p:animEffect>
                                  </p:childTnLst>
                                </p:cTn>
                              </p:par>
                            </p:childTnLst>
                          </p:cTn>
                        </p:par>
                      </p:childTnLst>
                    </p:cTn>
                  </p:par>
                  <p:par>
                    <p:cTn id="255" fill="hold">
                      <p:stCondLst>
                        <p:cond delay="indefinite"/>
                      </p:stCondLst>
                      <p:childTnLst>
                        <p:par>
                          <p:cTn id="256" fill="hold">
                            <p:stCondLst>
                              <p:cond delay="0"/>
                            </p:stCondLst>
                            <p:childTnLst>
                              <p:par>
                                <p:cTn id="257" presetID="25" presetClass="entr" presetSubtype="0" fill="hold" grpId="0" nodeType="clickEffect">
                                  <p:stCondLst>
                                    <p:cond delay="0"/>
                                  </p:stCondLst>
                                  <p:childTnLst>
                                    <p:set>
                                      <p:cBhvr>
                                        <p:cTn id="258" dur="1" fill="hold">
                                          <p:stCondLst>
                                            <p:cond delay="0"/>
                                          </p:stCondLst>
                                        </p:cTn>
                                        <p:tgtEl>
                                          <p:spTgt spid="4">
                                            <p:txEl>
                                              <p:pRg st="9" end="9"/>
                                            </p:txEl>
                                          </p:spTgt>
                                        </p:tgtEl>
                                        <p:attrNameLst>
                                          <p:attrName>style.visibility</p:attrName>
                                        </p:attrNameLst>
                                      </p:cBhvr>
                                      <p:to>
                                        <p:strVal val="visible"/>
                                      </p:to>
                                    </p:set>
                                    <p:anim calcmode="lin" valueType="num">
                                      <p:cBhvr>
                                        <p:cTn id="259" dur="500" decel="50000" fill="hold">
                                          <p:stCondLst>
                                            <p:cond delay="0"/>
                                          </p:stCondLst>
                                        </p:cTn>
                                        <p:tgtEl>
                                          <p:spTgt spid="4">
                                            <p:txEl>
                                              <p:pRg st="9" end="9"/>
                                            </p:txEl>
                                          </p:spTgt>
                                        </p:tgtEl>
                                        <p:attrNameLst>
                                          <p:attrName>style.rotation</p:attrName>
                                        </p:attrNameLst>
                                      </p:cBhvr>
                                      <p:tavLst>
                                        <p:tav tm="0">
                                          <p:val>
                                            <p:fltVal val="-90"/>
                                          </p:val>
                                        </p:tav>
                                        <p:tav tm="100000">
                                          <p:val>
                                            <p:fltVal val="0"/>
                                          </p:val>
                                        </p:tav>
                                      </p:tavLst>
                                    </p:anim>
                                    <p:anim calcmode="lin" valueType="num">
                                      <p:cBhvr>
                                        <p:cTn id="260" dur="500" decel="50000" fill="hold">
                                          <p:stCondLst>
                                            <p:cond delay="0"/>
                                          </p:stCondLst>
                                        </p:cTn>
                                        <p:tgtEl>
                                          <p:spTgt spid="4">
                                            <p:txEl>
                                              <p:pRg st="9" end="9"/>
                                            </p:txEl>
                                          </p:spTgt>
                                        </p:tgtEl>
                                        <p:attrNameLst>
                                          <p:attrName>ppt_w</p:attrName>
                                        </p:attrNameLst>
                                      </p:cBhvr>
                                      <p:tavLst>
                                        <p:tav tm="0">
                                          <p:val>
                                            <p:strVal val="#ppt_w"/>
                                          </p:val>
                                        </p:tav>
                                        <p:tav tm="100000">
                                          <p:val>
                                            <p:strVal val="#ppt_w*.05"/>
                                          </p:val>
                                        </p:tav>
                                      </p:tavLst>
                                    </p:anim>
                                    <p:anim calcmode="lin" valueType="num">
                                      <p:cBhvr>
                                        <p:cTn id="261" dur="500" accel="50000" fill="hold">
                                          <p:stCondLst>
                                            <p:cond delay="500"/>
                                          </p:stCondLst>
                                        </p:cTn>
                                        <p:tgtEl>
                                          <p:spTgt spid="4">
                                            <p:txEl>
                                              <p:pRg st="9" end="9"/>
                                            </p:txEl>
                                          </p:spTgt>
                                        </p:tgtEl>
                                        <p:attrNameLst>
                                          <p:attrName>ppt_w</p:attrName>
                                        </p:attrNameLst>
                                      </p:cBhvr>
                                      <p:tavLst>
                                        <p:tav tm="0">
                                          <p:val>
                                            <p:strVal val="#ppt_w*.05"/>
                                          </p:val>
                                        </p:tav>
                                        <p:tav tm="100000">
                                          <p:val>
                                            <p:strVal val="#ppt_w"/>
                                          </p:val>
                                        </p:tav>
                                      </p:tavLst>
                                    </p:anim>
                                    <p:anim calcmode="lin" valueType="num">
                                      <p:cBhvr>
                                        <p:cTn id="262" dur="1000" fill="hold"/>
                                        <p:tgtEl>
                                          <p:spTgt spid="4">
                                            <p:txEl>
                                              <p:pRg st="9" end="9"/>
                                            </p:txEl>
                                          </p:spTgt>
                                        </p:tgtEl>
                                        <p:attrNameLst>
                                          <p:attrName>ppt_h</p:attrName>
                                        </p:attrNameLst>
                                      </p:cBhvr>
                                      <p:tavLst>
                                        <p:tav tm="0">
                                          <p:val>
                                            <p:strVal val="#ppt_h"/>
                                          </p:val>
                                        </p:tav>
                                        <p:tav tm="100000">
                                          <p:val>
                                            <p:strVal val="#ppt_h"/>
                                          </p:val>
                                        </p:tav>
                                      </p:tavLst>
                                    </p:anim>
                                    <p:anim calcmode="lin" valueType="num">
                                      <p:cBhvr>
                                        <p:cTn id="263" dur="500" decel="50000" fill="hold">
                                          <p:stCondLst>
                                            <p:cond delay="0"/>
                                          </p:stCondLst>
                                        </p:cTn>
                                        <p:tgtEl>
                                          <p:spTgt spid="4">
                                            <p:txEl>
                                              <p:pRg st="9" end="9"/>
                                            </p:txEl>
                                          </p:spTgt>
                                        </p:tgtEl>
                                        <p:attrNameLst>
                                          <p:attrName>ppt_x</p:attrName>
                                        </p:attrNameLst>
                                      </p:cBhvr>
                                      <p:tavLst>
                                        <p:tav tm="0">
                                          <p:val>
                                            <p:strVal val="#ppt_x+.4"/>
                                          </p:val>
                                        </p:tav>
                                        <p:tav tm="100000">
                                          <p:val>
                                            <p:strVal val="#ppt_x"/>
                                          </p:val>
                                        </p:tav>
                                      </p:tavLst>
                                    </p:anim>
                                    <p:anim calcmode="lin" valueType="num">
                                      <p:cBhvr>
                                        <p:cTn id="264" dur="500" decel="50000" fill="hold">
                                          <p:stCondLst>
                                            <p:cond delay="0"/>
                                          </p:stCondLst>
                                        </p:cTn>
                                        <p:tgtEl>
                                          <p:spTgt spid="4">
                                            <p:txEl>
                                              <p:pRg st="9" end="9"/>
                                            </p:txEl>
                                          </p:spTgt>
                                        </p:tgtEl>
                                        <p:attrNameLst>
                                          <p:attrName>ppt_y</p:attrName>
                                        </p:attrNameLst>
                                      </p:cBhvr>
                                      <p:tavLst>
                                        <p:tav tm="0">
                                          <p:val>
                                            <p:strVal val="#ppt_y-.2"/>
                                          </p:val>
                                        </p:tav>
                                        <p:tav tm="100000">
                                          <p:val>
                                            <p:strVal val="#ppt_y+.1"/>
                                          </p:val>
                                        </p:tav>
                                      </p:tavLst>
                                    </p:anim>
                                    <p:anim calcmode="lin" valueType="num">
                                      <p:cBhvr>
                                        <p:cTn id="265" dur="500" accel="50000" fill="hold">
                                          <p:stCondLst>
                                            <p:cond delay="500"/>
                                          </p:stCondLst>
                                        </p:cTn>
                                        <p:tgtEl>
                                          <p:spTgt spid="4">
                                            <p:txEl>
                                              <p:pRg st="9" end="9"/>
                                            </p:txEl>
                                          </p:spTgt>
                                        </p:tgtEl>
                                        <p:attrNameLst>
                                          <p:attrName>ppt_y</p:attrName>
                                        </p:attrNameLst>
                                      </p:cBhvr>
                                      <p:tavLst>
                                        <p:tav tm="0">
                                          <p:val>
                                            <p:strVal val="#ppt_y+.1"/>
                                          </p:val>
                                        </p:tav>
                                        <p:tav tm="100000">
                                          <p:val>
                                            <p:strVal val="#ppt_y"/>
                                          </p:val>
                                        </p:tav>
                                      </p:tavLst>
                                    </p:anim>
                                    <p:animEffect transition="in" filter="fade">
                                      <p:cBhvr>
                                        <p:cTn id="266" dur="1000" decel="50000">
                                          <p:stCondLst>
                                            <p:cond delay="0"/>
                                          </p:stCondLst>
                                        </p:cTn>
                                        <p:tgtEl>
                                          <p:spTgt spid="4">
                                            <p:txEl>
                                              <p:pRg st="9" end="9"/>
                                            </p:txEl>
                                          </p:spTgt>
                                        </p:tgtEl>
                                      </p:cBhvr>
                                    </p:animEffect>
                                  </p:childTnLst>
                                </p:cTn>
                              </p:par>
                            </p:childTnLst>
                          </p:cTn>
                        </p:par>
                      </p:childTnLst>
                    </p:cTn>
                  </p:par>
                  <p:par>
                    <p:cTn id="267" fill="hold">
                      <p:stCondLst>
                        <p:cond delay="indefinite"/>
                      </p:stCondLst>
                      <p:childTnLst>
                        <p:par>
                          <p:cTn id="268" fill="hold">
                            <p:stCondLst>
                              <p:cond delay="0"/>
                            </p:stCondLst>
                            <p:childTnLst>
                              <p:par>
                                <p:cTn id="269" presetID="25" presetClass="entr" presetSubtype="0" fill="hold" grpId="0" nodeType="clickEffect">
                                  <p:stCondLst>
                                    <p:cond delay="0"/>
                                  </p:stCondLst>
                                  <p:childTnLst>
                                    <p:set>
                                      <p:cBhvr>
                                        <p:cTn id="270" dur="1" fill="hold">
                                          <p:stCondLst>
                                            <p:cond delay="0"/>
                                          </p:stCondLst>
                                        </p:cTn>
                                        <p:tgtEl>
                                          <p:spTgt spid="4">
                                            <p:txEl>
                                              <p:pRg st="10" end="10"/>
                                            </p:txEl>
                                          </p:spTgt>
                                        </p:tgtEl>
                                        <p:attrNameLst>
                                          <p:attrName>style.visibility</p:attrName>
                                        </p:attrNameLst>
                                      </p:cBhvr>
                                      <p:to>
                                        <p:strVal val="visible"/>
                                      </p:to>
                                    </p:set>
                                    <p:anim calcmode="lin" valueType="num">
                                      <p:cBhvr>
                                        <p:cTn id="271" dur="500" decel="50000" fill="hold">
                                          <p:stCondLst>
                                            <p:cond delay="0"/>
                                          </p:stCondLst>
                                        </p:cTn>
                                        <p:tgtEl>
                                          <p:spTgt spid="4">
                                            <p:txEl>
                                              <p:pRg st="10" end="10"/>
                                            </p:txEl>
                                          </p:spTgt>
                                        </p:tgtEl>
                                        <p:attrNameLst>
                                          <p:attrName>style.rotation</p:attrName>
                                        </p:attrNameLst>
                                      </p:cBhvr>
                                      <p:tavLst>
                                        <p:tav tm="0">
                                          <p:val>
                                            <p:fltVal val="-90"/>
                                          </p:val>
                                        </p:tav>
                                        <p:tav tm="100000">
                                          <p:val>
                                            <p:fltVal val="0"/>
                                          </p:val>
                                        </p:tav>
                                      </p:tavLst>
                                    </p:anim>
                                    <p:anim calcmode="lin" valueType="num">
                                      <p:cBhvr>
                                        <p:cTn id="272" dur="500" decel="50000" fill="hold">
                                          <p:stCondLst>
                                            <p:cond delay="0"/>
                                          </p:stCondLst>
                                        </p:cTn>
                                        <p:tgtEl>
                                          <p:spTgt spid="4">
                                            <p:txEl>
                                              <p:pRg st="10" end="10"/>
                                            </p:txEl>
                                          </p:spTgt>
                                        </p:tgtEl>
                                        <p:attrNameLst>
                                          <p:attrName>ppt_w</p:attrName>
                                        </p:attrNameLst>
                                      </p:cBhvr>
                                      <p:tavLst>
                                        <p:tav tm="0">
                                          <p:val>
                                            <p:strVal val="#ppt_w"/>
                                          </p:val>
                                        </p:tav>
                                        <p:tav tm="100000">
                                          <p:val>
                                            <p:strVal val="#ppt_w*.05"/>
                                          </p:val>
                                        </p:tav>
                                      </p:tavLst>
                                    </p:anim>
                                    <p:anim calcmode="lin" valueType="num">
                                      <p:cBhvr>
                                        <p:cTn id="273" dur="500" accel="50000" fill="hold">
                                          <p:stCondLst>
                                            <p:cond delay="500"/>
                                          </p:stCondLst>
                                        </p:cTn>
                                        <p:tgtEl>
                                          <p:spTgt spid="4">
                                            <p:txEl>
                                              <p:pRg st="10" end="10"/>
                                            </p:txEl>
                                          </p:spTgt>
                                        </p:tgtEl>
                                        <p:attrNameLst>
                                          <p:attrName>ppt_w</p:attrName>
                                        </p:attrNameLst>
                                      </p:cBhvr>
                                      <p:tavLst>
                                        <p:tav tm="0">
                                          <p:val>
                                            <p:strVal val="#ppt_w*.05"/>
                                          </p:val>
                                        </p:tav>
                                        <p:tav tm="100000">
                                          <p:val>
                                            <p:strVal val="#ppt_w"/>
                                          </p:val>
                                        </p:tav>
                                      </p:tavLst>
                                    </p:anim>
                                    <p:anim calcmode="lin" valueType="num">
                                      <p:cBhvr>
                                        <p:cTn id="274" dur="1000" fill="hold"/>
                                        <p:tgtEl>
                                          <p:spTgt spid="4">
                                            <p:txEl>
                                              <p:pRg st="10" end="10"/>
                                            </p:txEl>
                                          </p:spTgt>
                                        </p:tgtEl>
                                        <p:attrNameLst>
                                          <p:attrName>ppt_h</p:attrName>
                                        </p:attrNameLst>
                                      </p:cBhvr>
                                      <p:tavLst>
                                        <p:tav tm="0">
                                          <p:val>
                                            <p:strVal val="#ppt_h"/>
                                          </p:val>
                                        </p:tav>
                                        <p:tav tm="100000">
                                          <p:val>
                                            <p:strVal val="#ppt_h"/>
                                          </p:val>
                                        </p:tav>
                                      </p:tavLst>
                                    </p:anim>
                                    <p:anim calcmode="lin" valueType="num">
                                      <p:cBhvr>
                                        <p:cTn id="275" dur="500" decel="50000" fill="hold">
                                          <p:stCondLst>
                                            <p:cond delay="0"/>
                                          </p:stCondLst>
                                        </p:cTn>
                                        <p:tgtEl>
                                          <p:spTgt spid="4">
                                            <p:txEl>
                                              <p:pRg st="10" end="10"/>
                                            </p:txEl>
                                          </p:spTgt>
                                        </p:tgtEl>
                                        <p:attrNameLst>
                                          <p:attrName>ppt_x</p:attrName>
                                        </p:attrNameLst>
                                      </p:cBhvr>
                                      <p:tavLst>
                                        <p:tav tm="0">
                                          <p:val>
                                            <p:strVal val="#ppt_x+.4"/>
                                          </p:val>
                                        </p:tav>
                                        <p:tav tm="100000">
                                          <p:val>
                                            <p:strVal val="#ppt_x"/>
                                          </p:val>
                                        </p:tav>
                                      </p:tavLst>
                                    </p:anim>
                                    <p:anim calcmode="lin" valueType="num">
                                      <p:cBhvr>
                                        <p:cTn id="276" dur="500" decel="50000" fill="hold">
                                          <p:stCondLst>
                                            <p:cond delay="0"/>
                                          </p:stCondLst>
                                        </p:cTn>
                                        <p:tgtEl>
                                          <p:spTgt spid="4">
                                            <p:txEl>
                                              <p:pRg st="10" end="10"/>
                                            </p:txEl>
                                          </p:spTgt>
                                        </p:tgtEl>
                                        <p:attrNameLst>
                                          <p:attrName>ppt_y</p:attrName>
                                        </p:attrNameLst>
                                      </p:cBhvr>
                                      <p:tavLst>
                                        <p:tav tm="0">
                                          <p:val>
                                            <p:strVal val="#ppt_y-.2"/>
                                          </p:val>
                                        </p:tav>
                                        <p:tav tm="100000">
                                          <p:val>
                                            <p:strVal val="#ppt_y+.1"/>
                                          </p:val>
                                        </p:tav>
                                      </p:tavLst>
                                    </p:anim>
                                    <p:anim calcmode="lin" valueType="num">
                                      <p:cBhvr>
                                        <p:cTn id="277" dur="500" accel="50000" fill="hold">
                                          <p:stCondLst>
                                            <p:cond delay="500"/>
                                          </p:stCondLst>
                                        </p:cTn>
                                        <p:tgtEl>
                                          <p:spTgt spid="4">
                                            <p:txEl>
                                              <p:pRg st="10" end="10"/>
                                            </p:txEl>
                                          </p:spTgt>
                                        </p:tgtEl>
                                        <p:attrNameLst>
                                          <p:attrName>ppt_y</p:attrName>
                                        </p:attrNameLst>
                                      </p:cBhvr>
                                      <p:tavLst>
                                        <p:tav tm="0">
                                          <p:val>
                                            <p:strVal val="#ppt_y+.1"/>
                                          </p:val>
                                        </p:tav>
                                        <p:tav tm="100000">
                                          <p:val>
                                            <p:strVal val="#ppt_y"/>
                                          </p:val>
                                        </p:tav>
                                      </p:tavLst>
                                    </p:anim>
                                    <p:animEffect transition="in" filter="fade">
                                      <p:cBhvr>
                                        <p:cTn id="278" dur="1000" decel="50000">
                                          <p:stCondLst>
                                            <p:cond delay="0"/>
                                          </p:stCondLst>
                                        </p:cTn>
                                        <p:tgtEl>
                                          <p:spTgt spid="4">
                                            <p:txEl>
                                              <p:pRg st="10" end="10"/>
                                            </p:txEl>
                                          </p:spTgt>
                                        </p:tgtEl>
                                      </p:cBhvr>
                                    </p:animEffect>
                                  </p:childTnLst>
                                </p:cTn>
                              </p:par>
                            </p:childTnLst>
                          </p:cTn>
                        </p:par>
                      </p:childTnLst>
                    </p:cTn>
                  </p:par>
                  <p:par>
                    <p:cTn id="279" fill="hold">
                      <p:stCondLst>
                        <p:cond delay="indefinite"/>
                      </p:stCondLst>
                      <p:childTnLst>
                        <p:par>
                          <p:cTn id="280" fill="hold">
                            <p:stCondLst>
                              <p:cond delay="0"/>
                            </p:stCondLst>
                            <p:childTnLst>
                              <p:par>
                                <p:cTn id="281" presetID="25" presetClass="entr" presetSubtype="0" fill="hold" grpId="0" nodeType="clickEffect">
                                  <p:stCondLst>
                                    <p:cond delay="0"/>
                                  </p:stCondLst>
                                  <p:childTnLst>
                                    <p:set>
                                      <p:cBhvr>
                                        <p:cTn id="282" dur="1" fill="hold">
                                          <p:stCondLst>
                                            <p:cond delay="0"/>
                                          </p:stCondLst>
                                        </p:cTn>
                                        <p:tgtEl>
                                          <p:spTgt spid="4">
                                            <p:txEl>
                                              <p:pRg st="11" end="11"/>
                                            </p:txEl>
                                          </p:spTgt>
                                        </p:tgtEl>
                                        <p:attrNameLst>
                                          <p:attrName>style.visibility</p:attrName>
                                        </p:attrNameLst>
                                      </p:cBhvr>
                                      <p:to>
                                        <p:strVal val="visible"/>
                                      </p:to>
                                    </p:set>
                                    <p:anim calcmode="lin" valueType="num">
                                      <p:cBhvr>
                                        <p:cTn id="283" dur="500" decel="50000" fill="hold">
                                          <p:stCondLst>
                                            <p:cond delay="0"/>
                                          </p:stCondLst>
                                        </p:cTn>
                                        <p:tgtEl>
                                          <p:spTgt spid="4">
                                            <p:txEl>
                                              <p:pRg st="11" end="11"/>
                                            </p:txEl>
                                          </p:spTgt>
                                        </p:tgtEl>
                                        <p:attrNameLst>
                                          <p:attrName>style.rotation</p:attrName>
                                        </p:attrNameLst>
                                      </p:cBhvr>
                                      <p:tavLst>
                                        <p:tav tm="0">
                                          <p:val>
                                            <p:fltVal val="-90"/>
                                          </p:val>
                                        </p:tav>
                                        <p:tav tm="100000">
                                          <p:val>
                                            <p:fltVal val="0"/>
                                          </p:val>
                                        </p:tav>
                                      </p:tavLst>
                                    </p:anim>
                                    <p:anim calcmode="lin" valueType="num">
                                      <p:cBhvr>
                                        <p:cTn id="284" dur="500" decel="50000" fill="hold">
                                          <p:stCondLst>
                                            <p:cond delay="0"/>
                                          </p:stCondLst>
                                        </p:cTn>
                                        <p:tgtEl>
                                          <p:spTgt spid="4">
                                            <p:txEl>
                                              <p:pRg st="11" end="11"/>
                                            </p:txEl>
                                          </p:spTgt>
                                        </p:tgtEl>
                                        <p:attrNameLst>
                                          <p:attrName>ppt_w</p:attrName>
                                        </p:attrNameLst>
                                      </p:cBhvr>
                                      <p:tavLst>
                                        <p:tav tm="0">
                                          <p:val>
                                            <p:strVal val="#ppt_w"/>
                                          </p:val>
                                        </p:tav>
                                        <p:tav tm="100000">
                                          <p:val>
                                            <p:strVal val="#ppt_w*.05"/>
                                          </p:val>
                                        </p:tav>
                                      </p:tavLst>
                                    </p:anim>
                                    <p:anim calcmode="lin" valueType="num">
                                      <p:cBhvr>
                                        <p:cTn id="285" dur="500" accel="50000" fill="hold">
                                          <p:stCondLst>
                                            <p:cond delay="500"/>
                                          </p:stCondLst>
                                        </p:cTn>
                                        <p:tgtEl>
                                          <p:spTgt spid="4">
                                            <p:txEl>
                                              <p:pRg st="11" end="11"/>
                                            </p:txEl>
                                          </p:spTgt>
                                        </p:tgtEl>
                                        <p:attrNameLst>
                                          <p:attrName>ppt_w</p:attrName>
                                        </p:attrNameLst>
                                      </p:cBhvr>
                                      <p:tavLst>
                                        <p:tav tm="0">
                                          <p:val>
                                            <p:strVal val="#ppt_w*.05"/>
                                          </p:val>
                                        </p:tav>
                                        <p:tav tm="100000">
                                          <p:val>
                                            <p:strVal val="#ppt_w"/>
                                          </p:val>
                                        </p:tav>
                                      </p:tavLst>
                                    </p:anim>
                                    <p:anim calcmode="lin" valueType="num">
                                      <p:cBhvr>
                                        <p:cTn id="286" dur="1000" fill="hold"/>
                                        <p:tgtEl>
                                          <p:spTgt spid="4">
                                            <p:txEl>
                                              <p:pRg st="11" end="11"/>
                                            </p:txEl>
                                          </p:spTgt>
                                        </p:tgtEl>
                                        <p:attrNameLst>
                                          <p:attrName>ppt_h</p:attrName>
                                        </p:attrNameLst>
                                      </p:cBhvr>
                                      <p:tavLst>
                                        <p:tav tm="0">
                                          <p:val>
                                            <p:strVal val="#ppt_h"/>
                                          </p:val>
                                        </p:tav>
                                        <p:tav tm="100000">
                                          <p:val>
                                            <p:strVal val="#ppt_h"/>
                                          </p:val>
                                        </p:tav>
                                      </p:tavLst>
                                    </p:anim>
                                    <p:anim calcmode="lin" valueType="num">
                                      <p:cBhvr>
                                        <p:cTn id="287" dur="500" decel="50000" fill="hold">
                                          <p:stCondLst>
                                            <p:cond delay="0"/>
                                          </p:stCondLst>
                                        </p:cTn>
                                        <p:tgtEl>
                                          <p:spTgt spid="4">
                                            <p:txEl>
                                              <p:pRg st="11" end="11"/>
                                            </p:txEl>
                                          </p:spTgt>
                                        </p:tgtEl>
                                        <p:attrNameLst>
                                          <p:attrName>ppt_x</p:attrName>
                                        </p:attrNameLst>
                                      </p:cBhvr>
                                      <p:tavLst>
                                        <p:tav tm="0">
                                          <p:val>
                                            <p:strVal val="#ppt_x+.4"/>
                                          </p:val>
                                        </p:tav>
                                        <p:tav tm="100000">
                                          <p:val>
                                            <p:strVal val="#ppt_x"/>
                                          </p:val>
                                        </p:tav>
                                      </p:tavLst>
                                    </p:anim>
                                    <p:anim calcmode="lin" valueType="num">
                                      <p:cBhvr>
                                        <p:cTn id="288" dur="500" decel="50000" fill="hold">
                                          <p:stCondLst>
                                            <p:cond delay="0"/>
                                          </p:stCondLst>
                                        </p:cTn>
                                        <p:tgtEl>
                                          <p:spTgt spid="4">
                                            <p:txEl>
                                              <p:pRg st="11" end="11"/>
                                            </p:txEl>
                                          </p:spTgt>
                                        </p:tgtEl>
                                        <p:attrNameLst>
                                          <p:attrName>ppt_y</p:attrName>
                                        </p:attrNameLst>
                                      </p:cBhvr>
                                      <p:tavLst>
                                        <p:tav tm="0">
                                          <p:val>
                                            <p:strVal val="#ppt_y-.2"/>
                                          </p:val>
                                        </p:tav>
                                        <p:tav tm="100000">
                                          <p:val>
                                            <p:strVal val="#ppt_y+.1"/>
                                          </p:val>
                                        </p:tav>
                                      </p:tavLst>
                                    </p:anim>
                                    <p:anim calcmode="lin" valueType="num">
                                      <p:cBhvr>
                                        <p:cTn id="289" dur="500" accel="50000" fill="hold">
                                          <p:stCondLst>
                                            <p:cond delay="500"/>
                                          </p:stCondLst>
                                        </p:cTn>
                                        <p:tgtEl>
                                          <p:spTgt spid="4">
                                            <p:txEl>
                                              <p:pRg st="11" end="11"/>
                                            </p:txEl>
                                          </p:spTgt>
                                        </p:tgtEl>
                                        <p:attrNameLst>
                                          <p:attrName>ppt_y</p:attrName>
                                        </p:attrNameLst>
                                      </p:cBhvr>
                                      <p:tavLst>
                                        <p:tav tm="0">
                                          <p:val>
                                            <p:strVal val="#ppt_y+.1"/>
                                          </p:val>
                                        </p:tav>
                                        <p:tav tm="100000">
                                          <p:val>
                                            <p:strVal val="#ppt_y"/>
                                          </p:val>
                                        </p:tav>
                                      </p:tavLst>
                                    </p:anim>
                                    <p:animEffect transition="in" filter="fade">
                                      <p:cBhvr>
                                        <p:cTn id="290" dur="1000" decel="50000">
                                          <p:stCondLst>
                                            <p:cond delay="0"/>
                                          </p:stCondLst>
                                        </p:cTn>
                                        <p:tgtEl>
                                          <p:spTgt spid="4">
                                            <p:txEl>
                                              <p:pRg st="11" end="11"/>
                                            </p:txEl>
                                          </p:spTgt>
                                        </p:tgtEl>
                                      </p:cBhvr>
                                    </p:animEffect>
                                  </p:childTnLst>
                                </p:cTn>
                              </p:par>
                            </p:childTnLst>
                          </p:cTn>
                        </p:par>
                      </p:childTnLst>
                    </p:cTn>
                  </p:par>
                  <p:par>
                    <p:cTn id="291" fill="hold">
                      <p:stCondLst>
                        <p:cond delay="indefinite"/>
                      </p:stCondLst>
                      <p:childTnLst>
                        <p:par>
                          <p:cTn id="292" fill="hold">
                            <p:stCondLst>
                              <p:cond delay="0"/>
                            </p:stCondLst>
                            <p:childTnLst>
                              <p:par>
                                <p:cTn id="293" presetID="25" presetClass="entr" presetSubtype="0" fill="hold" grpId="0" nodeType="clickEffect">
                                  <p:stCondLst>
                                    <p:cond delay="0"/>
                                  </p:stCondLst>
                                  <p:childTnLst>
                                    <p:set>
                                      <p:cBhvr>
                                        <p:cTn id="294" dur="1" fill="hold">
                                          <p:stCondLst>
                                            <p:cond delay="0"/>
                                          </p:stCondLst>
                                        </p:cTn>
                                        <p:tgtEl>
                                          <p:spTgt spid="4">
                                            <p:txEl>
                                              <p:pRg st="12" end="12"/>
                                            </p:txEl>
                                          </p:spTgt>
                                        </p:tgtEl>
                                        <p:attrNameLst>
                                          <p:attrName>style.visibility</p:attrName>
                                        </p:attrNameLst>
                                      </p:cBhvr>
                                      <p:to>
                                        <p:strVal val="visible"/>
                                      </p:to>
                                    </p:set>
                                    <p:anim calcmode="lin" valueType="num">
                                      <p:cBhvr>
                                        <p:cTn id="295" dur="500" decel="50000" fill="hold">
                                          <p:stCondLst>
                                            <p:cond delay="0"/>
                                          </p:stCondLst>
                                        </p:cTn>
                                        <p:tgtEl>
                                          <p:spTgt spid="4">
                                            <p:txEl>
                                              <p:pRg st="12" end="12"/>
                                            </p:txEl>
                                          </p:spTgt>
                                        </p:tgtEl>
                                        <p:attrNameLst>
                                          <p:attrName>style.rotation</p:attrName>
                                        </p:attrNameLst>
                                      </p:cBhvr>
                                      <p:tavLst>
                                        <p:tav tm="0">
                                          <p:val>
                                            <p:fltVal val="-90"/>
                                          </p:val>
                                        </p:tav>
                                        <p:tav tm="100000">
                                          <p:val>
                                            <p:fltVal val="0"/>
                                          </p:val>
                                        </p:tav>
                                      </p:tavLst>
                                    </p:anim>
                                    <p:anim calcmode="lin" valueType="num">
                                      <p:cBhvr>
                                        <p:cTn id="296" dur="500" decel="50000" fill="hold">
                                          <p:stCondLst>
                                            <p:cond delay="0"/>
                                          </p:stCondLst>
                                        </p:cTn>
                                        <p:tgtEl>
                                          <p:spTgt spid="4">
                                            <p:txEl>
                                              <p:pRg st="12" end="12"/>
                                            </p:txEl>
                                          </p:spTgt>
                                        </p:tgtEl>
                                        <p:attrNameLst>
                                          <p:attrName>ppt_w</p:attrName>
                                        </p:attrNameLst>
                                      </p:cBhvr>
                                      <p:tavLst>
                                        <p:tav tm="0">
                                          <p:val>
                                            <p:strVal val="#ppt_w"/>
                                          </p:val>
                                        </p:tav>
                                        <p:tav tm="100000">
                                          <p:val>
                                            <p:strVal val="#ppt_w*.05"/>
                                          </p:val>
                                        </p:tav>
                                      </p:tavLst>
                                    </p:anim>
                                    <p:anim calcmode="lin" valueType="num">
                                      <p:cBhvr>
                                        <p:cTn id="297" dur="500" accel="50000" fill="hold">
                                          <p:stCondLst>
                                            <p:cond delay="500"/>
                                          </p:stCondLst>
                                        </p:cTn>
                                        <p:tgtEl>
                                          <p:spTgt spid="4">
                                            <p:txEl>
                                              <p:pRg st="12" end="12"/>
                                            </p:txEl>
                                          </p:spTgt>
                                        </p:tgtEl>
                                        <p:attrNameLst>
                                          <p:attrName>ppt_w</p:attrName>
                                        </p:attrNameLst>
                                      </p:cBhvr>
                                      <p:tavLst>
                                        <p:tav tm="0">
                                          <p:val>
                                            <p:strVal val="#ppt_w*.05"/>
                                          </p:val>
                                        </p:tav>
                                        <p:tav tm="100000">
                                          <p:val>
                                            <p:strVal val="#ppt_w"/>
                                          </p:val>
                                        </p:tav>
                                      </p:tavLst>
                                    </p:anim>
                                    <p:anim calcmode="lin" valueType="num">
                                      <p:cBhvr>
                                        <p:cTn id="298" dur="1000" fill="hold"/>
                                        <p:tgtEl>
                                          <p:spTgt spid="4">
                                            <p:txEl>
                                              <p:pRg st="12" end="12"/>
                                            </p:txEl>
                                          </p:spTgt>
                                        </p:tgtEl>
                                        <p:attrNameLst>
                                          <p:attrName>ppt_h</p:attrName>
                                        </p:attrNameLst>
                                      </p:cBhvr>
                                      <p:tavLst>
                                        <p:tav tm="0">
                                          <p:val>
                                            <p:strVal val="#ppt_h"/>
                                          </p:val>
                                        </p:tav>
                                        <p:tav tm="100000">
                                          <p:val>
                                            <p:strVal val="#ppt_h"/>
                                          </p:val>
                                        </p:tav>
                                      </p:tavLst>
                                    </p:anim>
                                    <p:anim calcmode="lin" valueType="num">
                                      <p:cBhvr>
                                        <p:cTn id="299" dur="500" decel="50000" fill="hold">
                                          <p:stCondLst>
                                            <p:cond delay="0"/>
                                          </p:stCondLst>
                                        </p:cTn>
                                        <p:tgtEl>
                                          <p:spTgt spid="4">
                                            <p:txEl>
                                              <p:pRg st="12" end="12"/>
                                            </p:txEl>
                                          </p:spTgt>
                                        </p:tgtEl>
                                        <p:attrNameLst>
                                          <p:attrName>ppt_x</p:attrName>
                                        </p:attrNameLst>
                                      </p:cBhvr>
                                      <p:tavLst>
                                        <p:tav tm="0">
                                          <p:val>
                                            <p:strVal val="#ppt_x+.4"/>
                                          </p:val>
                                        </p:tav>
                                        <p:tav tm="100000">
                                          <p:val>
                                            <p:strVal val="#ppt_x"/>
                                          </p:val>
                                        </p:tav>
                                      </p:tavLst>
                                    </p:anim>
                                    <p:anim calcmode="lin" valueType="num">
                                      <p:cBhvr>
                                        <p:cTn id="300" dur="500" decel="50000" fill="hold">
                                          <p:stCondLst>
                                            <p:cond delay="0"/>
                                          </p:stCondLst>
                                        </p:cTn>
                                        <p:tgtEl>
                                          <p:spTgt spid="4">
                                            <p:txEl>
                                              <p:pRg st="12" end="12"/>
                                            </p:txEl>
                                          </p:spTgt>
                                        </p:tgtEl>
                                        <p:attrNameLst>
                                          <p:attrName>ppt_y</p:attrName>
                                        </p:attrNameLst>
                                      </p:cBhvr>
                                      <p:tavLst>
                                        <p:tav tm="0">
                                          <p:val>
                                            <p:strVal val="#ppt_y-.2"/>
                                          </p:val>
                                        </p:tav>
                                        <p:tav tm="100000">
                                          <p:val>
                                            <p:strVal val="#ppt_y+.1"/>
                                          </p:val>
                                        </p:tav>
                                      </p:tavLst>
                                    </p:anim>
                                    <p:anim calcmode="lin" valueType="num">
                                      <p:cBhvr>
                                        <p:cTn id="301" dur="500" accel="50000" fill="hold">
                                          <p:stCondLst>
                                            <p:cond delay="500"/>
                                          </p:stCondLst>
                                        </p:cTn>
                                        <p:tgtEl>
                                          <p:spTgt spid="4">
                                            <p:txEl>
                                              <p:pRg st="12" end="12"/>
                                            </p:txEl>
                                          </p:spTgt>
                                        </p:tgtEl>
                                        <p:attrNameLst>
                                          <p:attrName>ppt_y</p:attrName>
                                        </p:attrNameLst>
                                      </p:cBhvr>
                                      <p:tavLst>
                                        <p:tav tm="0">
                                          <p:val>
                                            <p:strVal val="#ppt_y+.1"/>
                                          </p:val>
                                        </p:tav>
                                        <p:tav tm="100000">
                                          <p:val>
                                            <p:strVal val="#ppt_y"/>
                                          </p:val>
                                        </p:tav>
                                      </p:tavLst>
                                    </p:anim>
                                    <p:animEffect transition="in" filter="fade">
                                      <p:cBhvr>
                                        <p:cTn id="302" dur="1000" decel="50000">
                                          <p:stCondLst>
                                            <p:cond delay="0"/>
                                          </p:stCondLst>
                                        </p:cTn>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765" y="274320"/>
            <a:ext cx="7857923" cy="1143000"/>
          </a:xfrm>
        </p:spPr>
        <p:txBody>
          <a:bodyPr>
            <a:norm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trente-cinq</a:t>
            </a:r>
            <a:r>
              <a:rPr lang="en-US" sz="2400" dirty="0">
                <a:latin typeface="Palatino Linotype"/>
                <a:cs typeface="Palatino Linotype"/>
              </a:rPr>
              <a:t>:  14/5 – 18/5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mardi</a:t>
            </a:r>
            <a:r>
              <a:rPr lang="en-US" sz="2400" dirty="0">
                <a:latin typeface="Palatino Linotype"/>
                <a:cs typeface="Palatino Linotype"/>
              </a:rPr>
              <a:t>, le </a:t>
            </a:r>
            <a:r>
              <a:rPr lang="en-US" sz="2400" dirty="0" err="1">
                <a:latin typeface="Palatino Linotype"/>
                <a:cs typeface="Palatino Linotype"/>
              </a:rPr>
              <a:t>quinze</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latin typeface="Palatino Linotype"/>
              <a:cs typeface="Palatino Linotype"/>
            </a:endParaRPr>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82683420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642" y="134472"/>
            <a:ext cx="7832046" cy="936494"/>
          </a:xfrm>
        </p:spPr>
        <p:txBody>
          <a:bodyPr>
            <a:no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trente-cinq</a:t>
            </a:r>
            <a:r>
              <a:rPr lang="en-US" sz="2400" dirty="0">
                <a:latin typeface="Palatino Linotype"/>
                <a:cs typeface="Palatino Linotype"/>
              </a:rPr>
              <a:t>:  14/5 – 18/5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mercredi</a:t>
            </a:r>
            <a:r>
              <a:rPr lang="en-US" sz="2400" dirty="0">
                <a:latin typeface="Palatino Linotype"/>
                <a:cs typeface="Palatino Linotype"/>
              </a:rPr>
              <a:t>, le seize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300" dirty="0">
              <a:latin typeface="Palatino Linotype"/>
              <a:cs typeface="Palatino Linotype"/>
            </a:endParaRPr>
          </a:p>
        </p:txBody>
      </p:sp>
      <p:sp>
        <p:nvSpPr>
          <p:cNvPr id="3" name="Content Placeholder 2"/>
          <p:cNvSpPr>
            <a:spLocks noGrp="1"/>
          </p:cNvSpPr>
          <p:nvPr>
            <p:ph sz="half" idx="1"/>
          </p:nvPr>
        </p:nvSpPr>
        <p:spPr>
          <a:xfrm>
            <a:off x="1101642" y="1315757"/>
            <a:ext cx="3794540" cy="5308925"/>
          </a:xfrm>
        </p:spPr>
        <p:txBody>
          <a:bodyPr>
            <a:normAutofit lnSpcReduction="10000"/>
          </a:bodyPr>
          <a:lstStyle/>
          <a:p>
            <a:pPr marL="82296" indent="0">
              <a:spcBef>
                <a:spcPts val="1200"/>
              </a:spcBef>
              <a:spcAft>
                <a:spcPts val="1200"/>
              </a:spcAft>
              <a:buNone/>
            </a:pPr>
            <a:r>
              <a:rPr lang="en-US" sz="2400" b="1" i="1" dirty="0" smtClean="0">
                <a:solidFill>
                  <a:srgbClr val="0000FF"/>
                </a:solidFill>
                <a:latin typeface="Palatino Linotype"/>
                <a:cs typeface="Palatino Linotype"/>
              </a:rPr>
              <a:t>Les mots du jour:</a:t>
            </a:r>
          </a:p>
          <a:p>
            <a:pPr>
              <a:spcBef>
                <a:spcPts val="1200"/>
              </a:spcBef>
            </a:pPr>
            <a:r>
              <a:rPr lang="en-US" sz="2400" dirty="0" err="1" smtClean="0">
                <a:latin typeface="Palatino Linotype"/>
                <a:cs typeface="Palatino Linotype"/>
              </a:rPr>
              <a:t>gros</a:t>
            </a:r>
            <a:r>
              <a:rPr lang="en-US" sz="2400" dirty="0" smtClean="0">
                <a:latin typeface="Palatino Linotype"/>
                <a:cs typeface="Palatino Linotype"/>
              </a:rPr>
              <a:t>/</a:t>
            </a:r>
            <a:r>
              <a:rPr lang="en-US" sz="2400" dirty="0" err="1" smtClean="0">
                <a:latin typeface="Palatino Linotype"/>
                <a:cs typeface="Palatino Linotype"/>
              </a:rPr>
              <a:t>grosse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fat</a:t>
            </a:r>
          </a:p>
          <a:p>
            <a:pPr>
              <a:spcBef>
                <a:spcPts val="1200"/>
              </a:spcBef>
            </a:pPr>
            <a:r>
              <a:rPr lang="en-US" sz="2400" dirty="0" smtClean="0">
                <a:latin typeface="Palatino Linotype"/>
                <a:cs typeface="Palatino Linotype"/>
              </a:rPr>
              <a:t>mince		</a:t>
            </a:r>
            <a:r>
              <a:rPr lang="en-US" sz="2400" i="1" dirty="0" smtClean="0">
                <a:solidFill>
                  <a:srgbClr val="0000FF"/>
                </a:solidFill>
                <a:latin typeface="Palatino Linotype"/>
                <a:cs typeface="Palatino Linotype"/>
              </a:rPr>
              <a:t>thin</a:t>
            </a:r>
          </a:p>
          <a:p>
            <a:pPr>
              <a:spcBef>
                <a:spcPts val="1200"/>
              </a:spcBef>
            </a:pPr>
            <a:r>
              <a:rPr lang="en-US" sz="2400" dirty="0" err="1" smtClean="0">
                <a:latin typeface="Palatino Linotype"/>
                <a:cs typeface="Palatino Linotype"/>
              </a:rPr>
              <a:t>peser</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to weigh</a:t>
            </a:r>
          </a:p>
          <a:p>
            <a:pPr>
              <a:spcBef>
                <a:spcPts val="1200"/>
              </a:spcBef>
            </a:pPr>
            <a:r>
              <a:rPr lang="en-US" sz="2400" dirty="0" err="1" smtClean="0">
                <a:latin typeface="Palatino Linotype"/>
                <a:cs typeface="Palatino Linotype"/>
              </a:rPr>
              <a:t>m</a:t>
            </a:r>
            <a:r>
              <a:rPr lang="en-US" sz="2400" dirty="0" err="1">
                <a:latin typeface="Palatino Linotype"/>
                <a:cs typeface="Palatino Linotype"/>
              </a:rPr>
              <a:t>e</a:t>
            </a:r>
            <a:r>
              <a:rPr lang="en-US" sz="2400" dirty="0" err="1" smtClean="0">
                <a:latin typeface="Palatino Linotype"/>
                <a:cs typeface="Palatino Linotype"/>
              </a:rPr>
              <a:t>surer</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to measure 		        (height)</a:t>
            </a:r>
          </a:p>
          <a:p>
            <a:pPr>
              <a:spcBef>
                <a:spcPts val="1200"/>
              </a:spcBef>
            </a:pPr>
            <a:r>
              <a:rPr lang="en-US" sz="2400" dirty="0" err="1" smtClean="0">
                <a:latin typeface="Palatino Linotype"/>
                <a:cs typeface="Palatino Linotype"/>
              </a:rPr>
              <a:t>sportif</a:t>
            </a:r>
            <a:r>
              <a:rPr lang="en-US" sz="2400" dirty="0" smtClean="0">
                <a:latin typeface="Palatino Linotype"/>
                <a:cs typeface="Palatino Linotype"/>
              </a:rPr>
              <a:t>/sportive</a:t>
            </a:r>
            <a:r>
              <a:rPr lang="en-US" sz="2400" dirty="0">
                <a:latin typeface="Palatino Linotype"/>
                <a:cs typeface="Palatino Linotype"/>
              </a:rPr>
              <a:t> </a:t>
            </a:r>
            <a:r>
              <a:rPr lang="en-US" sz="2400" dirty="0" smtClean="0">
                <a:latin typeface="Palatino Linotype"/>
                <a:cs typeface="Palatino Linotype"/>
              </a:rPr>
              <a:t> </a:t>
            </a:r>
            <a:r>
              <a:rPr lang="en-US" sz="2400" i="1" dirty="0" smtClean="0">
                <a:solidFill>
                  <a:srgbClr val="0000FF"/>
                </a:solidFill>
                <a:latin typeface="Palatino Linotype"/>
                <a:cs typeface="Palatino Linotype"/>
              </a:rPr>
              <a:t>athletic</a:t>
            </a:r>
          </a:p>
          <a:p>
            <a:pPr>
              <a:spcBef>
                <a:spcPts val="1200"/>
              </a:spcBef>
            </a:pPr>
            <a:r>
              <a:rPr lang="en-US" sz="2400" dirty="0" err="1" smtClean="0">
                <a:latin typeface="Palatino Linotype"/>
                <a:cs typeface="Palatino Linotype"/>
              </a:rPr>
              <a:t>solide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sturdy, robust</a:t>
            </a:r>
          </a:p>
          <a:p>
            <a:pPr>
              <a:spcBef>
                <a:spcPts val="1200"/>
              </a:spcBef>
            </a:pPr>
            <a:r>
              <a:rPr lang="en-US" sz="2400" dirty="0" smtClean="0">
                <a:latin typeface="Palatino Linotype"/>
                <a:cs typeface="Palatino Linotype"/>
              </a:rPr>
              <a:t>les </a:t>
            </a:r>
            <a:r>
              <a:rPr lang="en-US" sz="2400" dirty="0" err="1" smtClean="0">
                <a:latin typeface="Palatino Linotype"/>
                <a:cs typeface="Palatino Linotype"/>
              </a:rPr>
              <a:t>sourcils</a:t>
            </a:r>
            <a:r>
              <a:rPr lang="en-US" sz="2400" dirty="0" smtClean="0">
                <a:latin typeface="Palatino Linotype"/>
                <a:cs typeface="Palatino Linotype"/>
              </a:rPr>
              <a:t> (m) </a:t>
            </a:r>
            <a:r>
              <a:rPr lang="en-US" sz="2400" i="1" dirty="0" smtClean="0">
                <a:solidFill>
                  <a:srgbClr val="0000FF"/>
                </a:solidFill>
                <a:latin typeface="Palatino Linotype"/>
                <a:cs typeface="Palatino Linotype"/>
              </a:rPr>
              <a:t>eyebrows</a:t>
            </a:r>
          </a:p>
          <a:p>
            <a:pPr>
              <a:spcBef>
                <a:spcPts val="1200"/>
              </a:spcBef>
            </a:pPr>
            <a:r>
              <a:rPr lang="en-US" sz="2400" dirty="0" err="1" smtClean="0">
                <a:latin typeface="Palatino Linotype"/>
                <a:cs typeface="Palatino Linotype"/>
              </a:rPr>
              <a:t>maintenant</a:t>
            </a:r>
            <a:r>
              <a:rPr lang="en-US" sz="2400" dirty="0" smtClean="0">
                <a:latin typeface="Palatino Linotype"/>
                <a:cs typeface="Palatino Linotype"/>
              </a:rPr>
              <a:t>	</a:t>
            </a:r>
            <a:r>
              <a:rPr lang="en-US" sz="2400" i="1" dirty="0" smtClean="0">
                <a:solidFill>
                  <a:srgbClr val="0000FF"/>
                </a:solidFill>
                <a:latin typeface="Palatino Linotype"/>
                <a:cs typeface="Palatino Linotype"/>
              </a:rPr>
              <a:t>now</a:t>
            </a:r>
          </a:p>
          <a:p>
            <a:pPr>
              <a:spcBef>
                <a:spcPts val="1200"/>
              </a:spcBef>
            </a:pPr>
            <a:r>
              <a:rPr lang="en-US" sz="2400" dirty="0">
                <a:latin typeface="Palatino Linotype"/>
                <a:cs typeface="Palatino Linotype"/>
              </a:rPr>
              <a:t>large	</a:t>
            </a:r>
            <a:r>
              <a:rPr lang="en-US" sz="2400" dirty="0" smtClean="0">
                <a:latin typeface="Palatino Linotype"/>
                <a:cs typeface="Palatino Linotype"/>
              </a:rPr>
              <a:t>    </a:t>
            </a:r>
            <a:r>
              <a:rPr lang="en-US" sz="2400" i="1" dirty="0" smtClean="0">
                <a:solidFill>
                  <a:srgbClr val="0000FF"/>
                </a:solidFill>
                <a:latin typeface="Palatino Linotype"/>
                <a:cs typeface="Palatino Linotype"/>
              </a:rPr>
              <a:t>wide</a:t>
            </a:r>
            <a:r>
              <a:rPr lang="en-US" sz="2400" i="1" dirty="0">
                <a:solidFill>
                  <a:srgbClr val="0000FF"/>
                </a:solidFill>
                <a:latin typeface="Palatino Linotype"/>
                <a:cs typeface="Palatino Linotype"/>
              </a:rPr>
              <a:t>, </a:t>
            </a:r>
            <a:r>
              <a:rPr lang="en-US" sz="2400" i="1" dirty="0" smtClean="0">
                <a:solidFill>
                  <a:srgbClr val="0000FF"/>
                </a:solidFill>
                <a:latin typeface="Palatino Linotype"/>
                <a:cs typeface="Palatino Linotype"/>
              </a:rPr>
              <a:t>broad</a:t>
            </a:r>
            <a:endParaRPr lang="en-US" sz="2400" i="1" dirty="0">
              <a:solidFill>
                <a:srgbClr val="0000FF"/>
              </a:solidFill>
              <a:latin typeface="Palatino Linotype"/>
              <a:cs typeface="Palatino Linotype"/>
            </a:endParaRPr>
          </a:p>
        </p:txBody>
      </p:sp>
      <p:sp>
        <p:nvSpPr>
          <p:cNvPr id="4" name="Content Placeholder 3"/>
          <p:cNvSpPr>
            <a:spLocks noGrp="1"/>
          </p:cNvSpPr>
          <p:nvPr>
            <p:ph sz="half" idx="2"/>
          </p:nvPr>
        </p:nvSpPr>
        <p:spPr>
          <a:xfrm>
            <a:off x="5095088" y="1315757"/>
            <a:ext cx="3838600" cy="5308925"/>
          </a:xfrm>
        </p:spPr>
        <p:txBody>
          <a:bodyPr>
            <a:normAutofit lnSpcReduction="10000"/>
          </a:bodyPr>
          <a:lstStyle/>
          <a:p>
            <a:pPr>
              <a:lnSpc>
                <a:spcPct val="110000"/>
              </a:lnSpc>
              <a:spcBef>
                <a:spcPts val="900"/>
              </a:spcBef>
            </a:pPr>
            <a:r>
              <a:rPr lang="en-US" sz="2400" dirty="0" smtClean="0">
                <a:latin typeface="Palatino Linotype"/>
                <a:cs typeface="Palatino Linotype"/>
              </a:rPr>
              <a:t>avec		</a:t>
            </a:r>
            <a:r>
              <a:rPr lang="en-US" sz="2400" i="1" dirty="0" smtClean="0">
                <a:solidFill>
                  <a:srgbClr val="0000FF"/>
                </a:solidFill>
                <a:latin typeface="Palatino Linotype"/>
                <a:cs typeface="Palatino Linotype"/>
              </a:rPr>
              <a:t>with</a:t>
            </a:r>
          </a:p>
          <a:p>
            <a:pPr>
              <a:lnSpc>
                <a:spcPct val="110000"/>
              </a:lnSpc>
              <a:spcBef>
                <a:spcPts val="900"/>
              </a:spcBef>
            </a:pPr>
            <a:r>
              <a:rPr lang="en-US" sz="2400" dirty="0" smtClean="0">
                <a:latin typeface="Palatino Linotype"/>
                <a:cs typeface="Palatino Linotype"/>
              </a:rPr>
              <a:t>sans	           </a:t>
            </a:r>
            <a:r>
              <a:rPr lang="en-US" sz="2400" i="1" dirty="0" smtClean="0">
                <a:solidFill>
                  <a:srgbClr val="0000FF"/>
                </a:solidFill>
                <a:latin typeface="Palatino Linotype"/>
                <a:cs typeface="Palatino Linotype"/>
              </a:rPr>
              <a:t>without</a:t>
            </a:r>
          </a:p>
          <a:p>
            <a:pPr>
              <a:lnSpc>
                <a:spcPct val="110000"/>
              </a:lnSpc>
              <a:spcBef>
                <a:spcPts val="900"/>
              </a:spcBef>
            </a:pPr>
            <a:r>
              <a:rPr lang="en-US" sz="2400" dirty="0" err="1" smtClean="0">
                <a:latin typeface="Palatino Linotype"/>
                <a:cs typeface="Palatino Linotype"/>
              </a:rPr>
              <a:t>moins</a:t>
            </a:r>
            <a:r>
              <a:rPr lang="en-US" sz="2400" dirty="0" smtClean="0">
                <a:latin typeface="Palatino Linotype"/>
                <a:cs typeface="Palatino Linotype"/>
              </a:rPr>
              <a:t>		</a:t>
            </a:r>
            <a:r>
              <a:rPr lang="en-US" sz="2400" i="1" dirty="0" smtClean="0">
                <a:solidFill>
                  <a:srgbClr val="0000FF"/>
                </a:solidFill>
                <a:latin typeface="Palatino Linotype"/>
                <a:cs typeface="Palatino Linotype"/>
              </a:rPr>
              <a:t>less</a:t>
            </a:r>
          </a:p>
          <a:p>
            <a:pPr>
              <a:lnSpc>
                <a:spcPct val="110000"/>
              </a:lnSpc>
              <a:spcBef>
                <a:spcPts val="900"/>
              </a:spcBef>
            </a:pPr>
            <a:r>
              <a:rPr lang="en-US" sz="2400" dirty="0" smtClean="0">
                <a:latin typeface="Palatino Linotype"/>
                <a:cs typeface="Palatino Linotype"/>
              </a:rPr>
              <a:t>plus		</a:t>
            </a:r>
            <a:r>
              <a:rPr lang="en-US" sz="2400" i="1" dirty="0" smtClean="0">
                <a:solidFill>
                  <a:srgbClr val="0000FF"/>
                </a:solidFill>
                <a:latin typeface="Palatino Linotype"/>
                <a:cs typeface="Palatino Linotype"/>
              </a:rPr>
              <a:t>more</a:t>
            </a:r>
          </a:p>
          <a:p>
            <a:pPr>
              <a:lnSpc>
                <a:spcPct val="110000"/>
              </a:lnSpc>
              <a:spcBef>
                <a:spcPts val="900"/>
              </a:spcBef>
            </a:pPr>
            <a:r>
              <a:rPr lang="en-US" sz="2400" dirty="0" smtClean="0">
                <a:latin typeface="Palatino Linotype"/>
                <a:cs typeface="Palatino Linotype"/>
              </a:rPr>
              <a:t>sociable	           </a:t>
            </a:r>
            <a:r>
              <a:rPr lang="en-US" sz="2400" i="1" dirty="0" smtClean="0">
                <a:solidFill>
                  <a:srgbClr val="0000FF"/>
                </a:solidFill>
                <a:latin typeface="Palatino Linotype"/>
                <a:cs typeface="Palatino Linotype"/>
              </a:rPr>
              <a:t>friendly</a:t>
            </a:r>
          </a:p>
          <a:p>
            <a:pPr>
              <a:lnSpc>
                <a:spcPct val="110000"/>
              </a:lnSpc>
              <a:spcBef>
                <a:spcPts val="900"/>
              </a:spcBef>
            </a:pPr>
            <a:r>
              <a:rPr lang="en-US" sz="2400" dirty="0" err="1" smtClean="0">
                <a:latin typeface="Palatino Linotype"/>
                <a:cs typeface="Palatino Linotype"/>
              </a:rPr>
              <a:t>rencontrer</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to meet</a:t>
            </a:r>
          </a:p>
          <a:p>
            <a:pPr>
              <a:lnSpc>
                <a:spcPct val="110000"/>
              </a:lnSpc>
              <a:spcBef>
                <a:spcPts val="900"/>
              </a:spcBef>
            </a:pPr>
            <a:r>
              <a:rPr lang="en-US" sz="2400" dirty="0" err="1" smtClean="0">
                <a:latin typeface="Palatino Linotype"/>
                <a:cs typeface="Palatino Linotype"/>
              </a:rPr>
              <a:t>espèce</a:t>
            </a:r>
            <a:r>
              <a:rPr lang="en-US" sz="2400" dirty="0" smtClean="0">
                <a:latin typeface="Palatino Linotype"/>
                <a:cs typeface="Palatino Linotype"/>
              </a:rPr>
              <a:t> </a:t>
            </a:r>
            <a:r>
              <a:rPr lang="en-US" sz="2400" dirty="0" err="1" smtClean="0">
                <a:latin typeface="Palatino Linotype"/>
                <a:cs typeface="Palatino Linotype"/>
              </a:rPr>
              <a:t>d’idiot</a:t>
            </a:r>
            <a:r>
              <a:rPr lang="en-US" sz="2400" dirty="0" smtClean="0">
                <a:latin typeface="Palatino Linotype"/>
                <a:cs typeface="Palatino Linotype"/>
              </a:rPr>
              <a:t>(e)	  </a:t>
            </a:r>
            <a:r>
              <a:rPr lang="en-US" sz="2400" i="1" dirty="0" smtClean="0">
                <a:solidFill>
                  <a:srgbClr val="0000FF"/>
                </a:solidFill>
                <a:latin typeface="Palatino Linotype"/>
                <a:cs typeface="Palatino Linotype"/>
              </a:rPr>
              <a:t>idiot</a:t>
            </a:r>
          </a:p>
          <a:p>
            <a:pPr>
              <a:lnSpc>
                <a:spcPct val="110000"/>
              </a:lnSpc>
              <a:spcBef>
                <a:spcPts val="900"/>
              </a:spcBef>
            </a:pPr>
            <a:r>
              <a:rPr lang="en-US" sz="2400" dirty="0" smtClean="0">
                <a:latin typeface="Palatino Linotype"/>
                <a:cs typeface="Palatino Linotype"/>
              </a:rPr>
              <a:t>un camion		</a:t>
            </a:r>
            <a:r>
              <a:rPr lang="en-US" sz="2400" i="1" dirty="0" smtClean="0">
                <a:solidFill>
                  <a:srgbClr val="0000FF"/>
                </a:solidFill>
                <a:latin typeface="Palatino Linotype"/>
                <a:cs typeface="Palatino Linotype"/>
              </a:rPr>
              <a:t>truck</a:t>
            </a:r>
          </a:p>
          <a:p>
            <a:pPr>
              <a:lnSpc>
                <a:spcPct val="110000"/>
              </a:lnSpc>
              <a:spcBef>
                <a:spcPts val="900"/>
              </a:spcBef>
            </a:pPr>
            <a:r>
              <a:rPr lang="en-US" sz="2400" dirty="0" err="1" smtClean="0">
                <a:latin typeface="Palatino Linotype"/>
                <a:cs typeface="Palatino Linotype"/>
              </a:rPr>
              <a:t>soixante</a:t>
            </a:r>
            <a:r>
              <a:rPr lang="en-US" sz="2400" dirty="0" smtClean="0">
                <a:latin typeface="Palatino Linotype"/>
                <a:cs typeface="Palatino Linotype"/>
              </a:rPr>
              <a:t>-dix	   </a:t>
            </a:r>
            <a:r>
              <a:rPr lang="en-US" sz="2400" i="1" dirty="0" smtClean="0">
                <a:solidFill>
                  <a:srgbClr val="0000FF"/>
                </a:solidFill>
                <a:latin typeface="Palatino Linotype"/>
                <a:cs typeface="Palatino Linotype"/>
              </a:rPr>
              <a:t>70</a:t>
            </a:r>
          </a:p>
          <a:p>
            <a:pPr>
              <a:lnSpc>
                <a:spcPct val="110000"/>
              </a:lnSpc>
              <a:spcBef>
                <a:spcPts val="900"/>
              </a:spcBef>
            </a:pPr>
            <a:r>
              <a:rPr lang="en-US" sz="2400" dirty="0" err="1" smtClean="0">
                <a:latin typeface="Palatino Linotype"/>
                <a:cs typeface="Palatino Linotype"/>
              </a:rPr>
              <a:t>quatre-vingt</a:t>
            </a:r>
            <a:r>
              <a:rPr lang="en-US" sz="2400" dirty="0" smtClean="0">
                <a:latin typeface="Palatino Linotype"/>
                <a:cs typeface="Palatino Linotype"/>
              </a:rPr>
              <a:t>	   </a:t>
            </a:r>
            <a:r>
              <a:rPr lang="en-US" sz="2400" i="1" dirty="0" smtClean="0">
                <a:solidFill>
                  <a:srgbClr val="0000FF"/>
                </a:solidFill>
                <a:latin typeface="Palatino Linotype"/>
                <a:cs typeface="Palatino Linotype"/>
              </a:rPr>
              <a:t>80</a:t>
            </a:r>
          </a:p>
          <a:p>
            <a:pPr>
              <a:lnSpc>
                <a:spcPct val="110000"/>
              </a:lnSpc>
              <a:spcBef>
                <a:spcPts val="900"/>
              </a:spcBef>
            </a:pPr>
            <a:r>
              <a:rPr lang="en-US" sz="2400" dirty="0" err="1" smtClean="0">
                <a:latin typeface="Palatino Linotype"/>
                <a:cs typeface="Palatino Linotype"/>
              </a:rPr>
              <a:t>quatre</a:t>
            </a:r>
            <a:r>
              <a:rPr lang="en-US" sz="2400" dirty="0" smtClean="0">
                <a:latin typeface="Palatino Linotype"/>
                <a:cs typeface="Palatino Linotype"/>
              </a:rPr>
              <a:t>-</a:t>
            </a:r>
            <a:r>
              <a:rPr lang="en-US" sz="2400" dirty="0" err="1" smtClean="0">
                <a:latin typeface="Palatino Linotype"/>
                <a:cs typeface="Palatino Linotype"/>
              </a:rPr>
              <a:t>vingt</a:t>
            </a:r>
            <a:r>
              <a:rPr lang="en-US" sz="2400" dirty="0" smtClean="0">
                <a:latin typeface="Palatino Linotype"/>
                <a:cs typeface="Palatino Linotype"/>
              </a:rPr>
              <a:t>-dix  	   </a:t>
            </a:r>
            <a:r>
              <a:rPr lang="en-US" sz="2400" i="1" dirty="0" smtClean="0">
                <a:solidFill>
                  <a:srgbClr val="0000FF"/>
                </a:solidFill>
                <a:latin typeface="Palatino Linotype"/>
                <a:cs typeface="Palatino Linotype"/>
              </a:rPr>
              <a:t>90</a:t>
            </a:r>
            <a:endParaRPr lang="en-US" sz="2400" i="1" dirty="0">
              <a:solidFill>
                <a:srgbClr val="0000FF"/>
              </a:solidFill>
              <a:latin typeface="Palatino Linotype"/>
              <a:cs typeface="Palatino Linotype"/>
            </a:endParaRPr>
          </a:p>
        </p:txBody>
      </p:sp>
    </p:spTree>
    <p:extLst>
      <p:ext uri="{BB962C8B-B14F-4D97-AF65-F5344CB8AC3E}">
        <p14:creationId xmlns:p14="http://schemas.microsoft.com/office/powerpoint/2010/main" val="403825690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4">
                                            <p:txEl>
                                              <p:pRg st="0" end="0"/>
                                            </p:txEl>
                                          </p:spTgt>
                                        </p:tgtEl>
                                        <p:attrNameLst>
                                          <p:attrName>style.visibility</p:attrName>
                                        </p:attrNameLst>
                                      </p:cBhvr>
                                      <p:to>
                                        <p:strVal val="visible"/>
                                      </p:to>
                                    </p:set>
                                    <p:anim calcmode="lin" valueType="num">
                                      <p:cBhvr>
                                        <p:cTn id="6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6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4">
                                            <p:txEl>
                                              <p:pRg st="1" end="1"/>
                                            </p:txEl>
                                          </p:spTgt>
                                        </p:tgtEl>
                                        <p:attrNameLst>
                                          <p:attrName>style.visibility</p:attrName>
                                        </p:attrNameLst>
                                      </p:cBhvr>
                                      <p:to>
                                        <p:strVal val="visible"/>
                                      </p:to>
                                    </p:set>
                                    <p:anim calcmode="lin" valueType="num">
                                      <p:cBhvr>
                                        <p:cTn id="7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74"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4">
                                            <p:txEl>
                                              <p:pRg st="2" end="2"/>
                                            </p:txEl>
                                          </p:spTgt>
                                        </p:tgtEl>
                                        <p:attrNameLst>
                                          <p:attrName>style.visibility</p:attrName>
                                        </p:attrNameLst>
                                      </p:cBhvr>
                                      <p:to>
                                        <p:strVal val="visible"/>
                                      </p:to>
                                    </p:set>
                                    <p:anim calcmode="lin" valueType="num">
                                      <p:cBhvr>
                                        <p:cTn id="7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0"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23" presetClass="entr" presetSubtype="16" fill="hold" grpId="0" nodeType="clickEffect">
                                  <p:stCondLst>
                                    <p:cond delay="0"/>
                                  </p:stCondLst>
                                  <p:childTnLst>
                                    <p:set>
                                      <p:cBhvr>
                                        <p:cTn id="84" dur="1" fill="hold">
                                          <p:stCondLst>
                                            <p:cond delay="0"/>
                                          </p:stCondLst>
                                        </p:cTn>
                                        <p:tgtEl>
                                          <p:spTgt spid="4">
                                            <p:txEl>
                                              <p:pRg st="3" end="3"/>
                                            </p:txEl>
                                          </p:spTgt>
                                        </p:tgtEl>
                                        <p:attrNameLst>
                                          <p:attrName>style.visibility</p:attrName>
                                        </p:attrNameLst>
                                      </p:cBhvr>
                                      <p:to>
                                        <p:strVal val="visible"/>
                                      </p:to>
                                    </p:set>
                                    <p:anim calcmode="lin" valueType="num">
                                      <p:cBhvr>
                                        <p:cTn id="8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86"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4">
                                            <p:txEl>
                                              <p:pRg st="4" end="4"/>
                                            </p:txEl>
                                          </p:spTgt>
                                        </p:tgtEl>
                                        <p:attrNameLst>
                                          <p:attrName>style.visibility</p:attrName>
                                        </p:attrNameLst>
                                      </p:cBhvr>
                                      <p:to>
                                        <p:strVal val="visible"/>
                                      </p:to>
                                    </p:set>
                                    <p:anim calcmode="lin" valueType="num">
                                      <p:cBhvr>
                                        <p:cTn id="9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92"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23" presetClass="entr" presetSubtype="16" fill="hold" grpId="0" nodeType="clickEffect">
                                  <p:stCondLst>
                                    <p:cond delay="0"/>
                                  </p:stCondLst>
                                  <p:childTnLst>
                                    <p:set>
                                      <p:cBhvr>
                                        <p:cTn id="96" dur="1" fill="hold">
                                          <p:stCondLst>
                                            <p:cond delay="0"/>
                                          </p:stCondLst>
                                        </p:cTn>
                                        <p:tgtEl>
                                          <p:spTgt spid="4">
                                            <p:txEl>
                                              <p:pRg st="5" end="5"/>
                                            </p:txEl>
                                          </p:spTgt>
                                        </p:tgtEl>
                                        <p:attrNameLst>
                                          <p:attrName>style.visibility</p:attrName>
                                        </p:attrNameLst>
                                      </p:cBhvr>
                                      <p:to>
                                        <p:strVal val="visible"/>
                                      </p:to>
                                    </p:set>
                                    <p:anim calcmode="lin" valueType="num">
                                      <p:cBhvr>
                                        <p:cTn id="9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98"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23" presetClass="entr" presetSubtype="16" fill="hold" grpId="0" nodeType="clickEffect">
                                  <p:stCondLst>
                                    <p:cond delay="0"/>
                                  </p:stCondLst>
                                  <p:childTnLst>
                                    <p:set>
                                      <p:cBhvr>
                                        <p:cTn id="102" dur="1" fill="hold">
                                          <p:stCondLst>
                                            <p:cond delay="0"/>
                                          </p:stCondLst>
                                        </p:cTn>
                                        <p:tgtEl>
                                          <p:spTgt spid="4">
                                            <p:txEl>
                                              <p:pRg st="6" end="6"/>
                                            </p:txEl>
                                          </p:spTgt>
                                        </p:tgtEl>
                                        <p:attrNameLst>
                                          <p:attrName>style.visibility</p:attrName>
                                        </p:attrNameLst>
                                      </p:cBhvr>
                                      <p:to>
                                        <p:strVal val="visible"/>
                                      </p:to>
                                    </p:set>
                                    <p:anim calcmode="lin" valueType="num">
                                      <p:cBhvr>
                                        <p:cTn id="103"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104" dur="500" fill="hold"/>
                                        <p:tgtEl>
                                          <p:spTgt spid="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105" fill="hold">
                      <p:stCondLst>
                        <p:cond delay="indefinite"/>
                      </p:stCondLst>
                      <p:childTnLst>
                        <p:par>
                          <p:cTn id="106" fill="hold">
                            <p:stCondLst>
                              <p:cond delay="0"/>
                            </p:stCondLst>
                            <p:childTnLst>
                              <p:par>
                                <p:cTn id="107" presetID="23" presetClass="entr" presetSubtype="16" fill="hold" grpId="0" nodeType="clickEffect">
                                  <p:stCondLst>
                                    <p:cond delay="0"/>
                                  </p:stCondLst>
                                  <p:childTnLst>
                                    <p:set>
                                      <p:cBhvr>
                                        <p:cTn id="108" dur="1" fill="hold">
                                          <p:stCondLst>
                                            <p:cond delay="0"/>
                                          </p:stCondLst>
                                        </p:cTn>
                                        <p:tgtEl>
                                          <p:spTgt spid="4">
                                            <p:txEl>
                                              <p:pRg st="7" end="7"/>
                                            </p:txEl>
                                          </p:spTgt>
                                        </p:tgtEl>
                                        <p:attrNameLst>
                                          <p:attrName>style.visibility</p:attrName>
                                        </p:attrNameLst>
                                      </p:cBhvr>
                                      <p:to>
                                        <p:strVal val="visible"/>
                                      </p:to>
                                    </p:set>
                                    <p:anim calcmode="lin" valueType="num">
                                      <p:cBhvr>
                                        <p:cTn id="10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110" dur="500" fill="hold"/>
                                        <p:tgtEl>
                                          <p:spTgt spid="4">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111" fill="hold">
                      <p:stCondLst>
                        <p:cond delay="indefinite"/>
                      </p:stCondLst>
                      <p:childTnLst>
                        <p:par>
                          <p:cTn id="112" fill="hold">
                            <p:stCondLst>
                              <p:cond delay="0"/>
                            </p:stCondLst>
                            <p:childTnLst>
                              <p:par>
                                <p:cTn id="113" presetID="23" presetClass="entr" presetSubtype="16" fill="hold" grpId="0" nodeType="clickEffect">
                                  <p:stCondLst>
                                    <p:cond delay="0"/>
                                  </p:stCondLst>
                                  <p:childTnLst>
                                    <p:set>
                                      <p:cBhvr>
                                        <p:cTn id="114" dur="1" fill="hold">
                                          <p:stCondLst>
                                            <p:cond delay="0"/>
                                          </p:stCondLst>
                                        </p:cTn>
                                        <p:tgtEl>
                                          <p:spTgt spid="4">
                                            <p:txEl>
                                              <p:pRg st="8" end="8"/>
                                            </p:txEl>
                                          </p:spTgt>
                                        </p:tgtEl>
                                        <p:attrNameLst>
                                          <p:attrName>style.visibility</p:attrName>
                                        </p:attrNameLst>
                                      </p:cBhvr>
                                      <p:to>
                                        <p:strVal val="visible"/>
                                      </p:to>
                                    </p:set>
                                    <p:anim calcmode="lin" valueType="num">
                                      <p:cBhvr>
                                        <p:cTn id="115"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116" dur="500" fill="hold"/>
                                        <p:tgtEl>
                                          <p:spTgt spid="4">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117" fill="hold">
                      <p:stCondLst>
                        <p:cond delay="indefinite"/>
                      </p:stCondLst>
                      <p:childTnLst>
                        <p:par>
                          <p:cTn id="118" fill="hold">
                            <p:stCondLst>
                              <p:cond delay="0"/>
                            </p:stCondLst>
                            <p:childTnLst>
                              <p:par>
                                <p:cTn id="119" presetID="23" presetClass="entr" presetSubtype="16" fill="hold" grpId="0" nodeType="clickEffect">
                                  <p:stCondLst>
                                    <p:cond delay="0"/>
                                  </p:stCondLst>
                                  <p:childTnLst>
                                    <p:set>
                                      <p:cBhvr>
                                        <p:cTn id="120" dur="1" fill="hold">
                                          <p:stCondLst>
                                            <p:cond delay="0"/>
                                          </p:stCondLst>
                                        </p:cTn>
                                        <p:tgtEl>
                                          <p:spTgt spid="4">
                                            <p:txEl>
                                              <p:pRg st="9" end="9"/>
                                            </p:txEl>
                                          </p:spTgt>
                                        </p:tgtEl>
                                        <p:attrNameLst>
                                          <p:attrName>style.visibility</p:attrName>
                                        </p:attrNameLst>
                                      </p:cBhvr>
                                      <p:to>
                                        <p:strVal val="visible"/>
                                      </p:to>
                                    </p:set>
                                    <p:anim calcmode="lin" valueType="num">
                                      <p:cBhvr>
                                        <p:cTn id="121"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122" dur="500" fill="hold"/>
                                        <p:tgtEl>
                                          <p:spTgt spid="4">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123" fill="hold">
                      <p:stCondLst>
                        <p:cond delay="indefinite"/>
                      </p:stCondLst>
                      <p:childTnLst>
                        <p:par>
                          <p:cTn id="124" fill="hold">
                            <p:stCondLst>
                              <p:cond delay="0"/>
                            </p:stCondLst>
                            <p:childTnLst>
                              <p:par>
                                <p:cTn id="125" presetID="23" presetClass="entr" presetSubtype="16" fill="hold" grpId="0" nodeType="clickEffect">
                                  <p:stCondLst>
                                    <p:cond delay="0"/>
                                  </p:stCondLst>
                                  <p:childTnLst>
                                    <p:set>
                                      <p:cBhvr>
                                        <p:cTn id="126" dur="1" fill="hold">
                                          <p:stCondLst>
                                            <p:cond delay="0"/>
                                          </p:stCondLst>
                                        </p:cTn>
                                        <p:tgtEl>
                                          <p:spTgt spid="4">
                                            <p:txEl>
                                              <p:pRg st="10" end="10"/>
                                            </p:txEl>
                                          </p:spTgt>
                                        </p:tgtEl>
                                        <p:attrNameLst>
                                          <p:attrName>style.visibility</p:attrName>
                                        </p:attrNameLst>
                                      </p:cBhvr>
                                      <p:to>
                                        <p:strVal val="visible"/>
                                      </p:to>
                                    </p:set>
                                    <p:anim calcmode="lin" valueType="num">
                                      <p:cBhvr>
                                        <p:cTn id="127"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128" dur="500" fill="hold"/>
                                        <p:tgtEl>
                                          <p:spTgt spid="4">
                                            <p:txEl>
                                              <p:pRg st="10" end="1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824" y="134471"/>
            <a:ext cx="7872864" cy="1282849"/>
          </a:xfrm>
        </p:spPr>
        <p:txBody>
          <a:bodyPr>
            <a:no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trente-cinq</a:t>
            </a:r>
            <a:r>
              <a:rPr lang="en-US" sz="2400" dirty="0">
                <a:latin typeface="Palatino Linotype"/>
                <a:cs typeface="Palatino Linotype"/>
              </a:rPr>
              <a:t>:  14/5 – 18/5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mercredi</a:t>
            </a:r>
            <a:r>
              <a:rPr lang="en-US" sz="2400" dirty="0">
                <a:latin typeface="Palatino Linotype"/>
                <a:cs typeface="Palatino Linotype"/>
              </a:rPr>
              <a:t>, le seize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300" dirty="0">
              <a:latin typeface="Palatino Linotype"/>
              <a:cs typeface="Palatino Linotype"/>
            </a:endParaRPr>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51872882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638" y="134472"/>
            <a:ext cx="7900050" cy="899306"/>
          </a:xfrm>
        </p:spPr>
        <p:txBody>
          <a:bodyPr>
            <a:no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trente-cinq</a:t>
            </a:r>
            <a:r>
              <a:rPr lang="en-US" sz="2400" dirty="0">
                <a:latin typeface="Palatino Linotype"/>
                <a:cs typeface="Palatino Linotype"/>
              </a:rPr>
              <a:t>:  14/5 – 18/5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jeudi</a:t>
            </a:r>
            <a:r>
              <a:rPr lang="en-US" sz="2400" dirty="0">
                <a:latin typeface="Palatino Linotype"/>
                <a:cs typeface="Palatino Linotype"/>
              </a:rPr>
              <a:t>, le dix-</a:t>
            </a:r>
            <a:r>
              <a:rPr lang="en-US" sz="2400" dirty="0" err="1">
                <a:latin typeface="Palatino Linotype"/>
                <a:cs typeface="Palatino Linotype"/>
              </a:rPr>
              <a:t>sept</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200" dirty="0">
              <a:latin typeface="Palatino Linotype"/>
              <a:cs typeface="Palatino Linotype"/>
            </a:endParaRPr>
          </a:p>
        </p:txBody>
      </p:sp>
      <p:sp>
        <p:nvSpPr>
          <p:cNvPr id="3" name="Content Placeholder 2"/>
          <p:cNvSpPr>
            <a:spLocks noGrp="1"/>
          </p:cNvSpPr>
          <p:nvPr>
            <p:ph sz="half" idx="1"/>
          </p:nvPr>
        </p:nvSpPr>
        <p:spPr>
          <a:xfrm>
            <a:off x="1033638" y="1225764"/>
            <a:ext cx="3632498" cy="5508552"/>
          </a:xfrm>
        </p:spPr>
        <p:txBody>
          <a:bodyPr>
            <a:noAutofit/>
          </a:bodyPr>
          <a:lstStyle/>
          <a:p>
            <a:pPr marL="82296" indent="0">
              <a:spcAft>
                <a:spcPts val="1200"/>
              </a:spcAft>
              <a:buNone/>
            </a:pPr>
            <a:r>
              <a:rPr lang="en-US" sz="2000" dirty="0">
                <a:latin typeface="Palatino Linotype"/>
                <a:cs typeface="Palatino Linotype"/>
              </a:rPr>
              <a:t>1. </a:t>
            </a:r>
            <a:r>
              <a:rPr lang="en-US" sz="2000" dirty="0">
                <a:solidFill>
                  <a:srgbClr val="0000FF"/>
                </a:solidFill>
                <a:latin typeface="Palatino Linotype"/>
                <a:cs typeface="Palatino Linotype"/>
              </a:rPr>
              <a:t>Mon </a:t>
            </a:r>
            <a:r>
              <a:rPr lang="en-US" sz="2000" dirty="0" err="1">
                <a:solidFill>
                  <a:srgbClr val="0000FF"/>
                </a:solidFill>
                <a:latin typeface="Palatino Linotype"/>
                <a:cs typeface="Palatino Linotype"/>
              </a:rPr>
              <a:t>anniversaire</a:t>
            </a:r>
            <a:r>
              <a:rPr lang="en-US" sz="2000" dirty="0">
                <a:solidFill>
                  <a:srgbClr val="0000FF"/>
                </a:solidFill>
                <a:latin typeface="Palatino Linotype"/>
                <a:cs typeface="Palatino Linotype"/>
              </a:rPr>
              <a:t> </a:t>
            </a:r>
            <a:r>
              <a:rPr lang="en-US" sz="2000" dirty="0" err="1">
                <a:solidFill>
                  <a:srgbClr val="0000FF"/>
                </a:solidFill>
                <a:latin typeface="Palatino Linotype"/>
                <a:cs typeface="Palatino Linotype"/>
              </a:rPr>
              <a:t>est</a:t>
            </a:r>
            <a:r>
              <a:rPr lang="en-US" sz="2000" dirty="0">
                <a:solidFill>
                  <a:srgbClr val="0000FF"/>
                </a:solidFill>
                <a:latin typeface="Palatino Linotype"/>
                <a:cs typeface="Palatino Linotype"/>
              </a:rPr>
              <a:t> le dix </a:t>
            </a:r>
            <a:r>
              <a:rPr lang="en-US" sz="2000" dirty="0" err="1">
                <a:solidFill>
                  <a:srgbClr val="0000FF"/>
                </a:solidFill>
                <a:latin typeface="Palatino Linotype"/>
                <a:cs typeface="Palatino Linotype"/>
              </a:rPr>
              <a:t>février</a:t>
            </a:r>
            <a:r>
              <a:rPr lang="en-US" sz="2000" dirty="0">
                <a:solidFill>
                  <a:srgbClr val="0000FF"/>
                </a:solidFill>
                <a:latin typeface="Palatino Linotype"/>
                <a:cs typeface="Palatino Linotype"/>
              </a:rPr>
              <a:t> </a:t>
            </a:r>
            <a:r>
              <a:rPr lang="en-US" sz="2000" dirty="0" err="1">
                <a:solidFill>
                  <a:srgbClr val="0000FF"/>
                </a:solidFill>
                <a:latin typeface="Palatino Linotype"/>
                <a:cs typeface="Palatino Linotype"/>
              </a:rPr>
              <a:t>deux</a:t>
            </a:r>
            <a:r>
              <a:rPr lang="en-US" sz="2000" dirty="0">
                <a:solidFill>
                  <a:srgbClr val="0000FF"/>
                </a:solidFill>
                <a:latin typeface="Palatino Linotype"/>
                <a:cs typeface="Palatino Linotype"/>
              </a:rPr>
              <a:t> mille </a:t>
            </a:r>
            <a:r>
              <a:rPr lang="en-US" sz="2000" dirty="0" err="1">
                <a:solidFill>
                  <a:srgbClr val="0000FF"/>
                </a:solidFill>
                <a:latin typeface="Palatino Linotype"/>
                <a:cs typeface="Palatino Linotype"/>
              </a:rPr>
              <a:t>quatre</a:t>
            </a:r>
            <a:r>
              <a:rPr lang="en-US" sz="2000" dirty="0">
                <a:solidFill>
                  <a:srgbClr val="0000FF"/>
                </a:solidFill>
                <a:latin typeface="Palatino Linotype"/>
                <a:cs typeface="Palatino Linotype"/>
              </a:rPr>
              <a:t>.</a:t>
            </a:r>
          </a:p>
          <a:p>
            <a:pPr marL="82296" indent="0">
              <a:spcAft>
                <a:spcPts val="1200"/>
              </a:spcAft>
              <a:buNone/>
            </a:pPr>
            <a:r>
              <a:rPr lang="de-DE" sz="2000" dirty="0">
                <a:latin typeface="Palatino Linotype"/>
                <a:cs typeface="Palatino Linotype"/>
              </a:rPr>
              <a:t>a. 2.10.2014       b. 10.2.2014        </a:t>
            </a:r>
            <a:r>
              <a:rPr lang="de-DE" sz="2000" dirty="0" smtClean="0">
                <a:latin typeface="Palatino Linotype"/>
                <a:cs typeface="Palatino Linotype"/>
              </a:rPr>
              <a:t>                  c</a:t>
            </a:r>
            <a:r>
              <a:rPr lang="de-DE" sz="2000" dirty="0">
                <a:latin typeface="Palatino Linotype"/>
                <a:cs typeface="Palatino Linotype"/>
              </a:rPr>
              <a:t>. 10.2.2004       d. 2.10.2004</a:t>
            </a:r>
          </a:p>
          <a:p>
            <a:pPr marL="82296" indent="0">
              <a:spcAft>
                <a:spcPts val="1200"/>
              </a:spcAft>
              <a:buNone/>
            </a:pPr>
            <a:r>
              <a:rPr lang="de-DE" sz="2000" dirty="0">
                <a:latin typeface="Palatino Linotype"/>
                <a:cs typeface="Palatino Linotype"/>
              </a:rPr>
              <a:t>2. </a:t>
            </a:r>
            <a:r>
              <a:rPr lang="de-DE" sz="2000" dirty="0" err="1">
                <a:solidFill>
                  <a:srgbClr val="0000FF"/>
                </a:solidFill>
                <a:latin typeface="Palatino Linotype"/>
                <a:cs typeface="Palatino Linotype"/>
              </a:rPr>
              <a:t>L’anniversaire</a:t>
            </a:r>
            <a:r>
              <a:rPr lang="de-DE" sz="2000" dirty="0">
                <a:solidFill>
                  <a:srgbClr val="0000FF"/>
                </a:solidFill>
                <a:latin typeface="Palatino Linotype"/>
                <a:cs typeface="Palatino Linotype"/>
              </a:rPr>
              <a:t> de </a:t>
            </a:r>
            <a:r>
              <a:rPr lang="de-DE" sz="2000" dirty="0" err="1">
                <a:solidFill>
                  <a:srgbClr val="0000FF"/>
                </a:solidFill>
                <a:latin typeface="Palatino Linotype"/>
                <a:cs typeface="Palatino Linotype"/>
              </a:rPr>
              <a:t>mon</a:t>
            </a:r>
            <a:r>
              <a:rPr lang="de-DE" sz="2000" dirty="0">
                <a:solidFill>
                  <a:srgbClr val="0000FF"/>
                </a:solidFill>
                <a:latin typeface="Palatino Linotype"/>
                <a:cs typeface="Palatino Linotype"/>
              </a:rPr>
              <a:t> </a:t>
            </a:r>
            <a:r>
              <a:rPr lang="de-DE" sz="2000" dirty="0" err="1">
                <a:solidFill>
                  <a:srgbClr val="0000FF"/>
                </a:solidFill>
                <a:latin typeface="Palatino Linotype"/>
                <a:cs typeface="Palatino Linotype"/>
              </a:rPr>
              <a:t>père</a:t>
            </a:r>
            <a:r>
              <a:rPr lang="de-DE" sz="2000" dirty="0">
                <a:solidFill>
                  <a:srgbClr val="0000FF"/>
                </a:solidFill>
                <a:latin typeface="Palatino Linotype"/>
                <a:cs typeface="Palatino Linotype"/>
              </a:rPr>
              <a:t> </a:t>
            </a:r>
            <a:r>
              <a:rPr lang="de-DE" sz="2000" dirty="0" err="1">
                <a:solidFill>
                  <a:srgbClr val="0000FF"/>
                </a:solidFill>
                <a:latin typeface="Palatino Linotype"/>
                <a:cs typeface="Palatino Linotype"/>
              </a:rPr>
              <a:t>est</a:t>
            </a:r>
            <a:r>
              <a:rPr lang="de-DE" sz="2000" dirty="0">
                <a:solidFill>
                  <a:srgbClr val="0000FF"/>
                </a:solidFill>
                <a:latin typeface="Palatino Linotype"/>
                <a:cs typeface="Palatino Linotype"/>
              </a:rPr>
              <a:t> le </a:t>
            </a:r>
            <a:r>
              <a:rPr lang="de-DE" sz="2000" dirty="0" err="1">
                <a:solidFill>
                  <a:srgbClr val="0000FF"/>
                </a:solidFill>
                <a:latin typeface="Palatino Linotype"/>
                <a:cs typeface="Palatino Linotype"/>
              </a:rPr>
              <a:t>neuf</a:t>
            </a:r>
            <a:r>
              <a:rPr lang="de-DE" sz="2000" dirty="0">
                <a:solidFill>
                  <a:srgbClr val="0000FF"/>
                </a:solidFill>
                <a:latin typeface="Palatino Linotype"/>
                <a:cs typeface="Palatino Linotype"/>
              </a:rPr>
              <a:t> </a:t>
            </a:r>
            <a:r>
              <a:rPr lang="de-DE" sz="2000" dirty="0" err="1">
                <a:solidFill>
                  <a:srgbClr val="0000FF"/>
                </a:solidFill>
                <a:latin typeface="Palatino Linotype"/>
                <a:cs typeface="Palatino Linotype"/>
              </a:rPr>
              <a:t>juillet</a:t>
            </a:r>
            <a:r>
              <a:rPr lang="de-DE" sz="2000" dirty="0">
                <a:solidFill>
                  <a:srgbClr val="0000FF"/>
                </a:solidFill>
                <a:latin typeface="Palatino Linotype"/>
                <a:cs typeface="Palatino Linotype"/>
              </a:rPr>
              <a:t> </a:t>
            </a:r>
            <a:r>
              <a:rPr lang="de-DE" sz="2000" dirty="0" err="1">
                <a:solidFill>
                  <a:srgbClr val="0000FF"/>
                </a:solidFill>
                <a:latin typeface="Palatino Linotype"/>
                <a:cs typeface="Palatino Linotype"/>
              </a:rPr>
              <a:t>mille</a:t>
            </a:r>
            <a:r>
              <a:rPr lang="de-DE" sz="2000" dirty="0">
                <a:solidFill>
                  <a:srgbClr val="0000FF"/>
                </a:solidFill>
                <a:latin typeface="Palatino Linotype"/>
                <a:cs typeface="Palatino Linotype"/>
              </a:rPr>
              <a:t> </a:t>
            </a:r>
            <a:r>
              <a:rPr lang="de-DE" sz="2000" dirty="0" err="1">
                <a:solidFill>
                  <a:srgbClr val="0000FF"/>
                </a:solidFill>
                <a:latin typeface="Palatino Linotype"/>
                <a:cs typeface="Palatino Linotype"/>
              </a:rPr>
              <a:t>neuf</a:t>
            </a:r>
            <a:r>
              <a:rPr lang="de-DE" sz="2000" dirty="0">
                <a:solidFill>
                  <a:srgbClr val="0000FF"/>
                </a:solidFill>
                <a:latin typeface="Palatino Linotype"/>
                <a:cs typeface="Palatino Linotype"/>
              </a:rPr>
              <a:t> </a:t>
            </a:r>
            <a:r>
              <a:rPr lang="de-DE" sz="2000" dirty="0" err="1">
                <a:solidFill>
                  <a:srgbClr val="0000FF"/>
                </a:solidFill>
                <a:latin typeface="Palatino Linotype"/>
                <a:cs typeface="Palatino Linotype"/>
              </a:rPr>
              <a:t>cent</a:t>
            </a:r>
            <a:r>
              <a:rPr lang="de-DE" sz="2000" dirty="0">
                <a:solidFill>
                  <a:srgbClr val="0000FF"/>
                </a:solidFill>
                <a:latin typeface="Palatino Linotype"/>
                <a:cs typeface="Palatino Linotype"/>
              </a:rPr>
              <a:t> </a:t>
            </a:r>
            <a:r>
              <a:rPr lang="de-DE" sz="2000" dirty="0" err="1">
                <a:solidFill>
                  <a:srgbClr val="0000FF"/>
                </a:solidFill>
                <a:latin typeface="Palatino Linotype"/>
                <a:cs typeface="Palatino Linotype"/>
              </a:rPr>
              <a:t>soixante</a:t>
            </a:r>
            <a:r>
              <a:rPr lang="de-DE" sz="2000" dirty="0">
                <a:solidFill>
                  <a:srgbClr val="0000FF"/>
                </a:solidFill>
                <a:latin typeface="Palatino Linotype"/>
                <a:cs typeface="Palatino Linotype"/>
              </a:rPr>
              <a:t>-dix.</a:t>
            </a:r>
          </a:p>
          <a:p>
            <a:pPr marL="82296" indent="0">
              <a:spcAft>
                <a:spcPts val="1200"/>
              </a:spcAft>
              <a:buNone/>
            </a:pPr>
            <a:r>
              <a:rPr lang="mr-IN" sz="2000" dirty="0">
                <a:latin typeface="Palatino Linotype"/>
                <a:cs typeface="Palatino Linotype"/>
              </a:rPr>
              <a:t>a. 9.7.1970         b. 7.9.1960      </a:t>
            </a:r>
            <a:r>
              <a:rPr lang="mr-IN" sz="2000" dirty="0" smtClean="0">
                <a:latin typeface="Palatino Linotype"/>
                <a:cs typeface="Palatino Linotype"/>
              </a:rPr>
              <a:t> </a:t>
            </a:r>
            <a:r>
              <a:rPr lang="mr-IN" sz="2000" dirty="0">
                <a:latin typeface="Palatino Linotype"/>
                <a:cs typeface="Palatino Linotype"/>
              </a:rPr>
              <a:t>c. 7.9.1970         d. </a:t>
            </a:r>
            <a:r>
              <a:rPr lang="mr-IN" sz="2000" dirty="0" smtClean="0">
                <a:latin typeface="Palatino Linotype"/>
                <a:cs typeface="Palatino Linotype"/>
              </a:rPr>
              <a:t>9.7.1960</a:t>
            </a:r>
            <a:endParaRPr lang="en-US" sz="2000" dirty="0" smtClean="0">
              <a:latin typeface="Palatino Linotype"/>
              <a:cs typeface="Palatino Linotype"/>
            </a:endParaRPr>
          </a:p>
          <a:p>
            <a:pPr marL="82296" indent="0">
              <a:spcAft>
                <a:spcPts val="1200"/>
              </a:spcAft>
              <a:buNone/>
            </a:pPr>
            <a:r>
              <a:rPr lang="en-US" sz="2000" dirty="0" smtClean="0">
                <a:latin typeface="Palatino Linotype"/>
                <a:cs typeface="Palatino Linotype"/>
              </a:rPr>
              <a:t>3. </a:t>
            </a:r>
            <a:r>
              <a:rPr lang="en-US" sz="2000" dirty="0">
                <a:solidFill>
                  <a:srgbClr val="0000FF"/>
                </a:solidFill>
                <a:latin typeface="Palatino Linotype"/>
                <a:cs typeface="Palatino Linotype"/>
              </a:rPr>
              <a:t>Le </a:t>
            </a:r>
            <a:r>
              <a:rPr lang="en-US" sz="2000" dirty="0" err="1">
                <a:solidFill>
                  <a:srgbClr val="0000FF"/>
                </a:solidFill>
                <a:latin typeface="Palatino Linotype"/>
                <a:cs typeface="Palatino Linotype"/>
              </a:rPr>
              <a:t>mois</a:t>
            </a:r>
            <a:r>
              <a:rPr lang="en-US" sz="2000" dirty="0">
                <a:solidFill>
                  <a:srgbClr val="0000FF"/>
                </a:solidFill>
                <a:latin typeface="Palatino Linotype"/>
                <a:cs typeface="Palatino Linotype"/>
              </a:rPr>
              <a:t> de </a:t>
            </a:r>
            <a:r>
              <a:rPr lang="en-US" sz="2000" dirty="0" err="1">
                <a:solidFill>
                  <a:srgbClr val="0000FF"/>
                </a:solidFill>
                <a:latin typeface="Palatino Linotype"/>
                <a:cs typeface="Palatino Linotype"/>
              </a:rPr>
              <a:t>décembre</a:t>
            </a:r>
            <a:r>
              <a:rPr lang="en-US" sz="2000" dirty="0">
                <a:solidFill>
                  <a:srgbClr val="0000FF"/>
                </a:solidFill>
                <a:latin typeface="Palatino Linotype"/>
                <a:cs typeface="Palatino Linotype"/>
              </a:rPr>
              <a:t> </a:t>
            </a:r>
            <a:r>
              <a:rPr lang="en-US" sz="2000" dirty="0" err="1">
                <a:solidFill>
                  <a:srgbClr val="0000FF"/>
                </a:solidFill>
                <a:latin typeface="Palatino Linotype"/>
                <a:cs typeface="Palatino Linotype"/>
              </a:rPr>
              <a:t>est</a:t>
            </a:r>
            <a:r>
              <a:rPr lang="en-US" sz="2000" dirty="0">
                <a:solidFill>
                  <a:srgbClr val="0000FF"/>
                </a:solidFill>
                <a:latin typeface="Palatino Linotype"/>
                <a:cs typeface="Palatino Linotype"/>
              </a:rPr>
              <a:t> </a:t>
            </a:r>
            <a:r>
              <a:rPr lang="en-US" sz="2000" dirty="0" err="1">
                <a:solidFill>
                  <a:srgbClr val="0000FF"/>
                </a:solidFill>
                <a:latin typeface="Palatino Linotype"/>
                <a:cs typeface="Palatino Linotype"/>
              </a:rPr>
              <a:t>partie</a:t>
            </a:r>
            <a:r>
              <a:rPr lang="en-US" sz="2000" dirty="0">
                <a:solidFill>
                  <a:srgbClr val="0000FF"/>
                </a:solidFill>
                <a:latin typeface="Palatino Linotype"/>
                <a:cs typeface="Palatino Linotype"/>
              </a:rPr>
              <a:t> de </a:t>
            </a:r>
            <a:r>
              <a:rPr lang="en-US" sz="2000" dirty="0" err="1">
                <a:solidFill>
                  <a:srgbClr val="0000FF"/>
                </a:solidFill>
                <a:latin typeface="Palatino Linotype"/>
                <a:cs typeface="Palatino Linotype"/>
              </a:rPr>
              <a:t>quelle</a:t>
            </a:r>
            <a:r>
              <a:rPr lang="en-US" sz="2000" dirty="0">
                <a:solidFill>
                  <a:srgbClr val="0000FF"/>
                </a:solidFill>
                <a:latin typeface="Palatino Linotype"/>
                <a:cs typeface="Palatino Linotype"/>
              </a:rPr>
              <a:t> </a:t>
            </a:r>
            <a:r>
              <a:rPr lang="en-US" sz="2000" dirty="0" err="1">
                <a:solidFill>
                  <a:srgbClr val="0000FF"/>
                </a:solidFill>
                <a:latin typeface="Palatino Linotype"/>
                <a:cs typeface="Palatino Linotype"/>
              </a:rPr>
              <a:t>saison</a:t>
            </a:r>
            <a:r>
              <a:rPr lang="en-US" sz="2000" dirty="0">
                <a:solidFill>
                  <a:srgbClr val="0000FF"/>
                </a:solidFill>
                <a:latin typeface="Palatino Linotype"/>
                <a:cs typeface="Palatino Linotype"/>
              </a:rPr>
              <a:t>?</a:t>
            </a:r>
          </a:p>
          <a:p>
            <a:pPr marL="82296" indent="0">
              <a:spcAft>
                <a:spcPts val="1200"/>
              </a:spcAft>
              <a:buNone/>
            </a:pPr>
            <a:r>
              <a:rPr lang="fr-FR" sz="2000" dirty="0" smtClean="0">
                <a:latin typeface="Palatino Linotype"/>
                <a:cs typeface="Palatino Linotype"/>
              </a:rPr>
              <a:t>a. le </a:t>
            </a:r>
            <a:r>
              <a:rPr lang="fr-FR" sz="2000" dirty="0">
                <a:latin typeface="Palatino Linotype"/>
                <a:cs typeface="Palatino Linotype"/>
              </a:rPr>
              <a:t>printemps    b. l’hiver        </a:t>
            </a:r>
            <a:r>
              <a:rPr lang="fr-FR" sz="2000" dirty="0" smtClean="0">
                <a:latin typeface="Palatino Linotype"/>
                <a:cs typeface="Palatino Linotype"/>
              </a:rPr>
              <a:t>          c</a:t>
            </a:r>
            <a:r>
              <a:rPr lang="fr-FR" sz="2000" dirty="0">
                <a:latin typeface="Palatino Linotype"/>
                <a:cs typeface="Palatino Linotype"/>
              </a:rPr>
              <a:t>. l’automne        d. </a:t>
            </a:r>
            <a:r>
              <a:rPr lang="fr-FR" sz="2000" dirty="0" smtClean="0">
                <a:latin typeface="Palatino Linotype"/>
                <a:cs typeface="Palatino Linotype"/>
              </a:rPr>
              <a:t>l’été</a:t>
            </a:r>
            <a:endParaRPr lang="fr-FR" sz="2000" dirty="0">
              <a:latin typeface="Palatino Linotype"/>
              <a:cs typeface="Palatino Linotype"/>
            </a:endParaRPr>
          </a:p>
        </p:txBody>
      </p:sp>
      <p:sp>
        <p:nvSpPr>
          <p:cNvPr id="4" name="Content Placeholder 3"/>
          <p:cNvSpPr>
            <a:spLocks noGrp="1"/>
          </p:cNvSpPr>
          <p:nvPr>
            <p:ph sz="half" idx="2"/>
          </p:nvPr>
        </p:nvSpPr>
        <p:spPr>
          <a:xfrm>
            <a:off x="4784265" y="1225764"/>
            <a:ext cx="4149423" cy="5508552"/>
          </a:xfrm>
        </p:spPr>
        <p:txBody>
          <a:bodyPr>
            <a:noAutofit/>
          </a:bodyPr>
          <a:lstStyle/>
          <a:p>
            <a:pPr marL="82296" indent="0">
              <a:spcBef>
                <a:spcPts val="400"/>
              </a:spcBef>
              <a:spcAft>
                <a:spcPts val="600"/>
              </a:spcAft>
              <a:buNone/>
            </a:pPr>
            <a:r>
              <a:rPr lang="fr-FR" sz="2000" dirty="0" smtClean="0">
                <a:latin typeface="Palatino Linotype"/>
                <a:cs typeface="Palatino Linotype"/>
              </a:rPr>
              <a:t>4. </a:t>
            </a:r>
            <a:r>
              <a:rPr lang="fr-FR" sz="2000" dirty="0" smtClean="0">
                <a:solidFill>
                  <a:srgbClr val="0000FF"/>
                </a:solidFill>
                <a:latin typeface="Palatino Linotype"/>
                <a:cs typeface="Palatino Linotype"/>
              </a:rPr>
              <a:t>Le mois d’octobre est partie de quelle saison?</a:t>
            </a:r>
          </a:p>
          <a:p>
            <a:pPr marL="82296" indent="0">
              <a:spcBef>
                <a:spcPts val="400"/>
              </a:spcBef>
              <a:spcAft>
                <a:spcPts val="600"/>
              </a:spcAft>
              <a:buNone/>
            </a:pPr>
            <a:r>
              <a:rPr lang="fr-FR" sz="2000" dirty="0" smtClean="0">
                <a:latin typeface="Palatino Linotype"/>
                <a:cs typeface="Palatino Linotype"/>
              </a:rPr>
              <a:t>le printemps       b. l’hiver            </a:t>
            </a:r>
            <a:r>
              <a:rPr lang="fr-FR" sz="2000" dirty="0">
                <a:latin typeface="Palatino Linotype"/>
                <a:cs typeface="Palatino Linotype"/>
              </a:rPr>
              <a:t> </a:t>
            </a:r>
            <a:r>
              <a:rPr lang="fr-FR" sz="2000" dirty="0" smtClean="0">
                <a:latin typeface="Palatino Linotype"/>
                <a:cs typeface="Palatino Linotype"/>
              </a:rPr>
              <a:t> c. l’automne        d. l’été</a:t>
            </a:r>
          </a:p>
          <a:p>
            <a:pPr marL="82296" indent="0">
              <a:spcBef>
                <a:spcPts val="400"/>
              </a:spcBef>
              <a:spcAft>
                <a:spcPts val="600"/>
              </a:spcAft>
              <a:buNone/>
            </a:pPr>
            <a:r>
              <a:rPr lang="fr-FR" sz="2000" dirty="0" smtClean="0">
                <a:latin typeface="Palatino Linotype"/>
                <a:cs typeface="Palatino Linotype"/>
              </a:rPr>
              <a:t>5</a:t>
            </a:r>
            <a:r>
              <a:rPr lang="fr-FR" sz="2000" dirty="0">
                <a:latin typeface="Palatino Linotype"/>
                <a:cs typeface="Palatino Linotype"/>
              </a:rPr>
              <a:t>. </a:t>
            </a:r>
            <a:r>
              <a:rPr lang="fr-FR" sz="2000" dirty="0">
                <a:solidFill>
                  <a:srgbClr val="0000FF"/>
                </a:solidFill>
                <a:latin typeface="Palatino Linotype"/>
                <a:cs typeface="Palatino Linotype"/>
              </a:rPr>
              <a:t>Le mois de juin est partie de quelle saison?</a:t>
            </a:r>
          </a:p>
          <a:p>
            <a:pPr marL="82296" indent="0">
              <a:spcBef>
                <a:spcPts val="400"/>
              </a:spcBef>
              <a:spcAft>
                <a:spcPts val="600"/>
              </a:spcAft>
              <a:buNone/>
            </a:pPr>
            <a:r>
              <a:rPr lang="fr-FR" sz="2000" dirty="0">
                <a:latin typeface="Palatino Linotype"/>
                <a:cs typeface="Palatino Linotype"/>
              </a:rPr>
              <a:t>le printemps    </a:t>
            </a:r>
            <a:r>
              <a:rPr lang="fr-FR" sz="2000" dirty="0" smtClean="0">
                <a:latin typeface="Palatino Linotype"/>
                <a:cs typeface="Palatino Linotype"/>
              </a:rPr>
              <a:t>   b</a:t>
            </a:r>
            <a:r>
              <a:rPr lang="fr-FR" sz="2000" dirty="0">
                <a:latin typeface="Palatino Linotype"/>
                <a:cs typeface="Palatino Linotype"/>
              </a:rPr>
              <a:t>. l’hiver           </a:t>
            </a:r>
            <a:r>
              <a:rPr lang="fr-FR" sz="2000" dirty="0" smtClean="0">
                <a:latin typeface="Palatino Linotype"/>
                <a:cs typeface="Palatino Linotype"/>
              </a:rPr>
              <a:t>      c</a:t>
            </a:r>
            <a:r>
              <a:rPr lang="fr-FR" sz="2000" dirty="0">
                <a:latin typeface="Palatino Linotype"/>
                <a:cs typeface="Palatino Linotype"/>
              </a:rPr>
              <a:t>. l’automne        d. l’été</a:t>
            </a:r>
          </a:p>
          <a:p>
            <a:pPr marL="82296" indent="0">
              <a:spcBef>
                <a:spcPts val="400"/>
              </a:spcBef>
              <a:spcAft>
                <a:spcPts val="600"/>
              </a:spcAft>
              <a:buNone/>
            </a:pPr>
            <a:r>
              <a:rPr lang="en-US" sz="2000" dirty="0" smtClean="0">
                <a:latin typeface="Palatino Linotype"/>
                <a:cs typeface="Palatino Linotype"/>
              </a:rPr>
              <a:t>6</a:t>
            </a:r>
            <a:r>
              <a:rPr lang="en-US" sz="2000" dirty="0">
                <a:latin typeface="Palatino Linotype"/>
                <a:cs typeface="Palatino Linotype"/>
              </a:rPr>
              <a:t>. </a:t>
            </a:r>
            <a:r>
              <a:rPr lang="en-US" sz="2000" dirty="0">
                <a:solidFill>
                  <a:srgbClr val="0000FF"/>
                </a:solidFill>
                <a:latin typeface="Palatino Linotype"/>
                <a:cs typeface="Palatino Linotype"/>
              </a:rPr>
              <a:t>Claudette et Claude </a:t>
            </a:r>
            <a:r>
              <a:rPr lang="en-US" sz="2000" dirty="0" smtClean="0">
                <a:solidFill>
                  <a:srgbClr val="0000FF"/>
                </a:solidFill>
                <a:latin typeface="Palatino Linotype"/>
                <a:cs typeface="Palatino Linotype"/>
              </a:rPr>
              <a:t>_____ </a:t>
            </a:r>
            <a:r>
              <a:rPr lang="en-US" sz="2000" i="1" dirty="0" smtClean="0">
                <a:solidFill>
                  <a:srgbClr val="0000FF"/>
                </a:solidFill>
                <a:latin typeface="Palatino Linotype"/>
                <a:cs typeface="Palatino Linotype"/>
              </a:rPr>
              <a:t>(</a:t>
            </a:r>
            <a:r>
              <a:rPr lang="en-US" sz="2000" i="1" dirty="0" err="1">
                <a:solidFill>
                  <a:srgbClr val="0000FF"/>
                </a:solidFill>
                <a:latin typeface="Palatino Linotype"/>
                <a:cs typeface="Palatino Linotype"/>
              </a:rPr>
              <a:t>venir</a:t>
            </a:r>
            <a:r>
              <a:rPr lang="en-US" sz="2000" i="1" dirty="0">
                <a:solidFill>
                  <a:srgbClr val="0000FF"/>
                </a:solidFill>
                <a:latin typeface="Palatino Linotype"/>
                <a:cs typeface="Palatino Linotype"/>
              </a:rPr>
              <a:t>)</a:t>
            </a:r>
            <a:r>
              <a:rPr lang="en-US" sz="2000" dirty="0">
                <a:solidFill>
                  <a:srgbClr val="0000FF"/>
                </a:solidFill>
                <a:latin typeface="Palatino Linotype"/>
                <a:cs typeface="Palatino Linotype"/>
              </a:rPr>
              <a:t> de France.</a:t>
            </a:r>
          </a:p>
          <a:p>
            <a:pPr marL="82296" indent="0">
              <a:spcBef>
                <a:spcPts val="400"/>
              </a:spcBef>
              <a:spcAft>
                <a:spcPts val="600"/>
              </a:spcAft>
              <a:buNone/>
            </a:pPr>
            <a:r>
              <a:rPr lang="mr-IN" sz="2000" dirty="0" smtClean="0">
                <a:latin typeface="Palatino Linotype"/>
                <a:cs typeface="Palatino Linotype"/>
              </a:rPr>
              <a:t>a. venons           </a:t>
            </a:r>
            <a:r>
              <a:rPr lang="mr-IN" sz="2000" dirty="0">
                <a:latin typeface="Palatino Linotype"/>
                <a:cs typeface="Palatino Linotype"/>
              </a:rPr>
              <a:t>b. vient               </a:t>
            </a:r>
            <a:r>
              <a:rPr lang="en-US" sz="2000" dirty="0" smtClean="0">
                <a:latin typeface="Palatino Linotype"/>
                <a:cs typeface="Palatino Linotype"/>
              </a:rPr>
              <a:t>  </a:t>
            </a:r>
            <a:r>
              <a:rPr lang="mr-IN" sz="2000" dirty="0" smtClean="0">
                <a:latin typeface="Palatino Linotype"/>
                <a:cs typeface="Palatino Linotype"/>
              </a:rPr>
              <a:t> </a:t>
            </a:r>
            <a:r>
              <a:rPr lang="mr-IN" sz="2000" dirty="0">
                <a:latin typeface="Palatino Linotype"/>
                <a:cs typeface="Palatino Linotype"/>
              </a:rPr>
              <a:t>c. viens      </a:t>
            </a:r>
            <a:r>
              <a:rPr lang="mr-IN" sz="2000" dirty="0" smtClean="0">
                <a:latin typeface="Palatino Linotype"/>
                <a:cs typeface="Palatino Linotype"/>
              </a:rPr>
              <a:t>d</a:t>
            </a:r>
            <a:r>
              <a:rPr lang="mr-IN" sz="2000" dirty="0">
                <a:latin typeface="Palatino Linotype"/>
                <a:cs typeface="Palatino Linotype"/>
              </a:rPr>
              <a:t>. venez  </a:t>
            </a:r>
            <a:r>
              <a:rPr lang="en-US" sz="2000" dirty="0" smtClean="0">
                <a:latin typeface="Palatino Linotype"/>
                <a:cs typeface="Palatino Linotype"/>
              </a:rPr>
              <a:t>     </a:t>
            </a:r>
            <a:r>
              <a:rPr lang="mr-IN" sz="2000" dirty="0" smtClean="0">
                <a:latin typeface="Palatino Linotype"/>
                <a:cs typeface="Palatino Linotype"/>
              </a:rPr>
              <a:t>e</a:t>
            </a:r>
            <a:r>
              <a:rPr lang="mr-IN" sz="2000" dirty="0">
                <a:latin typeface="Palatino Linotype"/>
                <a:cs typeface="Palatino Linotype"/>
              </a:rPr>
              <a:t>. viennent</a:t>
            </a:r>
          </a:p>
          <a:p>
            <a:pPr marL="82296" indent="0">
              <a:spcBef>
                <a:spcPts val="400"/>
              </a:spcBef>
              <a:spcAft>
                <a:spcPts val="600"/>
              </a:spcAft>
              <a:buNone/>
            </a:pPr>
            <a:r>
              <a:rPr lang="en-US" sz="2000" dirty="0" smtClean="0">
                <a:latin typeface="Palatino Linotype"/>
                <a:cs typeface="Palatino Linotype"/>
              </a:rPr>
              <a:t>7</a:t>
            </a:r>
            <a:r>
              <a:rPr lang="en-US" sz="2000" dirty="0">
                <a:latin typeface="Palatino Linotype"/>
                <a:cs typeface="Palatino Linotype"/>
              </a:rPr>
              <a:t>. </a:t>
            </a:r>
            <a:r>
              <a:rPr lang="en-US" sz="2000" dirty="0" err="1">
                <a:solidFill>
                  <a:srgbClr val="0000FF"/>
                </a:solidFill>
                <a:latin typeface="Palatino Linotype"/>
                <a:cs typeface="Palatino Linotype"/>
              </a:rPr>
              <a:t>Vous</a:t>
            </a:r>
            <a:r>
              <a:rPr lang="en-US" sz="2000" dirty="0">
                <a:solidFill>
                  <a:srgbClr val="0000FF"/>
                </a:solidFill>
                <a:latin typeface="Palatino Linotype"/>
                <a:cs typeface="Palatino Linotype"/>
              </a:rPr>
              <a:t> _____</a:t>
            </a:r>
            <a:r>
              <a:rPr lang="en-US" sz="2000" i="1" dirty="0">
                <a:solidFill>
                  <a:srgbClr val="0000FF"/>
                </a:solidFill>
                <a:latin typeface="Palatino Linotype"/>
                <a:cs typeface="Palatino Linotype"/>
              </a:rPr>
              <a:t>(</a:t>
            </a:r>
            <a:r>
              <a:rPr lang="en-US" sz="2000" i="1" dirty="0" err="1">
                <a:solidFill>
                  <a:srgbClr val="0000FF"/>
                </a:solidFill>
                <a:latin typeface="Palatino Linotype"/>
                <a:cs typeface="Palatino Linotype"/>
              </a:rPr>
              <a:t>venir</a:t>
            </a:r>
            <a:r>
              <a:rPr lang="en-US" sz="2000" i="1" dirty="0">
                <a:solidFill>
                  <a:srgbClr val="0000FF"/>
                </a:solidFill>
                <a:latin typeface="Palatino Linotype"/>
                <a:cs typeface="Palatino Linotype"/>
              </a:rPr>
              <a:t>)</a:t>
            </a:r>
            <a:r>
              <a:rPr lang="en-US" sz="2000" dirty="0">
                <a:solidFill>
                  <a:srgbClr val="0000FF"/>
                </a:solidFill>
                <a:latin typeface="Palatino Linotype"/>
                <a:cs typeface="Palatino Linotype"/>
              </a:rPr>
              <a:t> </a:t>
            </a:r>
            <a:r>
              <a:rPr lang="en-US" sz="2000" dirty="0" err="1">
                <a:solidFill>
                  <a:srgbClr val="0000FF"/>
                </a:solidFill>
                <a:latin typeface="Palatino Linotype"/>
                <a:cs typeface="Palatino Linotype"/>
              </a:rPr>
              <a:t>d’Allemagne</a:t>
            </a:r>
            <a:r>
              <a:rPr lang="en-US" sz="2000" dirty="0">
                <a:solidFill>
                  <a:srgbClr val="0000FF"/>
                </a:solidFill>
                <a:latin typeface="Palatino Linotype"/>
                <a:cs typeface="Palatino Linotype"/>
              </a:rPr>
              <a:t>.</a:t>
            </a:r>
          </a:p>
          <a:p>
            <a:pPr marL="82296" indent="0">
              <a:spcBef>
                <a:spcPts val="400"/>
              </a:spcBef>
              <a:spcAft>
                <a:spcPts val="600"/>
              </a:spcAft>
              <a:buNone/>
            </a:pPr>
            <a:r>
              <a:rPr lang="mr-IN" sz="2000" dirty="0" smtClean="0">
                <a:latin typeface="Palatino Linotype"/>
                <a:cs typeface="Palatino Linotype"/>
              </a:rPr>
              <a:t>a. venons       </a:t>
            </a:r>
            <a:r>
              <a:rPr lang="mr-IN" sz="2000" dirty="0">
                <a:latin typeface="Palatino Linotype"/>
                <a:cs typeface="Palatino Linotype"/>
              </a:rPr>
              <a:t>b. vient    </a:t>
            </a:r>
            <a:r>
              <a:rPr lang="mr-IN" sz="2000" dirty="0" smtClean="0">
                <a:latin typeface="Palatino Linotype"/>
                <a:cs typeface="Palatino Linotype"/>
              </a:rPr>
              <a:t>     </a:t>
            </a:r>
            <a:r>
              <a:rPr lang="mr-IN" sz="2000" dirty="0">
                <a:latin typeface="Palatino Linotype"/>
                <a:cs typeface="Palatino Linotype"/>
              </a:rPr>
              <a:t>c. viens              d. venez            e. </a:t>
            </a:r>
            <a:r>
              <a:rPr lang="mr-IN" sz="2000" dirty="0" smtClean="0">
                <a:latin typeface="Palatino Linotype"/>
                <a:cs typeface="Palatino Linotype"/>
              </a:rPr>
              <a:t>viennent</a:t>
            </a:r>
            <a:endParaRPr lang="mr-IN" sz="2000" dirty="0">
              <a:latin typeface="Palatino Linotype"/>
              <a:cs typeface="Palatino Linotype"/>
            </a:endParaRPr>
          </a:p>
        </p:txBody>
      </p:sp>
    </p:spTree>
    <p:extLst>
      <p:ext uri="{BB962C8B-B14F-4D97-AF65-F5344CB8AC3E}">
        <p14:creationId xmlns:p14="http://schemas.microsoft.com/office/powerpoint/2010/main" val="10998766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 calcmode="lin" valueType="num">
                                      <p:cBhvr>
                                        <p:cTn id="49"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50"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51" dur="1000"/>
                                        <p:tgtEl>
                                          <p:spTgt spid="4">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4">
                                            <p:txEl>
                                              <p:pRg st="1" end="1"/>
                                            </p:txEl>
                                          </p:spTgt>
                                        </p:tgtEl>
                                        <p:attrNameLst>
                                          <p:attrName>style.visibility</p:attrName>
                                        </p:attrNameLst>
                                      </p:cBhvr>
                                      <p:to>
                                        <p:strVal val="visible"/>
                                      </p:to>
                                    </p:set>
                                    <p:anim calcmode="lin" valueType="num">
                                      <p:cBhvr>
                                        <p:cTn id="56"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57"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58" dur="1000"/>
                                        <p:tgtEl>
                                          <p:spTgt spid="4">
                                            <p:txEl>
                                              <p:pRg st="1"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4">
                                            <p:txEl>
                                              <p:pRg st="2" end="2"/>
                                            </p:txEl>
                                          </p:spTgt>
                                        </p:tgtEl>
                                        <p:attrNameLst>
                                          <p:attrName>style.visibility</p:attrName>
                                        </p:attrNameLst>
                                      </p:cBhvr>
                                      <p:to>
                                        <p:strVal val="visible"/>
                                      </p:to>
                                    </p:set>
                                    <p:anim calcmode="lin" valueType="num">
                                      <p:cBhvr>
                                        <p:cTn id="63"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64"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65" dur="1000"/>
                                        <p:tgtEl>
                                          <p:spTgt spid="4">
                                            <p:txEl>
                                              <p:pRg st="2" end="2"/>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4">
                                            <p:txEl>
                                              <p:pRg st="3" end="3"/>
                                            </p:txEl>
                                          </p:spTgt>
                                        </p:tgtEl>
                                        <p:attrNameLst>
                                          <p:attrName>style.visibility</p:attrName>
                                        </p:attrNameLst>
                                      </p:cBhvr>
                                      <p:to>
                                        <p:strVal val="visible"/>
                                      </p:to>
                                    </p:set>
                                    <p:anim calcmode="lin" valueType="num">
                                      <p:cBhvr>
                                        <p:cTn id="70"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71"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72" dur="1000"/>
                                        <p:tgtEl>
                                          <p:spTgt spid="4">
                                            <p:txEl>
                                              <p:pRg st="3" end="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4">
                                            <p:txEl>
                                              <p:pRg st="4" end="4"/>
                                            </p:txEl>
                                          </p:spTgt>
                                        </p:tgtEl>
                                        <p:attrNameLst>
                                          <p:attrName>style.visibility</p:attrName>
                                        </p:attrNameLst>
                                      </p:cBhvr>
                                      <p:to>
                                        <p:strVal val="visible"/>
                                      </p:to>
                                    </p:set>
                                    <p:anim calcmode="lin" valueType="num">
                                      <p:cBhvr>
                                        <p:cTn id="77"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78"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79" dur="1000"/>
                                        <p:tgtEl>
                                          <p:spTgt spid="4">
                                            <p:txEl>
                                              <p:pRg st="4" end="4"/>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4">
                                            <p:txEl>
                                              <p:pRg st="5" end="5"/>
                                            </p:txEl>
                                          </p:spTgt>
                                        </p:tgtEl>
                                        <p:attrNameLst>
                                          <p:attrName>style.visibility</p:attrName>
                                        </p:attrNameLst>
                                      </p:cBhvr>
                                      <p:to>
                                        <p:strVal val="visible"/>
                                      </p:to>
                                    </p:set>
                                    <p:anim calcmode="lin" valueType="num">
                                      <p:cBhvr>
                                        <p:cTn id="84" dur="1000" fill="hold"/>
                                        <p:tgtEl>
                                          <p:spTgt spid="4">
                                            <p:txEl>
                                              <p:pRg st="5" end="5"/>
                                            </p:txEl>
                                          </p:spTgt>
                                        </p:tgtEl>
                                        <p:attrNameLst>
                                          <p:attrName>ppt_w</p:attrName>
                                        </p:attrNameLst>
                                      </p:cBhvr>
                                      <p:tavLst>
                                        <p:tav tm="0">
                                          <p:val>
                                            <p:strVal val="#ppt_w*0.70"/>
                                          </p:val>
                                        </p:tav>
                                        <p:tav tm="100000">
                                          <p:val>
                                            <p:strVal val="#ppt_w"/>
                                          </p:val>
                                        </p:tav>
                                      </p:tavLst>
                                    </p:anim>
                                    <p:anim calcmode="lin" valueType="num">
                                      <p:cBhvr>
                                        <p:cTn id="85" dur="10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86" dur="1000"/>
                                        <p:tgtEl>
                                          <p:spTgt spid="4">
                                            <p:txEl>
                                              <p:pRg st="5" end="5"/>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4">
                                            <p:txEl>
                                              <p:pRg st="6" end="6"/>
                                            </p:txEl>
                                          </p:spTgt>
                                        </p:tgtEl>
                                        <p:attrNameLst>
                                          <p:attrName>style.visibility</p:attrName>
                                        </p:attrNameLst>
                                      </p:cBhvr>
                                      <p:to>
                                        <p:strVal val="visible"/>
                                      </p:to>
                                    </p:set>
                                    <p:anim calcmode="lin" valueType="num">
                                      <p:cBhvr>
                                        <p:cTn id="91" dur="1000" fill="hold"/>
                                        <p:tgtEl>
                                          <p:spTgt spid="4">
                                            <p:txEl>
                                              <p:pRg st="6" end="6"/>
                                            </p:txEl>
                                          </p:spTgt>
                                        </p:tgtEl>
                                        <p:attrNameLst>
                                          <p:attrName>ppt_w</p:attrName>
                                        </p:attrNameLst>
                                      </p:cBhvr>
                                      <p:tavLst>
                                        <p:tav tm="0">
                                          <p:val>
                                            <p:strVal val="#ppt_w*0.70"/>
                                          </p:val>
                                        </p:tav>
                                        <p:tav tm="100000">
                                          <p:val>
                                            <p:strVal val="#ppt_w"/>
                                          </p:val>
                                        </p:tav>
                                      </p:tavLst>
                                    </p:anim>
                                    <p:anim calcmode="lin" valueType="num">
                                      <p:cBhvr>
                                        <p:cTn id="92"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93" dur="1000"/>
                                        <p:tgtEl>
                                          <p:spTgt spid="4">
                                            <p:txEl>
                                              <p:pRg st="6" end="6"/>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ntr" presetSubtype="0" fill="hold" grpId="0" nodeType="clickEffect">
                                  <p:stCondLst>
                                    <p:cond delay="0"/>
                                  </p:stCondLst>
                                  <p:childTnLst>
                                    <p:set>
                                      <p:cBhvr>
                                        <p:cTn id="97" dur="1" fill="hold">
                                          <p:stCondLst>
                                            <p:cond delay="0"/>
                                          </p:stCondLst>
                                        </p:cTn>
                                        <p:tgtEl>
                                          <p:spTgt spid="4">
                                            <p:txEl>
                                              <p:pRg st="7" end="7"/>
                                            </p:txEl>
                                          </p:spTgt>
                                        </p:tgtEl>
                                        <p:attrNameLst>
                                          <p:attrName>style.visibility</p:attrName>
                                        </p:attrNameLst>
                                      </p:cBhvr>
                                      <p:to>
                                        <p:strVal val="visible"/>
                                      </p:to>
                                    </p:set>
                                    <p:anim calcmode="lin" valueType="num">
                                      <p:cBhvr>
                                        <p:cTn id="98" dur="1000" fill="hold"/>
                                        <p:tgtEl>
                                          <p:spTgt spid="4">
                                            <p:txEl>
                                              <p:pRg st="7" end="7"/>
                                            </p:txEl>
                                          </p:spTgt>
                                        </p:tgtEl>
                                        <p:attrNameLst>
                                          <p:attrName>ppt_w</p:attrName>
                                        </p:attrNameLst>
                                      </p:cBhvr>
                                      <p:tavLst>
                                        <p:tav tm="0">
                                          <p:val>
                                            <p:strVal val="#ppt_w*0.70"/>
                                          </p:val>
                                        </p:tav>
                                        <p:tav tm="100000">
                                          <p:val>
                                            <p:strVal val="#ppt_w"/>
                                          </p:val>
                                        </p:tav>
                                      </p:tavLst>
                                    </p:anim>
                                    <p:anim calcmode="lin" valueType="num">
                                      <p:cBhvr>
                                        <p:cTn id="99" dur="1000" fill="hold"/>
                                        <p:tgtEl>
                                          <p:spTgt spid="4">
                                            <p:txEl>
                                              <p:pRg st="7" end="7"/>
                                            </p:txEl>
                                          </p:spTgt>
                                        </p:tgtEl>
                                        <p:attrNameLst>
                                          <p:attrName>ppt_h</p:attrName>
                                        </p:attrNameLst>
                                      </p:cBhvr>
                                      <p:tavLst>
                                        <p:tav tm="0">
                                          <p:val>
                                            <p:strVal val="#ppt_h"/>
                                          </p:val>
                                        </p:tav>
                                        <p:tav tm="100000">
                                          <p:val>
                                            <p:strVal val="#ppt_h"/>
                                          </p:val>
                                        </p:tav>
                                      </p:tavLst>
                                    </p:anim>
                                    <p:animEffect transition="in" filter="fade">
                                      <p:cBhvr>
                                        <p:cTn id="100"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7935" y="164354"/>
            <a:ext cx="7855753" cy="795582"/>
          </a:xfrm>
        </p:spPr>
        <p:txBody>
          <a:bodyPr>
            <a:no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trente-cinq</a:t>
            </a:r>
            <a:r>
              <a:rPr lang="en-US" sz="2400" dirty="0">
                <a:latin typeface="Palatino Linotype"/>
                <a:cs typeface="Palatino Linotype"/>
              </a:rPr>
              <a:t>:  14/5 – 18/5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jeudi</a:t>
            </a:r>
            <a:r>
              <a:rPr lang="en-US" sz="2400" dirty="0">
                <a:latin typeface="Palatino Linotype"/>
                <a:cs typeface="Palatino Linotype"/>
              </a:rPr>
              <a:t>, le dix-</a:t>
            </a:r>
            <a:r>
              <a:rPr lang="en-US" sz="2400" dirty="0" err="1">
                <a:latin typeface="Palatino Linotype"/>
                <a:cs typeface="Palatino Linotype"/>
              </a:rPr>
              <a:t>sept</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200" dirty="0">
              <a:latin typeface="Palatino Linotype"/>
              <a:cs typeface="Palatino Linotype"/>
            </a:endParaRPr>
          </a:p>
        </p:txBody>
      </p:sp>
      <p:sp>
        <p:nvSpPr>
          <p:cNvPr id="3" name="Content Placeholder 2"/>
          <p:cNvSpPr>
            <a:spLocks noGrp="1"/>
          </p:cNvSpPr>
          <p:nvPr>
            <p:ph sz="half" idx="1"/>
          </p:nvPr>
        </p:nvSpPr>
        <p:spPr>
          <a:xfrm>
            <a:off x="1077935" y="1137155"/>
            <a:ext cx="4001655" cy="5508552"/>
          </a:xfrm>
        </p:spPr>
        <p:txBody>
          <a:bodyPr>
            <a:noAutofit/>
          </a:bodyPr>
          <a:lstStyle/>
          <a:p>
            <a:pPr marL="82296" indent="0">
              <a:spcBef>
                <a:spcPts val="400"/>
              </a:spcBef>
              <a:spcAft>
                <a:spcPts val="600"/>
              </a:spcAft>
              <a:buNone/>
            </a:pPr>
            <a:r>
              <a:rPr lang="en-US" sz="2000" dirty="0">
                <a:latin typeface="Palatino Linotype"/>
                <a:cs typeface="Palatino Linotype"/>
              </a:rPr>
              <a:t>8. </a:t>
            </a:r>
            <a:r>
              <a:rPr lang="en-US" sz="2000" dirty="0">
                <a:solidFill>
                  <a:srgbClr val="0000FF"/>
                </a:solidFill>
                <a:latin typeface="Palatino Linotype"/>
                <a:cs typeface="Palatino Linotype"/>
              </a:rPr>
              <a:t>Je _____</a:t>
            </a:r>
            <a:r>
              <a:rPr lang="en-US" sz="2000" i="1" dirty="0">
                <a:solidFill>
                  <a:srgbClr val="0000FF"/>
                </a:solidFill>
                <a:latin typeface="Palatino Linotype"/>
                <a:cs typeface="Palatino Linotype"/>
              </a:rPr>
              <a:t>(faire)</a:t>
            </a:r>
            <a:r>
              <a:rPr lang="en-US" sz="2000" dirty="0">
                <a:solidFill>
                  <a:srgbClr val="0000FF"/>
                </a:solidFill>
                <a:latin typeface="Palatino Linotype"/>
                <a:cs typeface="Palatino Linotype"/>
              </a:rPr>
              <a:t> </a:t>
            </a:r>
            <a:r>
              <a:rPr lang="en-US" sz="2000" dirty="0" err="1">
                <a:solidFill>
                  <a:srgbClr val="0000FF"/>
                </a:solidFill>
                <a:latin typeface="Palatino Linotype"/>
                <a:cs typeface="Palatino Linotype"/>
              </a:rPr>
              <a:t>une</a:t>
            </a:r>
            <a:r>
              <a:rPr lang="en-US" sz="2000" dirty="0">
                <a:solidFill>
                  <a:srgbClr val="0000FF"/>
                </a:solidFill>
                <a:latin typeface="Palatino Linotype"/>
                <a:cs typeface="Palatino Linotype"/>
              </a:rPr>
              <a:t> promenade au </a:t>
            </a:r>
            <a:r>
              <a:rPr lang="en-US" sz="2000" dirty="0" err="1">
                <a:solidFill>
                  <a:srgbClr val="0000FF"/>
                </a:solidFill>
                <a:latin typeface="Palatino Linotype"/>
                <a:cs typeface="Palatino Linotype"/>
              </a:rPr>
              <a:t>parc</a:t>
            </a:r>
            <a:r>
              <a:rPr lang="en-US" sz="2000" dirty="0">
                <a:solidFill>
                  <a:srgbClr val="0000FF"/>
                </a:solidFill>
                <a:latin typeface="Palatino Linotype"/>
                <a:cs typeface="Palatino Linotype"/>
              </a:rPr>
              <a:t> </a:t>
            </a:r>
            <a:r>
              <a:rPr lang="en-US" sz="2000" dirty="0" err="1">
                <a:solidFill>
                  <a:srgbClr val="0000FF"/>
                </a:solidFill>
                <a:latin typeface="Palatino Linotype"/>
                <a:cs typeface="Palatino Linotype"/>
              </a:rPr>
              <a:t>quand</a:t>
            </a:r>
            <a:r>
              <a:rPr lang="en-US" sz="2000" dirty="0">
                <a:solidFill>
                  <a:srgbClr val="0000FF"/>
                </a:solidFill>
                <a:latin typeface="Palatino Linotype"/>
                <a:cs typeface="Palatino Linotype"/>
              </a:rPr>
              <a:t> </a:t>
            </a:r>
            <a:r>
              <a:rPr lang="en-US" sz="2000" dirty="0" err="1">
                <a:solidFill>
                  <a:srgbClr val="0000FF"/>
                </a:solidFill>
                <a:latin typeface="Palatino Linotype"/>
                <a:cs typeface="Palatino Linotype"/>
              </a:rPr>
              <a:t>il</a:t>
            </a:r>
            <a:r>
              <a:rPr lang="en-US" sz="2000" dirty="0">
                <a:solidFill>
                  <a:srgbClr val="0000FF"/>
                </a:solidFill>
                <a:latin typeface="Palatino Linotype"/>
                <a:cs typeface="Palatino Linotype"/>
              </a:rPr>
              <a:t> fait </a:t>
            </a:r>
            <a:r>
              <a:rPr lang="en-US" sz="2000" dirty="0" err="1">
                <a:solidFill>
                  <a:srgbClr val="0000FF"/>
                </a:solidFill>
                <a:latin typeface="Palatino Linotype"/>
                <a:cs typeface="Palatino Linotype"/>
              </a:rPr>
              <a:t>frais</a:t>
            </a:r>
            <a:r>
              <a:rPr lang="en-US" sz="2000" dirty="0">
                <a:solidFill>
                  <a:srgbClr val="0000FF"/>
                </a:solidFill>
                <a:latin typeface="Palatino Linotype"/>
                <a:cs typeface="Palatino Linotype"/>
              </a:rPr>
              <a:t>.</a:t>
            </a:r>
          </a:p>
          <a:p>
            <a:pPr marL="82296" indent="0">
              <a:spcBef>
                <a:spcPts val="400"/>
              </a:spcBef>
              <a:spcAft>
                <a:spcPts val="600"/>
              </a:spcAft>
              <a:buNone/>
            </a:pPr>
            <a:r>
              <a:rPr lang="mr-IN" sz="2000" dirty="0">
                <a:latin typeface="Palatino Linotype"/>
                <a:cs typeface="Palatino Linotype"/>
              </a:rPr>
              <a:t>a. faisons     </a:t>
            </a:r>
            <a:r>
              <a:rPr lang="mr-IN" sz="2000" dirty="0" smtClean="0">
                <a:latin typeface="Palatino Linotype"/>
                <a:cs typeface="Palatino Linotype"/>
              </a:rPr>
              <a:t> </a:t>
            </a:r>
            <a:r>
              <a:rPr lang="mr-IN" sz="2000" dirty="0">
                <a:latin typeface="Palatino Linotype"/>
                <a:cs typeface="Palatino Linotype"/>
              </a:rPr>
              <a:t>b. faites      </a:t>
            </a:r>
            <a:r>
              <a:rPr lang="mr-IN" sz="2000" dirty="0" smtClean="0">
                <a:latin typeface="Palatino Linotype"/>
                <a:cs typeface="Palatino Linotype"/>
              </a:rPr>
              <a:t>  </a:t>
            </a:r>
            <a:r>
              <a:rPr lang="mr-IN" sz="2000" dirty="0">
                <a:latin typeface="Palatino Linotype"/>
                <a:cs typeface="Palatino Linotype"/>
              </a:rPr>
              <a:t>c. fais                 d. fait                 e. font</a:t>
            </a:r>
          </a:p>
          <a:p>
            <a:pPr marL="82296" indent="0">
              <a:spcBef>
                <a:spcPts val="400"/>
              </a:spcBef>
              <a:spcAft>
                <a:spcPts val="600"/>
              </a:spcAft>
              <a:buNone/>
            </a:pPr>
            <a:r>
              <a:rPr lang="en-US" sz="2000" dirty="0">
                <a:latin typeface="Palatino Linotype"/>
                <a:cs typeface="Palatino Linotype"/>
              </a:rPr>
              <a:t>9. </a:t>
            </a:r>
            <a:r>
              <a:rPr lang="en-US" sz="2000" dirty="0">
                <a:solidFill>
                  <a:srgbClr val="0000FF"/>
                </a:solidFill>
                <a:latin typeface="Palatino Linotype"/>
                <a:cs typeface="Palatino Linotype"/>
              </a:rPr>
              <a:t>Nous _____</a:t>
            </a:r>
            <a:r>
              <a:rPr lang="en-US" sz="2000" i="1" dirty="0">
                <a:solidFill>
                  <a:srgbClr val="0000FF"/>
                </a:solidFill>
                <a:latin typeface="Palatino Linotype"/>
                <a:cs typeface="Palatino Linotype"/>
              </a:rPr>
              <a:t>(faire)</a:t>
            </a:r>
            <a:r>
              <a:rPr lang="en-US" sz="2000" dirty="0">
                <a:solidFill>
                  <a:srgbClr val="0000FF"/>
                </a:solidFill>
                <a:latin typeface="Palatino Linotype"/>
                <a:cs typeface="Palatino Linotype"/>
              </a:rPr>
              <a:t> </a:t>
            </a:r>
            <a:r>
              <a:rPr lang="en-US" sz="2000" dirty="0" err="1">
                <a:solidFill>
                  <a:srgbClr val="0000FF"/>
                </a:solidFill>
                <a:latin typeface="Palatino Linotype"/>
                <a:cs typeface="Palatino Linotype"/>
              </a:rPr>
              <a:t>une</a:t>
            </a:r>
            <a:r>
              <a:rPr lang="en-US" sz="2000" dirty="0">
                <a:solidFill>
                  <a:srgbClr val="0000FF"/>
                </a:solidFill>
                <a:latin typeface="Palatino Linotype"/>
                <a:cs typeface="Palatino Linotype"/>
              </a:rPr>
              <a:t> </a:t>
            </a:r>
            <a:r>
              <a:rPr lang="en-US" sz="2000" dirty="0" err="1">
                <a:solidFill>
                  <a:srgbClr val="0000FF"/>
                </a:solidFill>
                <a:latin typeface="Palatino Linotype"/>
                <a:cs typeface="Palatino Linotype"/>
              </a:rPr>
              <a:t>omelette</a:t>
            </a:r>
            <a:r>
              <a:rPr lang="en-US" sz="2000" dirty="0">
                <a:solidFill>
                  <a:srgbClr val="0000FF"/>
                </a:solidFill>
                <a:latin typeface="Palatino Linotype"/>
                <a:cs typeface="Palatino Linotype"/>
              </a:rPr>
              <a:t> </a:t>
            </a:r>
            <a:r>
              <a:rPr lang="en-US" sz="2000" dirty="0" err="1">
                <a:solidFill>
                  <a:srgbClr val="0000FF"/>
                </a:solidFill>
                <a:latin typeface="Palatino Linotype"/>
                <a:cs typeface="Palatino Linotype"/>
              </a:rPr>
              <a:t>dans</a:t>
            </a:r>
            <a:r>
              <a:rPr lang="en-US" sz="2000" dirty="0">
                <a:solidFill>
                  <a:srgbClr val="0000FF"/>
                </a:solidFill>
                <a:latin typeface="Palatino Linotype"/>
                <a:cs typeface="Palatino Linotype"/>
              </a:rPr>
              <a:t> la cuisine.</a:t>
            </a:r>
          </a:p>
          <a:p>
            <a:pPr marL="82296" indent="0">
              <a:spcBef>
                <a:spcPts val="400"/>
              </a:spcBef>
              <a:spcAft>
                <a:spcPts val="600"/>
              </a:spcAft>
              <a:buNone/>
            </a:pPr>
            <a:r>
              <a:rPr lang="mr-IN" sz="2000" dirty="0" smtClean="0">
                <a:latin typeface="Palatino Linotype"/>
                <a:cs typeface="Palatino Linotype"/>
              </a:rPr>
              <a:t>a. faisons       </a:t>
            </a:r>
            <a:r>
              <a:rPr lang="mr-IN" sz="2000" dirty="0">
                <a:latin typeface="Palatino Linotype"/>
                <a:cs typeface="Palatino Linotype"/>
              </a:rPr>
              <a:t>b. faites     </a:t>
            </a:r>
            <a:r>
              <a:rPr lang="mr-IN" sz="2000" dirty="0" smtClean="0">
                <a:latin typeface="Palatino Linotype"/>
                <a:cs typeface="Palatino Linotype"/>
              </a:rPr>
              <a:t>   </a:t>
            </a:r>
            <a:r>
              <a:rPr lang="mr-IN" sz="2000" dirty="0">
                <a:latin typeface="Palatino Linotype"/>
                <a:cs typeface="Palatino Linotype"/>
              </a:rPr>
              <a:t>c. fais                 d. fait                 e. </a:t>
            </a:r>
            <a:r>
              <a:rPr lang="mr-IN" sz="2000" dirty="0" smtClean="0">
                <a:latin typeface="Palatino Linotype"/>
                <a:cs typeface="Palatino Linotype"/>
              </a:rPr>
              <a:t>font</a:t>
            </a:r>
            <a:endParaRPr lang="en-US" sz="2000" dirty="0" smtClean="0">
              <a:latin typeface="Palatino Linotype"/>
              <a:cs typeface="Palatino Linotype"/>
            </a:endParaRPr>
          </a:p>
          <a:p>
            <a:pPr marL="82296" indent="0">
              <a:spcBef>
                <a:spcPts val="400"/>
              </a:spcBef>
              <a:spcAft>
                <a:spcPts val="600"/>
              </a:spcAft>
              <a:buNone/>
            </a:pPr>
            <a:r>
              <a:rPr lang="en-US" sz="2000" dirty="0" smtClean="0">
                <a:latin typeface="Palatino Linotype"/>
                <a:cs typeface="Palatino Linotype"/>
              </a:rPr>
              <a:t>10</a:t>
            </a:r>
            <a:r>
              <a:rPr lang="en-US" sz="2000" dirty="0">
                <a:latin typeface="Palatino Linotype"/>
                <a:cs typeface="Palatino Linotype"/>
              </a:rPr>
              <a:t>. </a:t>
            </a:r>
            <a:r>
              <a:rPr lang="en-US" sz="2000" dirty="0">
                <a:solidFill>
                  <a:srgbClr val="0000FF"/>
                </a:solidFill>
                <a:latin typeface="Palatino Linotype"/>
                <a:cs typeface="Palatino Linotype"/>
              </a:rPr>
              <a:t>Monsieur Renault </a:t>
            </a:r>
            <a:r>
              <a:rPr lang="en-US" sz="2000" dirty="0" err="1">
                <a:solidFill>
                  <a:srgbClr val="0000FF"/>
                </a:solidFill>
                <a:latin typeface="Palatino Linotype"/>
                <a:cs typeface="Palatino Linotype"/>
              </a:rPr>
              <a:t>est</a:t>
            </a:r>
            <a:r>
              <a:rPr lang="en-US" sz="2000" dirty="0">
                <a:solidFill>
                  <a:srgbClr val="0000FF"/>
                </a:solidFill>
                <a:latin typeface="Palatino Linotype"/>
                <a:cs typeface="Palatino Linotype"/>
              </a:rPr>
              <a:t> ______.</a:t>
            </a:r>
          </a:p>
          <a:p>
            <a:pPr marL="82296" indent="0">
              <a:spcBef>
                <a:spcPts val="400"/>
              </a:spcBef>
              <a:spcAft>
                <a:spcPts val="600"/>
              </a:spcAft>
              <a:buNone/>
            </a:pPr>
            <a:r>
              <a:rPr lang="en-US" sz="2000" dirty="0" smtClean="0">
                <a:latin typeface="Palatino Linotype"/>
                <a:cs typeface="Palatino Linotype"/>
              </a:rPr>
              <a:t>a. </a:t>
            </a:r>
            <a:r>
              <a:rPr lang="en-US" sz="2000" dirty="0" err="1" smtClean="0">
                <a:latin typeface="Palatino Linotype"/>
                <a:cs typeface="Palatino Linotype"/>
              </a:rPr>
              <a:t>une</a:t>
            </a:r>
            <a:r>
              <a:rPr lang="en-US" sz="2000" dirty="0" smtClean="0">
                <a:latin typeface="Palatino Linotype"/>
                <a:cs typeface="Palatino Linotype"/>
              </a:rPr>
              <a:t> </a:t>
            </a:r>
            <a:r>
              <a:rPr lang="en-US" sz="2000" dirty="0">
                <a:latin typeface="Palatino Linotype"/>
                <a:cs typeface="Palatino Linotype"/>
              </a:rPr>
              <a:t>coiffeuse  b. un coiffeur      </a:t>
            </a:r>
            <a:r>
              <a:rPr lang="en-US" sz="2000" dirty="0" smtClean="0">
                <a:latin typeface="Palatino Linotype"/>
                <a:cs typeface="Palatino Linotype"/>
              </a:rPr>
              <a:t>  c</a:t>
            </a:r>
            <a:r>
              <a:rPr lang="en-US" sz="2000" dirty="0">
                <a:latin typeface="Palatino Linotype"/>
                <a:cs typeface="Palatino Linotype"/>
              </a:rPr>
              <a:t>. </a:t>
            </a:r>
            <a:r>
              <a:rPr lang="en-US" sz="2000" dirty="0" err="1">
                <a:latin typeface="Palatino Linotype"/>
                <a:cs typeface="Palatino Linotype"/>
              </a:rPr>
              <a:t>une</a:t>
            </a:r>
            <a:r>
              <a:rPr lang="en-US" sz="2000" dirty="0">
                <a:latin typeface="Palatino Linotype"/>
                <a:cs typeface="Palatino Linotype"/>
              </a:rPr>
              <a:t> </a:t>
            </a:r>
            <a:r>
              <a:rPr lang="en-US" sz="2000" dirty="0" err="1">
                <a:latin typeface="Palatino Linotype"/>
                <a:cs typeface="Palatino Linotype"/>
              </a:rPr>
              <a:t>serveuse</a:t>
            </a:r>
            <a:r>
              <a:rPr lang="en-US" sz="2000" dirty="0">
                <a:latin typeface="Palatino Linotype"/>
                <a:cs typeface="Palatino Linotype"/>
              </a:rPr>
              <a:t> d. </a:t>
            </a:r>
            <a:r>
              <a:rPr lang="en-US" sz="2000" dirty="0" err="1">
                <a:latin typeface="Palatino Linotype"/>
                <a:cs typeface="Palatino Linotype"/>
              </a:rPr>
              <a:t>une</a:t>
            </a:r>
            <a:r>
              <a:rPr lang="en-US" sz="2000" dirty="0">
                <a:latin typeface="Palatino Linotype"/>
                <a:cs typeface="Palatino Linotype"/>
              </a:rPr>
              <a:t> </a:t>
            </a:r>
            <a:r>
              <a:rPr lang="en-US" sz="2000" dirty="0" err="1">
                <a:latin typeface="Palatino Linotype"/>
                <a:cs typeface="Palatino Linotype"/>
              </a:rPr>
              <a:t>infirmière</a:t>
            </a:r>
            <a:endParaRPr lang="en-US" sz="2000" dirty="0">
              <a:latin typeface="Palatino Linotype"/>
              <a:cs typeface="Palatino Linotype"/>
            </a:endParaRPr>
          </a:p>
          <a:p>
            <a:pPr marL="82296" indent="0">
              <a:spcBef>
                <a:spcPts val="400"/>
              </a:spcBef>
              <a:spcAft>
                <a:spcPts val="600"/>
              </a:spcAft>
              <a:buNone/>
            </a:pPr>
            <a:r>
              <a:rPr lang="en-US" sz="2000" dirty="0" smtClean="0">
                <a:latin typeface="Palatino Linotype"/>
                <a:cs typeface="Palatino Linotype"/>
              </a:rPr>
              <a:t>11</a:t>
            </a:r>
            <a:r>
              <a:rPr lang="en-US" sz="2000" dirty="0">
                <a:latin typeface="Palatino Linotype"/>
                <a:cs typeface="Palatino Linotype"/>
              </a:rPr>
              <a:t>. </a:t>
            </a:r>
            <a:r>
              <a:rPr lang="en-US" sz="2000" dirty="0">
                <a:solidFill>
                  <a:srgbClr val="0000FF"/>
                </a:solidFill>
                <a:latin typeface="Palatino Linotype"/>
                <a:cs typeface="Palatino Linotype"/>
              </a:rPr>
              <a:t>Madame </a:t>
            </a:r>
            <a:r>
              <a:rPr lang="en-US" sz="2000" dirty="0" smtClean="0">
                <a:solidFill>
                  <a:srgbClr val="0000FF"/>
                </a:solidFill>
                <a:latin typeface="Palatino Linotype"/>
                <a:cs typeface="Palatino Linotype"/>
              </a:rPr>
              <a:t>Thiesmeyer et </a:t>
            </a:r>
            <a:r>
              <a:rPr lang="en-US" sz="2000" dirty="0">
                <a:solidFill>
                  <a:srgbClr val="0000FF"/>
                </a:solidFill>
                <a:latin typeface="Palatino Linotype"/>
                <a:cs typeface="Palatino Linotype"/>
              </a:rPr>
              <a:t>Madame </a:t>
            </a:r>
            <a:r>
              <a:rPr lang="en-US" sz="2000" dirty="0" err="1">
                <a:solidFill>
                  <a:srgbClr val="0000FF"/>
                </a:solidFill>
                <a:latin typeface="Palatino Linotype"/>
                <a:cs typeface="Palatino Linotype"/>
              </a:rPr>
              <a:t>Vhiteszi</a:t>
            </a:r>
            <a:r>
              <a:rPr lang="en-US" sz="2000" dirty="0">
                <a:solidFill>
                  <a:srgbClr val="0000FF"/>
                </a:solidFill>
                <a:latin typeface="Palatino Linotype"/>
                <a:cs typeface="Palatino Linotype"/>
              </a:rPr>
              <a:t> </a:t>
            </a:r>
            <a:r>
              <a:rPr lang="en-US" sz="2000" dirty="0" err="1">
                <a:solidFill>
                  <a:srgbClr val="0000FF"/>
                </a:solidFill>
                <a:latin typeface="Palatino Linotype"/>
                <a:cs typeface="Palatino Linotype"/>
              </a:rPr>
              <a:t>sont</a:t>
            </a:r>
            <a:r>
              <a:rPr lang="en-US" sz="2000" dirty="0">
                <a:solidFill>
                  <a:srgbClr val="0000FF"/>
                </a:solidFill>
                <a:latin typeface="Palatino Linotype"/>
                <a:cs typeface="Palatino Linotype"/>
              </a:rPr>
              <a:t> ______.</a:t>
            </a:r>
          </a:p>
          <a:p>
            <a:pPr marL="82296" indent="0">
              <a:spcBef>
                <a:spcPts val="400"/>
              </a:spcBef>
              <a:spcAft>
                <a:spcPts val="600"/>
              </a:spcAft>
              <a:buNone/>
            </a:pPr>
            <a:r>
              <a:rPr lang="mr-IN" sz="2000" dirty="0">
                <a:latin typeface="Palatino Linotype"/>
                <a:cs typeface="Palatino Linotype"/>
              </a:rPr>
              <a:t>a. une prof          b. des profs        c. un prof           d. une </a:t>
            </a:r>
            <a:r>
              <a:rPr lang="mr-IN" sz="2000" dirty="0" smtClean="0">
                <a:latin typeface="Palatino Linotype"/>
                <a:cs typeface="Palatino Linotype"/>
              </a:rPr>
              <a:t>profs</a:t>
            </a:r>
            <a:endParaRPr lang="mr-IN" sz="2000" dirty="0">
              <a:latin typeface="Palatino Linotype"/>
              <a:cs typeface="Palatino Linotype"/>
            </a:endParaRPr>
          </a:p>
        </p:txBody>
      </p:sp>
      <p:sp>
        <p:nvSpPr>
          <p:cNvPr id="4" name="Content Placeholder 3"/>
          <p:cNvSpPr>
            <a:spLocks noGrp="1"/>
          </p:cNvSpPr>
          <p:nvPr>
            <p:ph sz="half" idx="2"/>
          </p:nvPr>
        </p:nvSpPr>
        <p:spPr>
          <a:xfrm>
            <a:off x="5079590" y="1137155"/>
            <a:ext cx="3854098" cy="5508551"/>
          </a:xfrm>
        </p:spPr>
        <p:txBody>
          <a:bodyPr>
            <a:normAutofit fontScale="92500" lnSpcReduction="20000"/>
          </a:bodyPr>
          <a:lstStyle/>
          <a:p>
            <a:pPr marL="82296" indent="0">
              <a:lnSpc>
                <a:spcPct val="110000"/>
              </a:lnSpc>
              <a:spcAft>
                <a:spcPts val="600"/>
              </a:spcAft>
              <a:buNone/>
            </a:pPr>
            <a:r>
              <a:rPr lang="en-US" sz="2000" dirty="0">
                <a:latin typeface="Palatino Linotype"/>
                <a:cs typeface="Palatino Linotype"/>
              </a:rPr>
              <a:t>12. </a:t>
            </a:r>
            <a:r>
              <a:rPr lang="en-US" sz="2000" dirty="0" smtClean="0">
                <a:solidFill>
                  <a:srgbClr val="0000FF"/>
                </a:solidFill>
                <a:latin typeface="Palatino Linotype"/>
                <a:cs typeface="Palatino Linotype"/>
              </a:rPr>
              <a:t>Yoko (</a:t>
            </a:r>
            <a:r>
              <a:rPr lang="en-US" sz="2000" dirty="0">
                <a:solidFill>
                  <a:srgbClr val="0000FF"/>
                </a:solidFill>
                <a:latin typeface="Palatino Linotype"/>
                <a:cs typeface="Palatino Linotype"/>
              </a:rPr>
              <a:t>girl) </a:t>
            </a:r>
            <a:r>
              <a:rPr lang="en-US" sz="2000" dirty="0" err="1">
                <a:solidFill>
                  <a:srgbClr val="0000FF"/>
                </a:solidFill>
                <a:latin typeface="Palatino Linotype"/>
                <a:cs typeface="Palatino Linotype"/>
              </a:rPr>
              <a:t>habite</a:t>
            </a:r>
            <a:r>
              <a:rPr lang="en-US" sz="2000" dirty="0">
                <a:solidFill>
                  <a:srgbClr val="0000FF"/>
                </a:solidFill>
                <a:latin typeface="Palatino Linotype"/>
                <a:cs typeface="Palatino Linotype"/>
              </a:rPr>
              <a:t> </a:t>
            </a:r>
            <a:r>
              <a:rPr lang="en-US" sz="2000" dirty="0" err="1">
                <a:solidFill>
                  <a:srgbClr val="0000FF"/>
                </a:solidFill>
                <a:latin typeface="Palatino Linotype"/>
                <a:cs typeface="Palatino Linotype"/>
              </a:rPr>
              <a:t>à</a:t>
            </a:r>
            <a:r>
              <a:rPr lang="en-US" sz="2000" dirty="0">
                <a:solidFill>
                  <a:srgbClr val="0000FF"/>
                </a:solidFill>
                <a:latin typeface="Palatino Linotype"/>
                <a:cs typeface="Palatino Linotype"/>
              </a:rPr>
              <a:t> Tokyo.  Elle </a:t>
            </a:r>
            <a:r>
              <a:rPr lang="en-US" sz="2000" dirty="0" err="1">
                <a:solidFill>
                  <a:srgbClr val="0000FF"/>
                </a:solidFill>
                <a:latin typeface="Palatino Linotype"/>
                <a:cs typeface="Palatino Linotype"/>
              </a:rPr>
              <a:t>est</a:t>
            </a:r>
            <a:r>
              <a:rPr lang="en-US" sz="2000" dirty="0">
                <a:solidFill>
                  <a:srgbClr val="0000FF"/>
                </a:solidFill>
                <a:latin typeface="Palatino Linotype"/>
                <a:cs typeface="Palatino Linotype"/>
              </a:rPr>
              <a:t> ______.</a:t>
            </a:r>
          </a:p>
          <a:p>
            <a:pPr marL="82296" indent="0">
              <a:lnSpc>
                <a:spcPct val="110000"/>
              </a:lnSpc>
              <a:spcAft>
                <a:spcPts val="600"/>
              </a:spcAft>
              <a:buNone/>
            </a:pPr>
            <a:r>
              <a:rPr lang="en-US" sz="2000" dirty="0">
                <a:latin typeface="Palatino Linotype"/>
                <a:cs typeface="Palatino Linotype"/>
              </a:rPr>
              <a:t>a. </a:t>
            </a:r>
            <a:r>
              <a:rPr lang="en-US" sz="2000" dirty="0" err="1">
                <a:latin typeface="Palatino Linotype"/>
                <a:cs typeface="Palatino Linotype"/>
              </a:rPr>
              <a:t>Japonais</a:t>
            </a:r>
            <a:r>
              <a:rPr lang="en-US" sz="2000" dirty="0">
                <a:latin typeface="Palatino Linotype"/>
                <a:cs typeface="Palatino Linotype"/>
              </a:rPr>
              <a:t>         b. </a:t>
            </a:r>
            <a:r>
              <a:rPr lang="en-US" sz="2000" dirty="0" err="1">
                <a:latin typeface="Palatino Linotype"/>
                <a:cs typeface="Palatino Linotype"/>
              </a:rPr>
              <a:t>japonaises</a:t>
            </a:r>
            <a:r>
              <a:rPr lang="en-US" sz="2000" dirty="0">
                <a:latin typeface="Palatino Linotype"/>
                <a:cs typeface="Palatino Linotype"/>
              </a:rPr>
              <a:t>      </a:t>
            </a:r>
            <a:r>
              <a:rPr lang="en-US" sz="2000" dirty="0" smtClean="0">
                <a:latin typeface="Palatino Linotype"/>
                <a:cs typeface="Palatino Linotype"/>
              </a:rPr>
              <a:t> c</a:t>
            </a:r>
            <a:r>
              <a:rPr lang="en-US" sz="2000" dirty="0">
                <a:latin typeface="Palatino Linotype"/>
                <a:cs typeface="Palatino Linotype"/>
              </a:rPr>
              <a:t>. </a:t>
            </a:r>
            <a:r>
              <a:rPr lang="en-US" sz="2000" dirty="0" err="1">
                <a:latin typeface="Palatino Linotype"/>
                <a:cs typeface="Palatino Linotype"/>
              </a:rPr>
              <a:t>japonaise</a:t>
            </a:r>
            <a:r>
              <a:rPr lang="en-US" sz="2000" dirty="0">
                <a:latin typeface="Palatino Linotype"/>
                <a:cs typeface="Palatino Linotype"/>
              </a:rPr>
              <a:t>       d. </a:t>
            </a:r>
            <a:r>
              <a:rPr lang="en-US" sz="2000" dirty="0" err="1">
                <a:latin typeface="Palatino Linotype"/>
                <a:cs typeface="Palatino Linotype"/>
              </a:rPr>
              <a:t>Japonaises</a:t>
            </a:r>
            <a:endParaRPr lang="en-US" sz="2000" dirty="0">
              <a:latin typeface="Palatino Linotype"/>
              <a:cs typeface="Palatino Linotype"/>
            </a:endParaRPr>
          </a:p>
          <a:p>
            <a:pPr marL="82296" indent="0">
              <a:lnSpc>
                <a:spcPct val="110000"/>
              </a:lnSpc>
              <a:spcAft>
                <a:spcPts val="600"/>
              </a:spcAft>
              <a:buNone/>
            </a:pPr>
            <a:r>
              <a:rPr lang="en-US" sz="2000" dirty="0">
                <a:latin typeface="Palatino Linotype"/>
                <a:cs typeface="Palatino Linotype"/>
              </a:rPr>
              <a:t>13. </a:t>
            </a:r>
            <a:r>
              <a:rPr lang="en-US" sz="2000" dirty="0">
                <a:solidFill>
                  <a:srgbClr val="0000FF"/>
                </a:solidFill>
                <a:latin typeface="Palatino Linotype"/>
                <a:cs typeface="Palatino Linotype"/>
              </a:rPr>
              <a:t>Marcos </a:t>
            </a:r>
            <a:r>
              <a:rPr lang="en-US" sz="2000" dirty="0" err="1">
                <a:solidFill>
                  <a:srgbClr val="0000FF"/>
                </a:solidFill>
                <a:latin typeface="Palatino Linotype"/>
                <a:cs typeface="Palatino Linotype"/>
              </a:rPr>
              <a:t>habite</a:t>
            </a:r>
            <a:r>
              <a:rPr lang="en-US" sz="2000" dirty="0">
                <a:solidFill>
                  <a:srgbClr val="0000FF"/>
                </a:solidFill>
                <a:latin typeface="Palatino Linotype"/>
                <a:cs typeface="Palatino Linotype"/>
              </a:rPr>
              <a:t> au </a:t>
            </a:r>
            <a:r>
              <a:rPr lang="en-US" sz="2000" dirty="0" err="1">
                <a:solidFill>
                  <a:srgbClr val="0000FF"/>
                </a:solidFill>
                <a:latin typeface="Palatino Linotype"/>
                <a:cs typeface="Palatino Linotype"/>
              </a:rPr>
              <a:t>Mexique</a:t>
            </a:r>
            <a:r>
              <a:rPr lang="en-US" sz="2000" dirty="0">
                <a:solidFill>
                  <a:srgbClr val="0000FF"/>
                </a:solidFill>
                <a:latin typeface="Palatino Linotype"/>
                <a:cs typeface="Palatino Linotype"/>
              </a:rPr>
              <a:t>.  Il </a:t>
            </a:r>
            <a:r>
              <a:rPr lang="en-US" sz="2000" dirty="0" err="1">
                <a:solidFill>
                  <a:srgbClr val="0000FF"/>
                </a:solidFill>
                <a:latin typeface="Palatino Linotype"/>
                <a:cs typeface="Palatino Linotype"/>
              </a:rPr>
              <a:t>est</a:t>
            </a:r>
            <a:r>
              <a:rPr lang="en-US" sz="2000" dirty="0">
                <a:solidFill>
                  <a:srgbClr val="0000FF"/>
                </a:solidFill>
                <a:latin typeface="Palatino Linotype"/>
                <a:cs typeface="Palatino Linotype"/>
              </a:rPr>
              <a:t>______.</a:t>
            </a:r>
          </a:p>
          <a:p>
            <a:pPr marL="82296" indent="0">
              <a:lnSpc>
                <a:spcPct val="110000"/>
              </a:lnSpc>
              <a:spcAft>
                <a:spcPts val="600"/>
              </a:spcAft>
              <a:buNone/>
            </a:pPr>
            <a:r>
              <a:rPr lang="en-US" sz="2000" dirty="0" smtClean="0">
                <a:latin typeface="Palatino Linotype"/>
                <a:cs typeface="Palatino Linotype"/>
              </a:rPr>
              <a:t>a. </a:t>
            </a:r>
            <a:r>
              <a:rPr lang="en-US" sz="2000" dirty="0" err="1" smtClean="0">
                <a:latin typeface="Palatino Linotype"/>
                <a:cs typeface="Palatino Linotype"/>
              </a:rPr>
              <a:t>mexicain</a:t>
            </a:r>
            <a:r>
              <a:rPr lang="en-US" sz="2000" dirty="0" smtClean="0">
                <a:latin typeface="Palatino Linotype"/>
                <a:cs typeface="Palatino Linotype"/>
              </a:rPr>
              <a:t>         </a:t>
            </a:r>
            <a:r>
              <a:rPr lang="en-US" sz="2000" dirty="0">
                <a:latin typeface="Palatino Linotype"/>
                <a:cs typeface="Palatino Linotype"/>
              </a:rPr>
              <a:t>b. </a:t>
            </a:r>
            <a:r>
              <a:rPr lang="en-US" sz="2000" dirty="0" err="1">
                <a:latin typeface="Palatino Linotype"/>
                <a:cs typeface="Palatino Linotype"/>
              </a:rPr>
              <a:t>mexicaine</a:t>
            </a:r>
            <a:r>
              <a:rPr lang="en-US" sz="2000" dirty="0">
                <a:latin typeface="Palatino Linotype"/>
                <a:cs typeface="Palatino Linotype"/>
              </a:rPr>
              <a:t>       c. </a:t>
            </a:r>
            <a:r>
              <a:rPr lang="en-US" sz="2000" dirty="0" err="1">
                <a:latin typeface="Palatino Linotype"/>
                <a:cs typeface="Palatino Linotype"/>
              </a:rPr>
              <a:t>Mexicains</a:t>
            </a:r>
            <a:r>
              <a:rPr lang="en-US" sz="2000" dirty="0">
                <a:latin typeface="Palatino Linotype"/>
                <a:cs typeface="Palatino Linotype"/>
              </a:rPr>
              <a:t>      d. </a:t>
            </a:r>
            <a:r>
              <a:rPr lang="en-US" sz="2000" dirty="0" err="1">
                <a:latin typeface="Palatino Linotype"/>
                <a:cs typeface="Palatino Linotype"/>
              </a:rPr>
              <a:t>Mexicaines</a:t>
            </a:r>
            <a:endParaRPr lang="en-US" sz="2000" dirty="0">
              <a:latin typeface="Palatino Linotype"/>
              <a:cs typeface="Palatino Linotype"/>
            </a:endParaRPr>
          </a:p>
          <a:p>
            <a:pPr marL="82296" indent="0">
              <a:lnSpc>
                <a:spcPct val="110000"/>
              </a:lnSpc>
              <a:spcAft>
                <a:spcPts val="600"/>
              </a:spcAft>
              <a:buNone/>
            </a:pPr>
            <a:r>
              <a:rPr lang="en-US" sz="2000" b="1" dirty="0" smtClean="0">
                <a:latin typeface="Palatino Linotype"/>
                <a:cs typeface="Palatino Linotype"/>
              </a:rPr>
              <a:t>Match the family members:</a:t>
            </a:r>
          </a:p>
          <a:p>
            <a:pPr marL="539496" indent="-457200">
              <a:lnSpc>
                <a:spcPct val="110000"/>
              </a:lnSpc>
              <a:buFont typeface="+mj-lt"/>
              <a:buAutoNum type="arabicPeriod"/>
            </a:pPr>
            <a:r>
              <a:rPr lang="en-US" sz="2000" dirty="0" err="1" smtClean="0">
                <a:latin typeface="Palatino Linotype"/>
                <a:cs typeface="Palatino Linotype"/>
              </a:rPr>
              <a:t>mère</a:t>
            </a:r>
            <a:r>
              <a:rPr lang="en-US" sz="2000" dirty="0" smtClean="0">
                <a:latin typeface="Palatino Linotype"/>
                <a:cs typeface="Palatino Linotype"/>
              </a:rPr>
              <a:t>	a. </a:t>
            </a:r>
            <a:r>
              <a:rPr lang="en-US" sz="2000" i="1" dirty="0" smtClean="0">
                <a:solidFill>
                  <a:srgbClr val="0000FF"/>
                </a:solidFill>
                <a:latin typeface="Palatino Linotype"/>
                <a:cs typeface="Palatino Linotype"/>
              </a:rPr>
              <a:t>sister</a:t>
            </a:r>
          </a:p>
          <a:p>
            <a:pPr marL="539496" indent="-457200">
              <a:lnSpc>
                <a:spcPct val="110000"/>
              </a:lnSpc>
              <a:buFont typeface="+mj-lt"/>
              <a:buAutoNum type="arabicPeriod"/>
            </a:pPr>
            <a:r>
              <a:rPr lang="en-US" sz="2000" dirty="0" err="1" smtClean="0">
                <a:latin typeface="Palatino Linotype"/>
                <a:cs typeface="Palatino Linotype"/>
              </a:rPr>
              <a:t>cousine</a:t>
            </a:r>
            <a:r>
              <a:rPr lang="en-US" sz="2000" dirty="0" smtClean="0">
                <a:latin typeface="Palatino Linotype"/>
                <a:cs typeface="Palatino Linotype"/>
              </a:rPr>
              <a:t>	b. </a:t>
            </a:r>
            <a:r>
              <a:rPr lang="en-US" sz="2000" i="1" dirty="0" smtClean="0">
                <a:solidFill>
                  <a:srgbClr val="0000FF"/>
                </a:solidFill>
                <a:latin typeface="Palatino Linotype"/>
                <a:cs typeface="Palatino Linotype"/>
              </a:rPr>
              <a:t>brother</a:t>
            </a:r>
          </a:p>
          <a:p>
            <a:pPr marL="539496" indent="-457200">
              <a:lnSpc>
                <a:spcPct val="110000"/>
              </a:lnSpc>
              <a:buFont typeface="+mj-lt"/>
              <a:buAutoNum type="arabicPeriod"/>
            </a:pPr>
            <a:r>
              <a:rPr lang="en-US" sz="2000" dirty="0" err="1" smtClean="0">
                <a:latin typeface="Palatino Linotype"/>
                <a:cs typeface="Palatino Linotype"/>
              </a:rPr>
              <a:t>père</a:t>
            </a:r>
            <a:r>
              <a:rPr lang="en-US" sz="2000" dirty="0" smtClean="0">
                <a:latin typeface="Palatino Linotype"/>
                <a:cs typeface="Palatino Linotype"/>
              </a:rPr>
              <a:t>	c. </a:t>
            </a:r>
            <a:r>
              <a:rPr lang="en-US" sz="2000" i="1" dirty="0" smtClean="0">
                <a:solidFill>
                  <a:srgbClr val="0000FF"/>
                </a:solidFill>
                <a:latin typeface="Palatino Linotype"/>
                <a:cs typeface="Palatino Linotype"/>
              </a:rPr>
              <a:t>aunt</a:t>
            </a:r>
          </a:p>
          <a:p>
            <a:pPr marL="539496" indent="-457200">
              <a:lnSpc>
                <a:spcPct val="110000"/>
              </a:lnSpc>
              <a:buFont typeface="+mj-lt"/>
              <a:buAutoNum type="arabicPeriod"/>
            </a:pPr>
            <a:r>
              <a:rPr lang="en-US" sz="2000" dirty="0" err="1" smtClean="0">
                <a:latin typeface="Palatino Linotype"/>
                <a:cs typeface="Palatino Linotype"/>
              </a:rPr>
              <a:t>oncle</a:t>
            </a:r>
            <a:r>
              <a:rPr lang="en-US" sz="2000" dirty="0" smtClean="0">
                <a:latin typeface="Palatino Linotype"/>
                <a:cs typeface="Palatino Linotype"/>
              </a:rPr>
              <a:t>	d. </a:t>
            </a:r>
            <a:r>
              <a:rPr lang="en-US" sz="2000" i="1" dirty="0" smtClean="0">
                <a:solidFill>
                  <a:srgbClr val="0000FF"/>
                </a:solidFill>
                <a:latin typeface="Palatino Linotype"/>
                <a:cs typeface="Palatino Linotype"/>
              </a:rPr>
              <a:t>cousin (f)</a:t>
            </a:r>
          </a:p>
          <a:p>
            <a:pPr marL="539496" indent="-457200">
              <a:lnSpc>
                <a:spcPct val="110000"/>
              </a:lnSpc>
              <a:buFont typeface="+mj-lt"/>
              <a:buAutoNum type="arabicPeriod"/>
            </a:pPr>
            <a:r>
              <a:rPr lang="en-US" sz="2000" dirty="0" err="1" smtClean="0">
                <a:latin typeface="Palatino Linotype"/>
                <a:cs typeface="Palatino Linotype"/>
              </a:rPr>
              <a:t>sœur</a:t>
            </a:r>
            <a:r>
              <a:rPr lang="en-US" sz="2000" dirty="0" smtClean="0">
                <a:latin typeface="Palatino Linotype"/>
                <a:cs typeface="Palatino Linotype"/>
              </a:rPr>
              <a:t>	e. </a:t>
            </a:r>
            <a:r>
              <a:rPr lang="en-US" sz="2000" i="1" dirty="0" smtClean="0">
                <a:solidFill>
                  <a:srgbClr val="0000FF"/>
                </a:solidFill>
                <a:latin typeface="Palatino Linotype"/>
                <a:cs typeface="Palatino Linotype"/>
              </a:rPr>
              <a:t>father</a:t>
            </a:r>
          </a:p>
          <a:p>
            <a:pPr marL="539496" indent="-457200">
              <a:lnSpc>
                <a:spcPct val="110000"/>
              </a:lnSpc>
              <a:buFont typeface="+mj-lt"/>
              <a:buAutoNum type="arabicPeriod"/>
            </a:pPr>
            <a:r>
              <a:rPr lang="en-US" sz="2000" dirty="0" err="1" smtClean="0">
                <a:latin typeface="Palatino Linotype"/>
                <a:cs typeface="Palatino Linotype"/>
              </a:rPr>
              <a:t>tante</a:t>
            </a:r>
            <a:r>
              <a:rPr lang="en-US" sz="2000" dirty="0" smtClean="0">
                <a:latin typeface="Palatino Linotype"/>
                <a:cs typeface="Palatino Linotype"/>
              </a:rPr>
              <a:t>	f. </a:t>
            </a:r>
            <a:r>
              <a:rPr lang="en-US" sz="2000" i="1" dirty="0" smtClean="0">
                <a:solidFill>
                  <a:srgbClr val="0000FF"/>
                </a:solidFill>
                <a:latin typeface="Palatino Linotype"/>
                <a:cs typeface="Palatino Linotype"/>
              </a:rPr>
              <a:t>mother</a:t>
            </a:r>
          </a:p>
          <a:p>
            <a:pPr marL="539496" indent="-457200">
              <a:lnSpc>
                <a:spcPct val="110000"/>
              </a:lnSpc>
              <a:buFont typeface="+mj-lt"/>
              <a:buAutoNum type="arabicPeriod"/>
            </a:pPr>
            <a:r>
              <a:rPr lang="en-US" sz="2000" dirty="0" smtClean="0">
                <a:latin typeface="Palatino Linotype"/>
                <a:cs typeface="Palatino Linotype"/>
              </a:rPr>
              <a:t>frère	g. </a:t>
            </a:r>
            <a:r>
              <a:rPr lang="en-US" sz="2000" i="1" dirty="0" smtClean="0">
                <a:solidFill>
                  <a:srgbClr val="0000FF"/>
                </a:solidFill>
                <a:latin typeface="Palatino Linotype"/>
                <a:cs typeface="Palatino Linotype"/>
              </a:rPr>
              <a:t>uncle</a:t>
            </a:r>
            <a:endParaRPr lang="en-US" sz="2000" i="1" dirty="0">
              <a:solidFill>
                <a:srgbClr val="0000FF"/>
              </a:solidFill>
              <a:latin typeface="Palatino Linotype"/>
              <a:cs typeface="Palatino Linotype"/>
            </a:endParaRPr>
          </a:p>
        </p:txBody>
      </p:sp>
    </p:spTree>
    <p:extLst>
      <p:ext uri="{BB962C8B-B14F-4D97-AF65-F5344CB8AC3E}">
        <p14:creationId xmlns:p14="http://schemas.microsoft.com/office/powerpoint/2010/main" val="154541244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
                                        <p:tgtEl>
                                          <p:spTgt spid="3">
                                            <p:txEl>
                                              <p:pRg st="4" end="4"/>
                                            </p:txEl>
                                          </p:spTgt>
                                        </p:tgtEl>
                                      </p:cBhvr>
                                    </p:animEffect>
                                    <p:anim calcmode="lin" valueType="num">
                                      <p:cBhvr>
                                        <p:cTn id="44"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3"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100"/>
                                        <p:tgtEl>
                                          <p:spTgt spid="3">
                                            <p:txEl>
                                              <p:pRg st="5" end="5"/>
                                            </p:txEl>
                                          </p:spTgt>
                                        </p:tgtEl>
                                      </p:cBhvr>
                                    </p:animEffect>
                                    <p:anim calcmode="lin" valueType="num">
                                      <p:cBhvr>
                                        <p:cTn id="53"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4"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3"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100"/>
                                        <p:tgtEl>
                                          <p:spTgt spid="3">
                                            <p:txEl>
                                              <p:pRg st="6" end="6"/>
                                            </p:txEl>
                                          </p:spTgt>
                                        </p:tgtEl>
                                      </p:cBhvr>
                                    </p:animEffect>
                                    <p:anim calcmode="lin" valueType="num">
                                      <p:cBhvr>
                                        <p:cTn id="62" dur="4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3" dur="400" fill="hold"/>
                                        <p:tgtEl>
                                          <p:spTgt spid="3">
                                            <p:txEl>
                                              <p:pRg st="6" end="6"/>
                                            </p:txEl>
                                          </p:spTgt>
                                        </p:tgtEl>
                                        <p:attrNameLst>
                                          <p:attrName>ppt_y</p:attrName>
                                        </p:attrNameLst>
                                      </p:cBhvr>
                                      <p:tavLst>
                                        <p:tav tm="0">
                                          <p:val>
                                            <p:strVal val="#ppt_y+0.31"/>
                                          </p:val>
                                        </p:tav>
                                        <p:tav tm="100000">
                                          <p:val>
                                            <p:strVal val="#ppt_y+0.31"/>
                                          </p:val>
                                        </p:tav>
                                      </p:tavLst>
                                    </p:anim>
                                    <p:anim calcmode="lin" valueType="num">
                                      <p:cBhvr>
                                        <p:cTn id="64" dur="600" decel="50000" fill="hold">
                                          <p:stCondLst>
                                            <p:cond delay="400"/>
                                          </p:stCondLst>
                                        </p:cTn>
                                        <p:tgtEl>
                                          <p:spTgt spid="3">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600" decel="50000" fill="hold">
                                          <p:stCondLst>
                                            <p:cond delay="400"/>
                                          </p:stCondLst>
                                        </p:cTn>
                                        <p:tgtEl>
                                          <p:spTgt spid="3">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3" presetClass="entr" presetSubtype="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Effect transition="in" filter="fade">
                                      <p:cBhvr>
                                        <p:cTn id="70" dur="100"/>
                                        <p:tgtEl>
                                          <p:spTgt spid="3">
                                            <p:txEl>
                                              <p:pRg st="7" end="7"/>
                                            </p:txEl>
                                          </p:spTgt>
                                        </p:tgtEl>
                                      </p:cBhvr>
                                    </p:animEffect>
                                    <p:anim calcmode="lin" valueType="num">
                                      <p:cBhvr>
                                        <p:cTn id="71" dur="4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2" dur="400" fill="hold"/>
                                        <p:tgtEl>
                                          <p:spTgt spid="3">
                                            <p:txEl>
                                              <p:pRg st="7" end="7"/>
                                            </p:txEl>
                                          </p:spTgt>
                                        </p:tgtEl>
                                        <p:attrNameLst>
                                          <p:attrName>ppt_y</p:attrName>
                                        </p:attrNameLst>
                                      </p:cBhvr>
                                      <p:tavLst>
                                        <p:tav tm="0">
                                          <p:val>
                                            <p:strVal val="#ppt_y+0.31"/>
                                          </p:val>
                                        </p:tav>
                                        <p:tav tm="100000">
                                          <p:val>
                                            <p:strVal val="#ppt_y+0.31"/>
                                          </p:val>
                                        </p:tav>
                                      </p:tavLst>
                                    </p:anim>
                                    <p:anim calcmode="lin" valueType="num">
                                      <p:cBhvr>
                                        <p:cTn id="73" dur="600" decel="50000" fill="hold">
                                          <p:stCondLst>
                                            <p:cond delay="400"/>
                                          </p:stCondLst>
                                        </p:cTn>
                                        <p:tgtEl>
                                          <p:spTgt spid="3">
                                            <p:txEl>
                                              <p:pRg st="7" end="7"/>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4" dur="600" decel="50000" fill="hold">
                                          <p:stCondLst>
                                            <p:cond delay="400"/>
                                          </p:stCondLst>
                                        </p:cTn>
                                        <p:tgtEl>
                                          <p:spTgt spid="3">
                                            <p:txEl>
                                              <p:pRg st="7" end="7"/>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3" presetClass="entr" presetSubtype="0" fill="hold" grpId="0" nodeType="clickEffect">
                                  <p:stCondLst>
                                    <p:cond delay="0"/>
                                  </p:stCondLst>
                                  <p:childTnLst>
                                    <p:set>
                                      <p:cBhvr>
                                        <p:cTn id="78" dur="1" fill="hold">
                                          <p:stCondLst>
                                            <p:cond delay="0"/>
                                          </p:stCondLst>
                                        </p:cTn>
                                        <p:tgtEl>
                                          <p:spTgt spid="4">
                                            <p:txEl>
                                              <p:pRg st="0" end="0"/>
                                            </p:txEl>
                                          </p:spTgt>
                                        </p:tgtEl>
                                        <p:attrNameLst>
                                          <p:attrName>style.visibility</p:attrName>
                                        </p:attrNameLst>
                                      </p:cBhvr>
                                      <p:to>
                                        <p:strVal val="visible"/>
                                      </p:to>
                                    </p:set>
                                    <p:animEffect transition="in" filter="fade">
                                      <p:cBhvr>
                                        <p:cTn id="79" dur="100"/>
                                        <p:tgtEl>
                                          <p:spTgt spid="4">
                                            <p:txEl>
                                              <p:pRg st="0" end="0"/>
                                            </p:txEl>
                                          </p:spTgt>
                                        </p:tgtEl>
                                      </p:cBhvr>
                                    </p:animEffect>
                                    <p:anim calcmode="lin" valueType="num">
                                      <p:cBhvr>
                                        <p:cTn id="80" dur="4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81" dur="400" fill="hold"/>
                                        <p:tgtEl>
                                          <p:spTgt spid="4">
                                            <p:txEl>
                                              <p:pRg st="0" end="0"/>
                                            </p:txEl>
                                          </p:spTgt>
                                        </p:tgtEl>
                                        <p:attrNameLst>
                                          <p:attrName>ppt_y</p:attrName>
                                        </p:attrNameLst>
                                      </p:cBhvr>
                                      <p:tavLst>
                                        <p:tav tm="0">
                                          <p:val>
                                            <p:strVal val="#ppt_y+0.31"/>
                                          </p:val>
                                        </p:tav>
                                        <p:tav tm="100000">
                                          <p:val>
                                            <p:strVal val="#ppt_y+0.31"/>
                                          </p:val>
                                        </p:tav>
                                      </p:tavLst>
                                    </p:anim>
                                    <p:anim calcmode="lin" valueType="num">
                                      <p:cBhvr>
                                        <p:cTn id="82" dur="600" decel="50000" fill="hold">
                                          <p:stCondLst>
                                            <p:cond delay="400"/>
                                          </p:stCondLst>
                                        </p:cTn>
                                        <p:tgtEl>
                                          <p:spTgt spid="4">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83" dur="600" decel="50000" fill="hold">
                                          <p:stCondLst>
                                            <p:cond delay="400"/>
                                          </p:stCondLst>
                                        </p:cTn>
                                        <p:tgtEl>
                                          <p:spTgt spid="4">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3" presetClass="entr" presetSubtype="0" fill="hold" grpId="0" nodeType="clickEffect">
                                  <p:stCondLst>
                                    <p:cond delay="0"/>
                                  </p:stCondLst>
                                  <p:childTnLst>
                                    <p:set>
                                      <p:cBhvr>
                                        <p:cTn id="87" dur="1" fill="hold">
                                          <p:stCondLst>
                                            <p:cond delay="0"/>
                                          </p:stCondLst>
                                        </p:cTn>
                                        <p:tgtEl>
                                          <p:spTgt spid="4">
                                            <p:txEl>
                                              <p:pRg st="1" end="1"/>
                                            </p:txEl>
                                          </p:spTgt>
                                        </p:tgtEl>
                                        <p:attrNameLst>
                                          <p:attrName>style.visibility</p:attrName>
                                        </p:attrNameLst>
                                      </p:cBhvr>
                                      <p:to>
                                        <p:strVal val="visible"/>
                                      </p:to>
                                    </p:set>
                                    <p:animEffect transition="in" filter="fade">
                                      <p:cBhvr>
                                        <p:cTn id="88" dur="100"/>
                                        <p:tgtEl>
                                          <p:spTgt spid="4">
                                            <p:txEl>
                                              <p:pRg st="1" end="1"/>
                                            </p:txEl>
                                          </p:spTgt>
                                        </p:tgtEl>
                                      </p:cBhvr>
                                    </p:animEffect>
                                    <p:anim calcmode="lin" valueType="num">
                                      <p:cBhvr>
                                        <p:cTn id="89" dur="4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0" dur="400" fill="hold"/>
                                        <p:tgtEl>
                                          <p:spTgt spid="4">
                                            <p:txEl>
                                              <p:pRg st="1" end="1"/>
                                            </p:txEl>
                                          </p:spTgt>
                                        </p:tgtEl>
                                        <p:attrNameLst>
                                          <p:attrName>ppt_y</p:attrName>
                                        </p:attrNameLst>
                                      </p:cBhvr>
                                      <p:tavLst>
                                        <p:tav tm="0">
                                          <p:val>
                                            <p:strVal val="#ppt_y+0.31"/>
                                          </p:val>
                                        </p:tav>
                                        <p:tav tm="100000">
                                          <p:val>
                                            <p:strVal val="#ppt_y+0.31"/>
                                          </p:val>
                                        </p:tav>
                                      </p:tavLst>
                                    </p:anim>
                                    <p:anim calcmode="lin" valueType="num">
                                      <p:cBhvr>
                                        <p:cTn id="91" dur="600" decel="50000" fill="hold">
                                          <p:stCondLst>
                                            <p:cond delay="400"/>
                                          </p:stCondLst>
                                        </p:cTn>
                                        <p:tgtEl>
                                          <p:spTgt spid="4">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92" dur="600" decel="50000" fill="hold">
                                          <p:stCondLst>
                                            <p:cond delay="400"/>
                                          </p:stCondLst>
                                        </p:cTn>
                                        <p:tgtEl>
                                          <p:spTgt spid="4">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3" presetClass="entr" presetSubtype="0" fill="hold" grpId="0" nodeType="clickEffect">
                                  <p:stCondLst>
                                    <p:cond delay="0"/>
                                  </p:stCondLst>
                                  <p:childTnLst>
                                    <p:set>
                                      <p:cBhvr>
                                        <p:cTn id="96" dur="1" fill="hold">
                                          <p:stCondLst>
                                            <p:cond delay="0"/>
                                          </p:stCondLst>
                                        </p:cTn>
                                        <p:tgtEl>
                                          <p:spTgt spid="4">
                                            <p:txEl>
                                              <p:pRg st="2" end="2"/>
                                            </p:txEl>
                                          </p:spTgt>
                                        </p:tgtEl>
                                        <p:attrNameLst>
                                          <p:attrName>style.visibility</p:attrName>
                                        </p:attrNameLst>
                                      </p:cBhvr>
                                      <p:to>
                                        <p:strVal val="visible"/>
                                      </p:to>
                                    </p:set>
                                    <p:animEffect transition="in" filter="fade">
                                      <p:cBhvr>
                                        <p:cTn id="97" dur="100"/>
                                        <p:tgtEl>
                                          <p:spTgt spid="4">
                                            <p:txEl>
                                              <p:pRg st="2" end="2"/>
                                            </p:txEl>
                                          </p:spTgt>
                                        </p:tgtEl>
                                      </p:cBhvr>
                                    </p:animEffect>
                                    <p:anim calcmode="lin" valueType="num">
                                      <p:cBhvr>
                                        <p:cTn id="98" dur="4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9" dur="400" fill="hold"/>
                                        <p:tgtEl>
                                          <p:spTgt spid="4">
                                            <p:txEl>
                                              <p:pRg st="2" end="2"/>
                                            </p:txEl>
                                          </p:spTgt>
                                        </p:tgtEl>
                                        <p:attrNameLst>
                                          <p:attrName>ppt_y</p:attrName>
                                        </p:attrNameLst>
                                      </p:cBhvr>
                                      <p:tavLst>
                                        <p:tav tm="0">
                                          <p:val>
                                            <p:strVal val="#ppt_y+0.31"/>
                                          </p:val>
                                        </p:tav>
                                        <p:tav tm="100000">
                                          <p:val>
                                            <p:strVal val="#ppt_y+0.31"/>
                                          </p:val>
                                        </p:tav>
                                      </p:tavLst>
                                    </p:anim>
                                    <p:anim calcmode="lin" valueType="num">
                                      <p:cBhvr>
                                        <p:cTn id="100" dur="600" decel="50000" fill="hold">
                                          <p:stCondLst>
                                            <p:cond delay="400"/>
                                          </p:stCondLst>
                                        </p:cTn>
                                        <p:tgtEl>
                                          <p:spTgt spid="4">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01" dur="600" decel="50000" fill="hold">
                                          <p:stCondLst>
                                            <p:cond delay="400"/>
                                          </p:stCondLst>
                                        </p:cTn>
                                        <p:tgtEl>
                                          <p:spTgt spid="4">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43" presetClass="entr" presetSubtype="0" fill="hold" grpId="0" nodeType="clickEffect">
                                  <p:stCondLst>
                                    <p:cond delay="0"/>
                                  </p:stCondLst>
                                  <p:childTnLst>
                                    <p:set>
                                      <p:cBhvr>
                                        <p:cTn id="105" dur="1" fill="hold">
                                          <p:stCondLst>
                                            <p:cond delay="0"/>
                                          </p:stCondLst>
                                        </p:cTn>
                                        <p:tgtEl>
                                          <p:spTgt spid="4">
                                            <p:txEl>
                                              <p:pRg st="3" end="3"/>
                                            </p:txEl>
                                          </p:spTgt>
                                        </p:tgtEl>
                                        <p:attrNameLst>
                                          <p:attrName>style.visibility</p:attrName>
                                        </p:attrNameLst>
                                      </p:cBhvr>
                                      <p:to>
                                        <p:strVal val="visible"/>
                                      </p:to>
                                    </p:set>
                                    <p:animEffect transition="in" filter="fade">
                                      <p:cBhvr>
                                        <p:cTn id="106" dur="100"/>
                                        <p:tgtEl>
                                          <p:spTgt spid="4">
                                            <p:txEl>
                                              <p:pRg st="3" end="3"/>
                                            </p:txEl>
                                          </p:spTgt>
                                        </p:tgtEl>
                                      </p:cBhvr>
                                    </p:animEffect>
                                    <p:anim calcmode="lin" valueType="num">
                                      <p:cBhvr>
                                        <p:cTn id="107" dur="4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08" dur="400" fill="hold"/>
                                        <p:tgtEl>
                                          <p:spTgt spid="4">
                                            <p:txEl>
                                              <p:pRg st="3" end="3"/>
                                            </p:txEl>
                                          </p:spTgt>
                                        </p:tgtEl>
                                        <p:attrNameLst>
                                          <p:attrName>ppt_y</p:attrName>
                                        </p:attrNameLst>
                                      </p:cBhvr>
                                      <p:tavLst>
                                        <p:tav tm="0">
                                          <p:val>
                                            <p:strVal val="#ppt_y+0.31"/>
                                          </p:val>
                                        </p:tav>
                                        <p:tav tm="100000">
                                          <p:val>
                                            <p:strVal val="#ppt_y+0.31"/>
                                          </p:val>
                                        </p:tav>
                                      </p:tavLst>
                                    </p:anim>
                                    <p:anim calcmode="lin" valueType="num">
                                      <p:cBhvr>
                                        <p:cTn id="109" dur="600" decel="50000" fill="hold">
                                          <p:stCondLst>
                                            <p:cond delay="400"/>
                                          </p:stCondLst>
                                        </p:cTn>
                                        <p:tgtEl>
                                          <p:spTgt spid="4">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0" dur="600" decel="50000" fill="hold">
                                          <p:stCondLst>
                                            <p:cond delay="400"/>
                                          </p:stCondLst>
                                        </p:cTn>
                                        <p:tgtEl>
                                          <p:spTgt spid="4">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43" presetClass="entr" presetSubtype="0" fill="hold" grpId="0" nodeType="clickEffect">
                                  <p:stCondLst>
                                    <p:cond delay="0"/>
                                  </p:stCondLst>
                                  <p:childTnLst>
                                    <p:set>
                                      <p:cBhvr>
                                        <p:cTn id="114" dur="1" fill="hold">
                                          <p:stCondLst>
                                            <p:cond delay="0"/>
                                          </p:stCondLst>
                                        </p:cTn>
                                        <p:tgtEl>
                                          <p:spTgt spid="4">
                                            <p:txEl>
                                              <p:pRg st="4" end="4"/>
                                            </p:txEl>
                                          </p:spTgt>
                                        </p:tgtEl>
                                        <p:attrNameLst>
                                          <p:attrName>style.visibility</p:attrName>
                                        </p:attrNameLst>
                                      </p:cBhvr>
                                      <p:to>
                                        <p:strVal val="visible"/>
                                      </p:to>
                                    </p:set>
                                    <p:animEffect transition="in" filter="fade">
                                      <p:cBhvr>
                                        <p:cTn id="115" dur="100"/>
                                        <p:tgtEl>
                                          <p:spTgt spid="4">
                                            <p:txEl>
                                              <p:pRg st="4" end="4"/>
                                            </p:txEl>
                                          </p:spTgt>
                                        </p:tgtEl>
                                      </p:cBhvr>
                                    </p:animEffect>
                                    <p:anim calcmode="lin" valueType="num">
                                      <p:cBhvr>
                                        <p:cTn id="116" dur="4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17" dur="400" fill="hold"/>
                                        <p:tgtEl>
                                          <p:spTgt spid="4">
                                            <p:txEl>
                                              <p:pRg st="4" end="4"/>
                                            </p:txEl>
                                          </p:spTgt>
                                        </p:tgtEl>
                                        <p:attrNameLst>
                                          <p:attrName>ppt_y</p:attrName>
                                        </p:attrNameLst>
                                      </p:cBhvr>
                                      <p:tavLst>
                                        <p:tav tm="0">
                                          <p:val>
                                            <p:strVal val="#ppt_y+0.31"/>
                                          </p:val>
                                        </p:tav>
                                        <p:tav tm="100000">
                                          <p:val>
                                            <p:strVal val="#ppt_y+0.31"/>
                                          </p:val>
                                        </p:tav>
                                      </p:tavLst>
                                    </p:anim>
                                    <p:anim calcmode="lin" valueType="num">
                                      <p:cBhvr>
                                        <p:cTn id="118" dur="600" decel="50000" fill="hold">
                                          <p:stCondLst>
                                            <p:cond delay="400"/>
                                          </p:stCondLst>
                                        </p:cTn>
                                        <p:tgtEl>
                                          <p:spTgt spid="4">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9" dur="600" decel="50000" fill="hold">
                                          <p:stCondLst>
                                            <p:cond delay="400"/>
                                          </p:stCondLst>
                                        </p:cTn>
                                        <p:tgtEl>
                                          <p:spTgt spid="4">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3" presetClass="entr" presetSubtype="0" fill="hold" grpId="0" nodeType="clickEffect">
                                  <p:stCondLst>
                                    <p:cond delay="0"/>
                                  </p:stCondLst>
                                  <p:childTnLst>
                                    <p:set>
                                      <p:cBhvr>
                                        <p:cTn id="123" dur="1" fill="hold">
                                          <p:stCondLst>
                                            <p:cond delay="0"/>
                                          </p:stCondLst>
                                        </p:cTn>
                                        <p:tgtEl>
                                          <p:spTgt spid="4">
                                            <p:txEl>
                                              <p:pRg st="5" end="5"/>
                                            </p:txEl>
                                          </p:spTgt>
                                        </p:tgtEl>
                                        <p:attrNameLst>
                                          <p:attrName>style.visibility</p:attrName>
                                        </p:attrNameLst>
                                      </p:cBhvr>
                                      <p:to>
                                        <p:strVal val="visible"/>
                                      </p:to>
                                    </p:set>
                                    <p:animEffect transition="in" filter="fade">
                                      <p:cBhvr>
                                        <p:cTn id="124" dur="100"/>
                                        <p:tgtEl>
                                          <p:spTgt spid="4">
                                            <p:txEl>
                                              <p:pRg st="5" end="5"/>
                                            </p:txEl>
                                          </p:spTgt>
                                        </p:tgtEl>
                                      </p:cBhvr>
                                    </p:animEffect>
                                    <p:anim calcmode="lin" valueType="num">
                                      <p:cBhvr>
                                        <p:cTn id="125" dur="4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26" dur="400" fill="hold"/>
                                        <p:tgtEl>
                                          <p:spTgt spid="4">
                                            <p:txEl>
                                              <p:pRg st="5" end="5"/>
                                            </p:txEl>
                                          </p:spTgt>
                                        </p:tgtEl>
                                        <p:attrNameLst>
                                          <p:attrName>ppt_y</p:attrName>
                                        </p:attrNameLst>
                                      </p:cBhvr>
                                      <p:tavLst>
                                        <p:tav tm="0">
                                          <p:val>
                                            <p:strVal val="#ppt_y+0.31"/>
                                          </p:val>
                                        </p:tav>
                                        <p:tav tm="100000">
                                          <p:val>
                                            <p:strVal val="#ppt_y+0.31"/>
                                          </p:val>
                                        </p:tav>
                                      </p:tavLst>
                                    </p:anim>
                                    <p:anim calcmode="lin" valueType="num">
                                      <p:cBhvr>
                                        <p:cTn id="127" dur="600" decel="50000" fill="hold">
                                          <p:stCondLst>
                                            <p:cond delay="400"/>
                                          </p:stCondLst>
                                        </p:cTn>
                                        <p:tgtEl>
                                          <p:spTgt spid="4">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28" dur="600" decel="50000" fill="hold">
                                          <p:stCondLst>
                                            <p:cond delay="400"/>
                                          </p:stCondLst>
                                        </p:cTn>
                                        <p:tgtEl>
                                          <p:spTgt spid="4">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3" presetClass="entr" presetSubtype="0" fill="hold" grpId="0" nodeType="clickEffect">
                                  <p:stCondLst>
                                    <p:cond delay="0"/>
                                  </p:stCondLst>
                                  <p:childTnLst>
                                    <p:set>
                                      <p:cBhvr>
                                        <p:cTn id="132" dur="1" fill="hold">
                                          <p:stCondLst>
                                            <p:cond delay="0"/>
                                          </p:stCondLst>
                                        </p:cTn>
                                        <p:tgtEl>
                                          <p:spTgt spid="4">
                                            <p:txEl>
                                              <p:pRg st="6" end="6"/>
                                            </p:txEl>
                                          </p:spTgt>
                                        </p:tgtEl>
                                        <p:attrNameLst>
                                          <p:attrName>style.visibility</p:attrName>
                                        </p:attrNameLst>
                                      </p:cBhvr>
                                      <p:to>
                                        <p:strVal val="visible"/>
                                      </p:to>
                                    </p:set>
                                    <p:animEffect transition="in" filter="fade">
                                      <p:cBhvr>
                                        <p:cTn id="133" dur="100"/>
                                        <p:tgtEl>
                                          <p:spTgt spid="4">
                                            <p:txEl>
                                              <p:pRg st="6" end="6"/>
                                            </p:txEl>
                                          </p:spTgt>
                                        </p:tgtEl>
                                      </p:cBhvr>
                                    </p:animEffect>
                                    <p:anim calcmode="lin" valueType="num">
                                      <p:cBhvr>
                                        <p:cTn id="134" dur="4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35" dur="400" fill="hold"/>
                                        <p:tgtEl>
                                          <p:spTgt spid="4">
                                            <p:txEl>
                                              <p:pRg st="6" end="6"/>
                                            </p:txEl>
                                          </p:spTgt>
                                        </p:tgtEl>
                                        <p:attrNameLst>
                                          <p:attrName>ppt_y</p:attrName>
                                        </p:attrNameLst>
                                      </p:cBhvr>
                                      <p:tavLst>
                                        <p:tav tm="0">
                                          <p:val>
                                            <p:strVal val="#ppt_y+0.31"/>
                                          </p:val>
                                        </p:tav>
                                        <p:tav tm="100000">
                                          <p:val>
                                            <p:strVal val="#ppt_y+0.31"/>
                                          </p:val>
                                        </p:tav>
                                      </p:tavLst>
                                    </p:anim>
                                    <p:anim calcmode="lin" valueType="num">
                                      <p:cBhvr>
                                        <p:cTn id="136" dur="600" decel="50000" fill="hold">
                                          <p:stCondLst>
                                            <p:cond delay="400"/>
                                          </p:stCondLst>
                                        </p:cTn>
                                        <p:tgtEl>
                                          <p:spTgt spid="4">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37" dur="600" decel="50000" fill="hold">
                                          <p:stCondLst>
                                            <p:cond delay="400"/>
                                          </p:stCondLst>
                                        </p:cTn>
                                        <p:tgtEl>
                                          <p:spTgt spid="4">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43" presetClass="entr" presetSubtype="0" fill="hold" grpId="0" nodeType="clickEffect">
                                  <p:stCondLst>
                                    <p:cond delay="0"/>
                                  </p:stCondLst>
                                  <p:childTnLst>
                                    <p:set>
                                      <p:cBhvr>
                                        <p:cTn id="141" dur="1" fill="hold">
                                          <p:stCondLst>
                                            <p:cond delay="0"/>
                                          </p:stCondLst>
                                        </p:cTn>
                                        <p:tgtEl>
                                          <p:spTgt spid="4">
                                            <p:txEl>
                                              <p:pRg st="7" end="7"/>
                                            </p:txEl>
                                          </p:spTgt>
                                        </p:tgtEl>
                                        <p:attrNameLst>
                                          <p:attrName>style.visibility</p:attrName>
                                        </p:attrNameLst>
                                      </p:cBhvr>
                                      <p:to>
                                        <p:strVal val="visible"/>
                                      </p:to>
                                    </p:set>
                                    <p:animEffect transition="in" filter="fade">
                                      <p:cBhvr>
                                        <p:cTn id="142" dur="100"/>
                                        <p:tgtEl>
                                          <p:spTgt spid="4">
                                            <p:txEl>
                                              <p:pRg st="7" end="7"/>
                                            </p:txEl>
                                          </p:spTgt>
                                        </p:tgtEl>
                                      </p:cBhvr>
                                    </p:animEffect>
                                    <p:anim calcmode="lin" valueType="num">
                                      <p:cBhvr>
                                        <p:cTn id="143" dur="4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44" dur="400" fill="hold"/>
                                        <p:tgtEl>
                                          <p:spTgt spid="4">
                                            <p:txEl>
                                              <p:pRg st="7" end="7"/>
                                            </p:txEl>
                                          </p:spTgt>
                                        </p:tgtEl>
                                        <p:attrNameLst>
                                          <p:attrName>ppt_y</p:attrName>
                                        </p:attrNameLst>
                                      </p:cBhvr>
                                      <p:tavLst>
                                        <p:tav tm="0">
                                          <p:val>
                                            <p:strVal val="#ppt_y+0.31"/>
                                          </p:val>
                                        </p:tav>
                                        <p:tav tm="100000">
                                          <p:val>
                                            <p:strVal val="#ppt_y+0.31"/>
                                          </p:val>
                                        </p:tav>
                                      </p:tavLst>
                                    </p:anim>
                                    <p:anim calcmode="lin" valueType="num">
                                      <p:cBhvr>
                                        <p:cTn id="145" dur="600" decel="50000" fill="hold">
                                          <p:stCondLst>
                                            <p:cond delay="400"/>
                                          </p:stCondLst>
                                        </p:cTn>
                                        <p:tgtEl>
                                          <p:spTgt spid="4">
                                            <p:txEl>
                                              <p:pRg st="7" end="7"/>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46" dur="600" decel="50000" fill="hold">
                                          <p:stCondLst>
                                            <p:cond delay="400"/>
                                          </p:stCondLst>
                                        </p:cTn>
                                        <p:tgtEl>
                                          <p:spTgt spid="4">
                                            <p:txEl>
                                              <p:pRg st="7" end="7"/>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43" presetClass="entr" presetSubtype="0" fill="hold" grpId="0" nodeType="clickEffect">
                                  <p:stCondLst>
                                    <p:cond delay="0"/>
                                  </p:stCondLst>
                                  <p:childTnLst>
                                    <p:set>
                                      <p:cBhvr>
                                        <p:cTn id="150" dur="1" fill="hold">
                                          <p:stCondLst>
                                            <p:cond delay="0"/>
                                          </p:stCondLst>
                                        </p:cTn>
                                        <p:tgtEl>
                                          <p:spTgt spid="4">
                                            <p:txEl>
                                              <p:pRg st="8" end="8"/>
                                            </p:txEl>
                                          </p:spTgt>
                                        </p:tgtEl>
                                        <p:attrNameLst>
                                          <p:attrName>style.visibility</p:attrName>
                                        </p:attrNameLst>
                                      </p:cBhvr>
                                      <p:to>
                                        <p:strVal val="visible"/>
                                      </p:to>
                                    </p:set>
                                    <p:animEffect transition="in" filter="fade">
                                      <p:cBhvr>
                                        <p:cTn id="151" dur="100"/>
                                        <p:tgtEl>
                                          <p:spTgt spid="4">
                                            <p:txEl>
                                              <p:pRg st="8" end="8"/>
                                            </p:txEl>
                                          </p:spTgt>
                                        </p:tgtEl>
                                      </p:cBhvr>
                                    </p:animEffect>
                                    <p:anim calcmode="lin" valueType="num">
                                      <p:cBhvr>
                                        <p:cTn id="152" dur="4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153" dur="400" fill="hold"/>
                                        <p:tgtEl>
                                          <p:spTgt spid="4">
                                            <p:txEl>
                                              <p:pRg st="8" end="8"/>
                                            </p:txEl>
                                          </p:spTgt>
                                        </p:tgtEl>
                                        <p:attrNameLst>
                                          <p:attrName>ppt_y</p:attrName>
                                        </p:attrNameLst>
                                      </p:cBhvr>
                                      <p:tavLst>
                                        <p:tav tm="0">
                                          <p:val>
                                            <p:strVal val="#ppt_y+0.31"/>
                                          </p:val>
                                        </p:tav>
                                        <p:tav tm="100000">
                                          <p:val>
                                            <p:strVal val="#ppt_y+0.31"/>
                                          </p:val>
                                        </p:tav>
                                      </p:tavLst>
                                    </p:anim>
                                    <p:anim calcmode="lin" valueType="num">
                                      <p:cBhvr>
                                        <p:cTn id="154" dur="600" decel="50000" fill="hold">
                                          <p:stCondLst>
                                            <p:cond delay="400"/>
                                          </p:stCondLst>
                                        </p:cTn>
                                        <p:tgtEl>
                                          <p:spTgt spid="4">
                                            <p:txEl>
                                              <p:pRg st="8" end="8"/>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55" dur="600" decel="50000" fill="hold">
                                          <p:stCondLst>
                                            <p:cond delay="400"/>
                                          </p:stCondLst>
                                        </p:cTn>
                                        <p:tgtEl>
                                          <p:spTgt spid="4">
                                            <p:txEl>
                                              <p:pRg st="8" end="8"/>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43" presetClass="entr" presetSubtype="0" fill="hold" grpId="0" nodeType="clickEffect">
                                  <p:stCondLst>
                                    <p:cond delay="0"/>
                                  </p:stCondLst>
                                  <p:childTnLst>
                                    <p:set>
                                      <p:cBhvr>
                                        <p:cTn id="159" dur="1" fill="hold">
                                          <p:stCondLst>
                                            <p:cond delay="0"/>
                                          </p:stCondLst>
                                        </p:cTn>
                                        <p:tgtEl>
                                          <p:spTgt spid="4">
                                            <p:txEl>
                                              <p:pRg st="9" end="9"/>
                                            </p:txEl>
                                          </p:spTgt>
                                        </p:tgtEl>
                                        <p:attrNameLst>
                                          <p:attrName>style.visibility</p:attrName>
                                        </p:attrNameLst>
                                      </p:cBhvr>
                                      <p:to>
                                        <p:strVal val="visible"/>
                                      </p:to>
                                    </p:set>
                                    <p:animEffect transition="in" filter="fade">
                                      <p:cBhvr>
                                        <p:cTn id="160" dur="100"/>
                                        <p:tgtEl>
                                          <p:spTgt spid="4">
                                            <p:txEl>
                                              <p:pRg st="9" end="9"/>
                                            </p:txEl>
                                          </p:spTgt>
                                        </p:tgtEl>
                                      </p:cBhvr>
                                    </p:animEffect>
                                    <p:anim calcmode="lin" valueType="num">
                                      <p:cBhvr>
                                        <p:cTn id="161" dur="4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162" dur="400" fill="hold"/>
                                        <p:tgtEl>
                                          <p:spTgt spid="4">
                                            <p:txEl>
                                              <p:pRg st="9" end="9"/>
                                            </p:txEl>
                                          </p:spTgt>
                                        </p:tgtEl>
                                        <p:attrNameLst>
                                          <p:attrName>ppt_y</p:attrName>
                                        </p:attrNameLst>
                                      </p:cBhvr>
                                      <p:tavLst>
                                        <p:tav tm="0">
                                          <p:val>
                                            <p:strVal val="#ppt_y+0.31"/>
                                          </p:val>
                                        </p:tav>
                                        <p:tav tm="100000">
                                          <p:val>
                                            <p:strVal val="#ppt_y+0.31"/>
                                          </p:val>
                                        </p:tav>
                                      </p:tavLst>
                                    </p:anim>
                                    <p:anim calcmode="lin" valueType="num">
                                      <p:cBhvr>
                                        <p:cTn id="163" dur="600" decel="50000" fill="hold">
                                          <p:stCondLst>
                                            <p:cond delay="400"/>
                                          </p:stCondLst>
                                        </p:cTn>
                                        <p:tgtEl>
                                          <p:spTgt spid="4">
                                            <p:txEl>
                                              <p:pRg st="9" end="9"/>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4" dur="600" decel="50000" fill="hold">
                                          <p:stCondLst>
                                            <p:cond delay="400"/>
                                          </p:stCondLst>
                                        </p:cTn>
                                        <p:tgtEl>
                                          <p:spTgt spid="4">
                                            <p:txEl>
                                              <p:pRg st="9" end="9"/>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43" presetClass="entr" presetSubtype="0" fill="hold" grpId="0" nodeType="clickEffect">
                                  <p:stCondLst>
                                    <p:cond delay="0"/>
                                  </p:stCondLst>
                                  <p:childTnLst>
                                    <p:set>
                                      <p:cBhvr>
                                        <p:cTn id="168" dur="1" fill="hold">
                                          <p:stCondLst>
                                            <p:cond delay="0"/>
                                          </p:stCondLst>
                                        </p:cTn>
                                        <p:tgtEl>
                                          <p:spTgt spid="4">
                                            <p:txEl>
                                              <p:pRg st="10" end="10"/>
                                            </p:txEl>
                                          </p:spTgt>
                                        </p:tgtEl>
                                        <p:attrNameLst>
                                          <p:attrName>style.visibility</p:attrName>
                                        </p:attrNameLst>
                                      </p:cBhvr>
                                      <p:to>
                                        <p:strVal val="visible"/>
                                      </p:to>
                                    </p:set>
                                    <p:animEffect transition="in" filter="fade">
                                      <p:cBhvr>
                                        <p:cTn id="169" dur="100"/>
                                        <p:tgtEl>
                                          <p:spTgt spid="4">
                                            <p:txEl>
                                              <p:pRg st="10" end="10"/>
                                            </p:txEl>
                                          </p:spTgt>
                                        </p:tgtEl>
                                      </p:cBhvr>
                                    </p:animEffect>
                                    <p:anim calcmode="lin" valueType="num">
                                      <p:cBhvr>
                                        <p:cTn id="170" dur="4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171" dur="400" fill="hold"/>
                                        <p:tgtEl>
                                          <p:spTgt spid="4">
                                            <p:txEl>
                                              <p:pRg st="10" end="10"/>
                                            </p:txEl>
                                          </p:spTgt>
                                        </p:tgtEl>
                                        <p:attrNameLst>
                                          <p:attrName>ppt_y</p:attrName>
                                        </p:attrNameLst>
                                      </p:cBhvr>
                                      <p:tavLst>
                                        <p:tav tm="0">
                                          <p:val>
                                            <p:strVal val="#ppt_y+0.31"/>
                                          </p:val>
                                        </p:tav>
                                        <p:tav tm="100000">
                                          <p:val>
                                            <p:strVal val="#ppt_y+0.31"/>
                                          </p:val>
                                        </p:tav>
                                      </p:tavLst>
                                    </p:anim>
                                    <p:anim calcmode="lin" valueType="num">
                                      <p:cBhvr>
                                        <p:cTn id="172" dur="600" decel="50000" fill="hold">
                                          <p:stCondLst>
                                            <p:cond delay="400"/>
                                          </p:stCondLst>
                                        </p:cTn>
                                        <p:tgtEl>
                                          <p:spTgt spid="4">
                                            <p:txEl>
                                              <p:pRg st="10" end="1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3" dur="600" decel="50000" fill="hold">
                                          <p:stCondLst>
                                            <p:cond delay="400"/>
                                          </p:stCondLst>
                                        </p:cTn>
                                        <p:tgtEl>
                                          <p:spTgt spid="4">
                                            <p:txEl>
                                              <p:pRg st="10" end="1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4" fill="hold">
                      <p:stCondLst>
                        <p:cond delay="indefinite"/>
                      </p:stCondLst>
                      <p:childTnLst>
                        <p:par>
                          <p:cTn id="175" fill="hold">
                            <p:stCondLst>
                              <p:cond delay="0"/>
                            </p:stCondLst>
                            <p:childTnLst>
                              <p:par>
                                <p:cTn id="176" presetID="43" presetClass="entr" presetSubtype="0" fill="hold" grpId="0" nodeType="clickEffect">
                                  <p:stCondLst>
                                    <p:cond delay="0"/>
                                  </p:stCondLst>
                                  <p:childTnLst>
                                    <p:set>
                                      <p:cBhvr>
                                        <p:cTn id="177" dur="1" fill="hold">
                                          <p:stCondLst>
                                            <p:cond delay="0"/>
                                          </p:stCondLst>
                                        </p:cTn>
                                        <p:tgtEl>
                                          <p:spTgt spid="4">
                                            <p:txEl>
                                              <p:pRg st="11" end="11"/>
                                            </p:txEl>
                                          </p:spTgt>
                                        </p:tgtEl>
                                        <p:attrNameLst>
                                          <p:attrName>style.visibility</p:attrName>
                                        </p:attrNameLst>
                                      </p:cBhvr>
                                      <p:to>
                                        <p:strVal val="visible"/>
                                      </p:to>
                                    </p:set>
                                    <p:animEffect transition="in" filter="fade">
                                      <p:cBhvr>
                                        <p:cTn id="178" dur="100"/>
                                        <p:tgtEl>
                                          <p:spTgt spid="4">
                                            <p:txEl>
                                              <p:pRg st="11" end="11"/>
                                            </p:txEl>
                                          </p:spTgt>
                                        </p:tgtEl>
                                      </p:cBhvr>
                                    </p:animEffect>
                                    <p:anim calcmode="lin" valueType="num">
                                      <p:cBhvr>
                                        <p:cTn id="179" dur="4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180" dur="400" fill="hold"/>
                                        <p:tgtEl>
                                          <p:spTgt spid="4">
                                            <p:txEl>
                                              <p:pRg st="11" end="11"/>
                                            </p:txEl>
                                          </p:spTgt>
                                        </p:tgtEl>
                                        <p:attrNameLst>
                                          <p:attrName>ppt_y</p:attrName>
                                        </p:attrNameLst>
                                      </p:cBhvr>
                                      <p:tavLst>
                                        <p:tav tm="0">
                                          <p:val>
                                            <p:strVal val="#ppt_y+0.31"/>
                                          </p:val>
                                        </p:tav>
                                        <p:tav tm="100000">
                                          <p:val>
                                            <p:strVal val="#ppt_y+0.31"/>
                                          </p:val>
                                        </p:tav>
                                      </p:tavLst>
                                    </p:anim>
                                    <p:anim calcmode="lin" valueType="num">
                                      <p:cBhvr>
                                        <p:cTn id="181" dur="600" decel="50000" fill="hold">
                                          <p:stCondLst>
                                            <p:cond delay="400"/>
                                          </p:stCondLst>
                                        </p:cTn>
                                        <p:tgtEl>
                                          <p:spTgt spid="4">
                                            <p:txEl>
                                              <p:pRg st="11" end="1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2" dur="600" decel="50000" fill="hold">
                                          <p:stCondLst>
                                            <p:cond delay="400"/>
                                          </p:stCondLst>
                                        </p:cTn>
                                        <p:tgtEl>
                                          <p:spTgt spid="4">
                                            <p:txEl>
                                              <p:pRg st="11" end="1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941" y="134471"/>
            <a:ext cx="7902747" cy="1060823"/>
          </a:xfrm>
        </p:spPr>
        <p:txBody>
          <a:bodyPr>
            <a:no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trente-cinq</a:t>
            </a:r>
            <a:r>
              <a:rPr lang="en-US" sz="2400" dirty="0">
                <a:latin typeface="Palatino Linotype"/>
                <a:cs typeface="Palatino Linotype"/>
              </a:rPr>
              <a:t>:  14/5 – 18/5</a:t>
            </a:r>
            <a:br>
              <a:rPr lang="en-US" sz="2400" dirty="0">
                <a:latin typeface="Palatino Linotype"/>
                <a:cs typeface="Palatino Linotype"/>
              </a:rPr>
            </a:br>
            <a:r>
              <a:rPr lang="en-US" sz="2300" dirty="0">
                <a:latin typeface="Palatino Linotype"/>
                <a:cs typeface="Palatino Linotype"/>
              </a:rPr>
              <a:t>nous </a:t>
            </a:r>
            <a:r>
              <a:rPr lang="en-US" sz="2300" dirty="0" err="1">
                <a:latin typeface="Palatino Linotype"/>
                <a:cs typeface="Palatino Linotype"/>
              </a:rPr>
              <a:t>sommes</a:t>
            </a:r>
            <a:r>
              <a:rPr lang="en-US" sz="2300" dirty="0">
                <a:latin typeface="Palatino Linotype"/>
                <a:cs typeface="Palatino Linotype"/>
              </a:rPr>
              <a:t> </a:t>
            </a:r>
            <a:r>
              <a:rPr lang="en-US" sz="2300" b="1" dirty="0" err="1">
                <a:latin typeface="Palatino Linotype"/>
                <a:cs typeface="Palatino Linotype"/>
              </a:rPr>
              <a:t>vendredi</a:t>
            </a:r>
            <a:r>
              <a:rPr lang="en-US" sz="2300" dirty="0">
                <a:latin typeface="Palatino Linotype"/>
                <a:cs typeface="Palatino Linotype"/>
              </a:rPr>
              <a:t>, le dix-</a:t>
            </a:r>
            <a:r>
              <a:rPr lang="en-US" sz="2300" dirty="0" err="1">
                <a:latin typeface="Palatino Linotype"/>
                <a:cs typeface="Palatino Linotype"/>
              </a:rPr>
              <a:t>huit</a:t>
            </a:r>
            <a:r>
              <a:rPr lang="en-US" sz="2300" dirty="0">
                <a:latin typeface="Palatino Linotype"/>
                <a:cs typeface="Palatino Linotype"/>
              </a:rPr>
              <a:t> </a:t>
            </a:r>
            <a:r>
              <a:rPr lang="en-US" sz="2300" dirty="0" err="1">
                <a:latin typeface="Palatino Linotype"/>
                <a:cs typeface="Palatino Linotype"/>
              </a:rPr>
              <a:t>mai</a:t>
            </a:r>
            <a:r>
              <a:rPr lang="en-US" sz="2300" dirty="0">
                <a:latin typeface="Palatino Linotype"/>
                <a:cs typeface="Palatino Linotype"/>
              </a:rPr>
              <a:t> </a:t>
            </a:r>
            <a:r>
              <a:rPr lang="en-US" sz="2300" dirty="0" err="1">
                <a:latin typeface="Palatino Linotype"/>
                <a:cs typeface="Palatino Linotype"/>
              </a:rPr>
              <a:t>deux</a:t>
            </a:r>
            <a:r>
              <a:rPr lang="en-US" sz="2300" dirty="0">
                <a:latin typeface="Palatino Linotype"/>
                <a:cs typeface="Palatino Linotype"/>
              </a:rPr>
              <a:t> mille dix-</a:t>
            </a:r>
            <a:r>
              <a:rPr lang="en-US" sz="2300" dirty="0" err="1">
                <a:latin typeface="Palatino Linotype"/>
                <a:cs typeface="Palatino Linotype"/>
              </a:rPr>
              <a:t>huit</a:t>
            </a:r>
            <a:endParaRPr lang="en-US" sz="2300" dirty="0">
              <a:latin typeface="Palatino Linotype"/>
              <a:cs typeface="Palatino Linotype"/>
            </a:endParaRPr>
          </a:p>
        </p:txBody>
      </p:sp>
      <p:sp>
        <p:nvSpPr>
          <p:cNvPr id="3" name="Content Placeholder 2"/>
          <p:cNvSpPr>
            <a:spLocks noGrp="1"/>
          </p:cNvSpPr>
          <p:nvPr>
            <p:ph sz="half" idx="1"/>
          </p:nvPr>
        </p:nvSpPr>
        <p:spPr>
          <a:xfrm>
            <a:off x="1194505" y="1359647"/>
            <a:ext cx="3762878" cy="5310933"/>
          </a:xfrm>
        </p:spPr>
        <p:txBody>
          <a:bodyPr>
            <a:normAutofit lnSpcReduction="10000"/>
          </a:bodyPr>
          <a:lstStyle/>
          <a:p>
            <a:pPr marL="82296" indent="0">
              <a:buNone/>
            </a:pPr>
            <a:r>
              <a:rPr lang="en-US" sz="2400" b="1" i="1" dirty="0" smtClean="0">
                <a:latin typeface="Palatino Linotype"/>
                <a:cs typeface="Palatino Linotype"/>
              </a:rPr>
              <a:t>Translate this paragraph:</a:t>
            </a:r>
          </a:p>
          <a:p>
            <a:pPr marL="82296" indent="0">
              <a:buNone/>
            </a:pPr>
            <a:endParaRPr lang="en-US" sz="2400" dirty="0" smtClean="0">
              <a:latin typeface="Palatino Linotype"/>
              <a:cs typeface="Palatino Linotype"/>
            </a:endParaRPr>
          </a:p>
          <a:p>
            <a:pPr marL="82296" indent="0">
              <a:buNone/>
            </a:pPr>
            <a:r>
              <a:rPr lang="en-US" sz="2400" dirty="0" err="1" smtClean="0">
                <a:latin typeface="Palatino Linotype"/>
                <a:cs typeface="Palatino Linotype"/>
              </a:rPr>
              <a:t>C’est</a:t>
            </a:r>
            <a:r>
              <a:rPr lang="en-US" sz="2400" dirty="0" smtClean="0">
                <a:latin typeface="Palatino Linotype"/>
                <a:cs typeface="Palatino Linotype"/>
              </a:rPr>
              <a:t> </a:t>
            </a:r>
            <a:r>
              <a:rPr lang="en-US" sz="2400" dirty="0" err="1">
                <a:latin typeface="Palatino Linotype"/>
                <a:cs typeface="Palatino Linotype"/>
              </a:rPr>
              <a:t>finalement</a:t>
            </a:r>
            <a:r>
              <a:rPr lang="en-US" sz="2400" dirty="0">
                <a:latin typeface="Palatino Linotype"/>
                <a:cs typeface="Palatino Linotype"/>
              </a:rPr>
              <a:t> </a:t>
            </a:r>
            <a:r>
              <a:rPr lang="en-US" sz="2400" dirty="0" err="1">
                <a:latin typeface="Palatino Linotype"/>
                <a:cs typeface="Palatino Linotype"/>
              </a:rPr>
              <a:t>l’été</a:t>
            </a:r>
            <a:r>
              <a:rPr lang="en-US" sz="2400" dirty="0">
                <a:latin typeface="Palatino Linotype"/>
                <a:cs typeface="Palatino Linotype"/>
              </a:rPr>
              <a:t>. </a:t>
            </a:r>
            <a:r>
              <a:rPr lang="en-US" sz="2400" dirty="0" err="1">
                <a:latin typeface="Palatino Linotype"/>
                <a:cs typeface="Palatino Linotype"/>
              </a:rPr>
              <a:t>Tu</a:t>
            </a:r>
            <a:r>
              <a:rPr lang="en-US" sz="2400" dirty="0">
                <a:latin typeface="Palatino Linotype"/>
                <a:cs typeface="Palatino Linotype"/>
              </a:rPr>
              <a:t> as </a:t>
            </a:r>
            <a:r>
              <a:rPr lang="en-US" sz="2400" dirty="0" err="1">
                <a:latin typeface="Palatino Linotype"/>
                <a:cs typeface="Palatino Linotype"/>
              </a:rPr>
              <a:t>décidé</a:t>
            </a:r>
            <a:r>
              <a:rPr lang="en-US" sz="2400" dirty="0">
                <a:latin typeface="Palatino Linotype"/>
                <a:cs typeface="Palatino Linotype"/>
              </a:rPr>
              <a:t> de voyager en Europe en </a:t>
            </a:r>
            <a:r>
              <a:rPr lang="en-US" sz="2400" dirty="0" err="1">
                <a:latin typeface="Palatino Linotype"/>
                <a:cs typeface="Palatino Linotype"/>
              </a:rPr>
              <a:t>juillet</a:t>
            </a:r>
            <a:r>
              <a:rPr lang="en-US" sz="2400" dirty="0">
                <a:latin typeface="Palatino Linotype"/>
                <a:cs typeface="Palatino Linotype"/>
              </a:rPr>
              <a:t>. </a:t>
            </a:r>
            <a:r>
              <a:rPr lang="en-US" sz="2400" dirty="0" err="1">
                <a:latin typeface="Palatino Linotype"/>
                <a:cs typeface="Palatino Linotype"/>
              </a:rPr>
              <a:t>Tu</a:t>
            </a:r>
            <a:r>
              <a:rPr lang="en-US" sz="2400" dirty="0">
                <a:latin typeface="Palatino Linotype"/>
                <a:cs typeface="Palatino Linotype"/>
              </a:rPr>
              <a:t> arrives </a:t>
            </a:r>
            <a:r>
              <a:rPr lang="en-US" sz="2400" dirty="0" err="1">
                <a:latin typeface="Palatino Linotype"/>
                <a:cs typeface="Palatino Linotype"/>
              </a:rPr>
              <a:t>à</a:t>
            </a:r>
            <a:r>
              <a:rPr lang="en-US" sz="2400" dirty="0">
                <a:latin typeface="Palatino Linotype"/>
                <a:cs typeface="Palatino Linotype"/>
              </a:rPr>
              <a:t> Paris le week-end et </a:t>
            </a:r>
            <a:r>
              <a:rPr lang="en-US" sz="2400" dirty="0" err="1">
                <a:latin typeface="Palatino Linotype"/>
                <a:cs typeface="Palatino Linotype"/>
              </a:rPr>
              <a:t>c’est</a:t>
            </a:r>
            <a:r>
              <a:rPr lang="en-US" sz="2400" dirty="0">
                <a:latin typeface="Palatino Linotype"/>
                <a:cs typeface="Palatino Linotype"/>
              </a:rPr>
              <a:t> midi.  </a:t>
            </a:r>
            <a:r>
              <a:rPr lang="en-US" sz="2400" dirty="0" err="1">
                <a:latin typeface="Palatino Linotype"/>
                <a:cs typeface="Palatino Linotype"/>
              </a:rPr>
              <a:t>Tu</a:t>
            </a:r>
            <a:r>
              <a:rPr lang="en-US" sz="2400" dirty="0">
                <a:latin typeface="Palatino Linotype"/>
                <a:cs typeface="Palatino Linotype"/>
              </a:rPr>
              <a:t> as  </a:t>
            </a:r>
            <a:r>
              <a:rPr lang="en-US" sz="2400" dirty="0" err="1">
                <a:latin typeface="Palatino Linotype"/>
                <a:cs typeface="Palatino Linotype"/>
              </a:rPr>
              <a:t>très</a:t>
            </a:r>
            <a:r>
              <a:rPr lang="en-US" sz="2400" dirty="0">
                <a:latin typeface="Palatino Linotype"/>
                <a:cs typeface="Palatino Linotype"/>
              </a:rPr>
              <a:t> </a:t>
            </a:r>
            <a:r>
              <a:rPr lang="en-US" sz="2400" dirty="0" err="1">
                <a:latin typeface="Palatino Linotype"/>
                <a:cs typeface="Palatino Linotype"/>
              </a:rPr>
              <a:t>faim</a:t>
            </a:r>
            <a:r>
              <a:rPr lang="en-US" sz="2400" dirty="0">
                <a:latin typeface="Palatino Linotype"/>
                <a:cs typeface="Palatino Linotype"/>
              </a:rPr>
              <a:t>.  </a:t>
            </a:r>
            <a:r>
              <a:rPr lang="en-US" sz="2400" dirty="0" err="1">
                <a:latin typeface="Palatino Linotype"/>
                <a:cs typeface="Palatino Linotype"/>
              </a:rPr>
              <a:t>Tu</a:t>
            </a:r>
            <a:r>
              <a:rPr lang="en-US" sz="2400" dirty="0">
                <a:latin typeface="Palatino Linotype"/>
                <a:cs typeface="Palatino Linotype"/>
              </a:rPr>
              <a:t> as </a:t>
            </a:r>
            <a:r>
              <a:rPr lang="en-US" sz="2400" dirty="0" err="1">
                <a:latin typeface="Palatino Linotype"/>
                <a:cs typeface="Palatino Linotype"/>
              </a:rPr>
              <a:t>cinquante</a:t>
            </a:r>
            <a:r>
              <a:rPr lang="en-US" sz="2400" dirty="0">
                <a:latin typeface="Palatino Linotype"/>
                <a:cs typeface="Palatino Linotype"/>
              </a:rPr>
              <a:t> euros. </a:t>
            </a:r>
            <a:r>
              <a:rPr lang="en-US" sz="2400" dirty="0" err="1">
                <a:latin typeface="Palatino Linotype"/>
                <a:cs typeface="Palatino Linotype"/>
              </a:rPr>
              <a:t>Tu</a:t>
            </a:r>
            <a:r>
              <a:rPr lang="en-US" sz="2400" dirty="0">
                <a:latin typeface="Palatino Linotype"/>
                <a:cs typeface="Palatino Linotype"/>
              </a:rPr>
              <a:t> vas </a:t>
            </a:r>
            <a:r>
              <a:rPr lang="en-US" sz="2400" dirty="0" err="1">
                <a:latin typeface="Palatino Linotype"/>
                <a:cs typeface="Palatino Linotype"/>
              </a:rPr>
              <a:t>préparer</a:t>
            </a:r>
            <a:r>
              <a:rPr lang="en-US" sz="2400" dirty="0">
                <a:latin typeface="Palatino Linotype"/>
                <a:cs typeface="Palatino Linotype"/>
              </a:rPr>
              <a:t> un grand </a:t>
            </a:r>
            <a:r>
              <a:rPr lang="en-US" sz="2400" dirty="0" err="1">
                <a:latin typeface="Palatino Linotype"/>
                <a:cs typeface="Palatino Linotype"/>
              </a:rPr>
              <a:t>dîner</a:t>
            </a:r>
            <a:r>
              <a:rPr lang="en-US" sz="2400" dirty="0">
                <a:latin typeface="Palatino Linotype"/>
                <a:cs typeface="Palatino Linotype"/>
              </a:rPr>
              <a:t> avec des </a:t>
            </a:r>
            <a:r>
              <a:rPr lang="en-US" sz="2400" dirty="0" err="1">
                <a:latin typeface="Palatino Linotype"/>
                <a:cs typeface="Palatino Linotype"/>
              </a:rPr>
              <a:t>amis</a:t>
            </a:r>
            <a:r>
              <a:rPr lang="en-US" sz="2400" dirty="0">
                <a:latin typeface="Palatino Linotype"/>
                <a:cs typeface="Palatino Linotype"/>
              </a:rPr>
              <a:t>- </a:t>
            </a:r>
            <a:r>
              <a:rPr lang="en-US" sz="2400" dirty="0" err="1">
                <a:latin typeface="Palatino Linotype"/>
                <a:cs typeface="Palatino Linotype"/>
              </a:rPr>
              <a:t>c’est</a:t>
            </a:r>
            <a:r>
              <a:rPr lang="en-US" sz="2400" dirty="0">
                <a:latin typeface="Palatino Linotype"/>
                <a:cs typeface="Palatino Linotype"/>
              </a:rPr>
              <a:t> </a:t>
            </a:r>
            <a:r>
              <a:rPr lang="en-US" sz="2400" dirty="0" err="1">
                <a:latin typeface="Palatino Linotype"/>
                <a:cs typeface="Palatino Linotype"/>
              </a:rPr>
              <a:t>une</a:t>
            </a:r>
            <a:r>
              <a:rPr lang="en-US" sz="2400" dirty="0">
                <a:latin typeface="Palatino Linotype"/>
                <a:cs typeface="Palatino Linotype"/>
              </a:rPr>
              <a:t> </a:t>
            </a:r>
            <a:r>
              <a:rPr lang="en-US" sz="2400" dirty="0" err="1">
                <a:latin typeface="Palatino Linotype"/>
                <a:cs typeface="Palatino Linotype"/>
              </a:rPr>
              <a:t>grande</a:t>
            </a:r>
            <a:r>
              <a:rPr lang="en-US" sz="2400" dirty="0">
                <a:latin typeface="Palatino Linotype"/>
                <a:cs typeface="Palatino Linotype"/>
              </a:rPr>
              <a:t> </a:t>
            </a:r>
            <a:r>
              <a:rPr lang="en-US" sz="2400" dirty="0" err="1">
                <a:latin typeface="Palatino Linotype"/>
                <a:cs typeface="Palatino Linotype"/>
              </a:rPr>
              <a:t>boum</a:t>
            </a:r>
            <a:r>
              <a:rPr lang="en-US" sz="2400" dirty="0">
                <a:latin typeface="Palatino Linotype"/>
                <a:cs typeface="Palatino Linotype"/>
              </a:rPr>
              <a:t>.  </a:t>
            </a:r>
            <a:r>
              <a:rPr lang="en-US" sz="2400" dirty="0" err="1">
                <a:latin typeface="Palatino Linotype"/>
                <a:cs typeface="Palatino Linotype"/>
              </a:rPr>
              <a:t>Tu</a:t>
            </a:r>
            <a:r>
              <a:rPr lang="en-US" sz="2400" dirty="0">
                <a:latin typeface="Palatino Linotype"/>
                <a:cs typeface="Palatino Linotype"/>
              </a:rPr>
              <a:t> </a:t>
            </a:r>
            <a:r>
              <a:rPr lang="en-US" sz="2400" dirty="0" err="1">
                <a:latin typeface="Palatino Linotype"/>
                <a:cs typeface="Palatino Linotype"/>
              </a:rPr>
              <a:t>veux</a:t>
            </a:r>
            <a:r>
              <a:rPr lang="en-US" sz="2400" dirty="0">
                <a:latin typeface="Palatino Linotype"/>
                <a:cs typeface="Palatino Linotype"/>
              </a:rPr>
              <a:t> </a:t>
            </a:r>
            <a:r>
              <a:rPr lang="en-US" sz="2400" dirty="0" err="1">
                <a:latin typeface="Palatino Linotype"/>
                <a:cs typeface="Palatino Linotype"/>
              </a:rPr>
              <a:t>acheter</a:t>
            </a:r>
            <a:r>
              <a:rPr lang="en-US" sz="2400" dirty="0">
                <a:latin typeface="Palatino Linotype"/>
                <a:cs typeface="Palatino Linotype"/>
              </a:rPr>
              <a:t> des </a:t>
            </a:r>
            <a:r>
              <a:rPr lang="en-US" sz="2400" dirty="0" err="1">
                <a:latin typeface="Palatino Linotype"/>
                <a:cs typeface="Palatino Linotype"/>
              </a:rPr>
              <a:t>tartes</a:t>
            </a:r>
            <a:r>
              <a:rPr lang="en-US" sz="2400" dirty="0">
                <a:latin typeface="Palatino Linotype"/>
                <a:cs typeface="Palatino Linotype"/>
              </a:rPr>
              <a:t> et un </a:t>
            </a:r>
            <a:r>
              <a:rPr lang="en-US" sz="2400" dirty="0" err="1">
                <a:latin typeface="Palatino Linotype"/>
                <a:cs typeface="Palatino Linotype"/>
              </a:rPr>
              <a:t>gâteau</a:t>
            </a:r>
            <a:r>
              <a:rPr lang="en-US" sz="2400" dirty="0">
                <a:latin typeface="Palatino Linotype"/>
                <a:cs typeface="Palatino Linotype"/>
              </a:rPr>
              <a:t> pour le dessert.  </a:t>
            </a:r>
            <a:r>
              <a:rPr lang="en-US" sz="2400" dirty="0" err="1">
                <a:latin typeface="Palatino Linotype"/>
                <a:cs typeface="Palatino Linotype"/>
              </a:rPr>
              <a:t>Où</a:t>
            </a:r>
            <a:r>
              <a:rPr lang="en-US" sz="2400" dirty="0">
                <a:latin typeface="Palatino Linotype"/>
                <a:cs typeface="Palatino Linotype"/>
              </a:rPr>
              <a:t> vas-</a:t>
            </a:r>
            <a:r>
              <a:rPr lang="en-US" sz="2400" dirty="0" err="1">
                <a:latin typeface="Palatino Linotype"/>
                <a:cs typeface="Palatino Linotype"/>
              </a:rPr>
              <a:t>tu</a:t>
            </a:r>
            <a:r>
              <a:rPr lang="en-US" sz="2400" dirty="0">
                <a:latin typeface="Palatino Linotype"/>
                <a:cs typeface="Palatino Linotype"/>
              </a:rPr>
              <a:t>?</a:t>
            </a:r>
          </a:p>
        </p:txBody>
      </p:sp>
      <p:sp>
        <p:nvSpPr>
          <p:cNvPr id="4" name="Content Placeholder 3"/>
          <p:cNvSpPr>
            <a:spLocks noGrp="1"/>
          </p:cNvSpPr>
          <p:nvPr>
            <p:ph sz="half" idx="2"/>
          </p:nvPr>
        </p:nvSpPr>
        <p:spPr>
          <a:xfrm>
            <a:off x="5079787" y="1524000"/>
            <a:ext cx="3853901" cy="5146580"/>
          </a:xfrm>
        </p:spPr>
        <p:txBody>
          <a:bodyPr>
            <a:normAutofit lnSpcReduction="10000"/>
          </a:bodyPr>
          <a:lstStyle/>
          <a:p>
            <a:r>
              <a:rPr lang="en-US" sz="2400" i="1" dirty="0" smtClean="0">
                <a:solidFill>
                  <a:srgbClr val="0000FF"/>
                </a:solidFill>
                <a:latin typeface="Palatino Linotype"/>
                <a:cs typeface="Palatino Linotype"/>
              </a:rPr>
              <a:t>It’s finally summer.</a:t>
            </a:r>
          </a:p>
          <a:p>
            <a:r>
              <a:rPr lang="en-US" sz="2400" i="1" dirty="0" smtClean="0">
                <a:solidFill>
                  <a:srgbClr val="0000FF"/>
                </a:solidFill>
                <a:latin typeface="Palatino Linotype"/>
                <a:cs typeface="Palatino Linotype"/>
              </a:rPr>
              <a:t>You have decided to travel to Europe in July.</a:t>
            </a:r>
          </a:p>
          <a:p>
            <a:r>
              <a:rPr lang="en-US" sz="2400" i="1" dirty="0" smtClean="0">
                <a:solidFill>
                  <a:srgbClr val="0000FF"/>
                </a:solidFill>
                <a:latin typeface="Palatino Linotype"/>
                <a:cs typeface="Palatino Linotype"/>
              </a:rPr>
              <a:t>You arrive in Paris on the weekend and it’s noon.</a:t>
            </a:r>
          </a:p>
          <a:p>
            <a:r>
              <a:rPr lang="en-US" sz="2400" i="1" dirty="0" smtClean="0">
                <a:solidFill>
                  <a:srgbClr val="0000FF"/>
                </a:solidFill>
                <a:latin typeface="Palatino Linotype"/>
                <a:cs typeface="Palatino Linotype"/>
              </a:rPr>
              <a:t>You are very hungry.</a:t>
            </a:r>
          </a:p>
          <a:p>
            <a:r>
              <a:rPr lang="en-US" sz="2400" i="1" dirty="0" smtClean="0">
                <a:solidFill>
                  <a:srgbClr val="0000FF"/>
                </a:solidFill>
                <a:latin typeface="Palatino Linotype"/>
                <a:cs typeface="Palatino Linotype"/>
              </a:rPr>
              <a:t>You have 50 euros.</a:t>
            </a:r>
          </a:p>
          <a:p>
            <a:r>
              <a:rPr lang="en-US" sz="2400" i="1" dirty="0" smtClean="0">
                <a:solidFill>
                  <a:srgbClr val="0000FF"/>
                </a:solidFill>
                <a:latin typeface="Palatino Linotype"/>
                <a:cs typeface="Palatino Linotype"/>
              </a:rPr>
              <a:t>You are going to prepare a big dinner with friends </a:t>
            </a:r>
            <a:r>
              <a:rPr lang="mr-IN" sz="2400" i="1" dirty="0" smtClean="0">
                <a:solidFill>
                  <a:srgbClr val="0000FF"/>
                </a:solidFill>
                <a:latin typeface="Palatino Linotype"/>
                <a:cs typeface="Palatino Linotype"/>
              </a:rPr>
              <a:t>–</a:t>
            </a:r>
            <a:r>
              <a:rPr lang="en-US" sz="2400" i="1" dirty="0" smtClean="0">
                <a:solidFill>
                  <a:srgbClr val="0000FF"/>
                </a:solidFill>
                <a:latin typeface="Palatino Linotype"/>
                <a:cs typeface="Palatino Linotype"/>
              </a:rPr>
              <a:t> it’s a big party.</a:t>
            </a:r>
          </a:p>
          <a:p>
            <a:r>
              <a:rPr lang="en-US" sz="2400" i="1" dirty="0" smtClean="0">
                <a:solidFill>
                  <a:srgbClr val="0000FF"/>
                </a:solidFill>
                <a:latin typeface="Palatino Linotype"/>
                <a:cs typeface="Palatino Linotype"/>
              </a:rPr>
              <a:t>You want to buy some pies and a cake for dessert.</a:t>
            </a:r>
          </a:p>
          <a:p>
            <a:r>
              <a:rPr lang="en-US" sz="2400" i="1" dirty="0" smtClean="0">
                <a:solidFill>
                  <a:srgbClr val="0000FF"/>
                </a:solidFill>
                <a:latin typeface="Palatino Linotype"/>
                <a:cs typeface="Palatino Linotype"/>
              </a:rPr>
              <a:t>Where do you go?</a:t>
            </a:r>
            <a:endParaRPr lang="en-US" sz="2400" i="1" dirty="0">
              <a:solidFill>
                <a:srgbClr val="0000FF"/>
              </a:solidFill>
              <a:latin typeface="Palatino Linotype"/>
              <a:cs typeface="Palatino Linotype"/>
            </a:endParaRPr>
          </a:p>
        </p:txBody>
      </p:sp>
    </p:spTree>
    <p:extLst>
      <p:ext uri="{BB962C8B-B14F-4D97-AF65-F5344CB8AC3E}">
        <p14:creationId xmlns:p14="http://schemas.microsoft.com/office/powerpoint/2010/main" val="30378035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1000"/>
                                        <p:tgtEl>
                                          <p:spTgt spid="4">
                                            <p:txEl>
                                              <p:pRg st="2" end="2"/>
                                            </p:txEl>
                                          </p:spTgt>
                                        </p:tgtEl>
                                      </p:cBhvr>
                                    </p:animEffect>
                                    <p:anim calcmode="lin" valueType="num">
                                      <p:cBhvr>
                                        <p:cTn id="3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fade">
                                      <p:cBhvr>
                                        <p:cTn id="42" dur="1000"/>
                                        <p:tgtEl>
                                          <p:spTgt spid="4">
                                            <p:txEl>
                                              <p:pRg st="3" end="3"/>
                                            </p:txEl>
                                          </p:spTgt>
                                        </p:tgtEl>
                                      </p:cBhvr>
                                    </p:animEffect>
                                    <p:anim calcmode="lin" valueType="num">
                                      <p:cBhvr>
                                        <p:cTn id="4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Effect transition="in" filter="fade">
                                      <p:cBhvr>
                                        <p:cTn id="49" dur="1000"/>
                                        <p:tgtEl>
                                          <p:spTgt spid="4">
                                            <p:txEl>
                                              <p:pRg st="4" end="4"/>
                                            </p:txEl>
                                          </p:spTgt>
                                        </p:tgtEl>
                                      </p:cBhvr>
                                    </p:animEffect>
                                    <p:anim calcmode="lin" valueType="num">
                                      <p:cBhvr>
                                        <p:cTn id="5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5" end="5"/>
                                            </p:txEl>
                                          </p:spTgt>
                                        </p:tgtEl>
                                        <p:attrNameLst>
                                          <p:attrName>style.visibility</p:attrName>
                                        </p:attrNameLst>
                                      </p:cBhvr>
                                      <p:to>
                                        <p:strVal val="visible"/>
                                      </p:to>
                                    </p:set>
                                    <p:animEffect transition="in" filter="fade">
                                      <p:cBhvr>
                                        <p:cTn id="56" dur="1000"/>
                                        <p:tgtEl>
                                          <p:spTgt spid="4">
                                            <p:txEl>
                                              <p:pRg st="5" end="5"/>
                                            </p:txEl>
                                          </p:spTgt>
                                        </p:tgtEl>
                                      </p:cBhvr>
                                    </p:animEffect>
                                    <p:anim calcmode="lin" valueType="num">
                                      <p:cBhvr>
                                        <p:cTn id="5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6" end="6"/>
                                            </p:txEl>
                                          </p:spTgt>
                                        </p:tgtEl>
                                        <p:attrNameLst>
                                          <p:attrName>style.visibility</p:attrName>
                                        </p:attrNameLst>
                                      </p:cBhvr>
                                      <p:to>
                                        <p:strVal val="visible"/>
                                      </p:to>
                                    </p:set>
                                    <p:animEffect transition="in" filter="fade">
                                      <p:cBhvr>
                                        <p:cTn id="63" dur="1000"/>
                                        <p:tgtEl>
                                          <p:spTgt spid="4">
                                            <p:txEl>
                                              <p:pRg st="6" end="6"/>
                                            </p:txEl>
                                          </p:spTgt>
                                        </p:tgtEl>
                                      </p:cBhvr>
                                    </p:animEffect>
                                    <p:anim calcmode="lin" valueType="num">
                                      <p:cBhvr>
                                        <p:cTn id="64"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xEl>
                                              <p:pRg st="7" end="7"/>
                                            </p:txEl>
                                          </p:spTgt>
                                        </p:tgtEl>
                                        <p:attrNameLst>
                                          <p:attrName>style.visibility</p:attrName>
                                        </p:attrNameLst>
                                      </p:cBhvr>
                                      <p:to>
                                        <p:strVal val="visible"/>
                                      </p:to>
                                    </p:set>
                                    <p:animEffect transition="in" filter="fade">
                                      <p:cBhvr>
                                        <p:cTn id="70" dur="1000"/>
                                        <p:tgtEl>
                                          <p:spTgt spid="4">
                                            <p:txEl>
                                              <p:pRg st="7" end="7"/>
                                            </p:txEl>
                                          </p:spTgt>
                                        </p:tgtEl>
                                      </p:cBhvr>
                                    </p:animEffect>
                                    <p:anim calcmode="lin" valueType="num">
                                      <p:cBhvr>
                                        <p:cTn id="71"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9383" y="274320"/>
            <a:ext cx="7754305" cy="1143000"/>
          </a:xfrm>
        </p:spPr>
        <p:txBody>
          <a:bodyPr>
            <a:no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trente-trois</a:t>
            </a:r>
            <a:r>
              <a:rPr lang="en-US" sz="2400" dirty="0">
                <a:latin typeface="Palatino Linotype"/>
                <a:cs typeface="Palatino Linotype"/>
              </a:rPr>
              <a:t>:  30/4 – 4/5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mardi</a:t>
            </a:r>
            <a:r>
              <a:rPr lang="en-US" sz="2400" dirty="0">
                <a:latin typeface="Palatino Linotype"/>
                <a:cs typeface="Palatino Linotype"/>
              </a:rPr>
              <a:t>, le premier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3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5983306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882" y="134471"/>
            <a:ext cx="7887806" cy="1282849"/>
          </a:xfrm>
        </p:spPr>
        <p:txBody>
          <a:bodyPr>
            <a:no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trente-cinq</a:t>
            </a:r>
            <a:r>
              <a:rPr lang="en-US" sz="2400" dirty="0">
                <a:latin typeface="Palatino Linotype"/>
                <a:cs typeface="Palatino Linotype"/>
              </a:rPr>
              <a:t>:  14/5 – 18/5</a:t>
            </a:r>
            <a:br>
              <a:rPr lang="en-US" sz="2400" dirty="0">
                <a:latin typeface="Palatino Linotype"/>
                <a:cs typeface="Palatino Linotype"/>
              </a:rPr>
            </a:br>
            <a:r>
              <a:rPr lang="en-US" sz="2300" dirty="0">
                <a:latin typeface="Palatino Linotype"/>
                <a:cs typeface="Palatino Linotype"/>
              </a:rPr>
              <a:t>nous </a:t>
            </a:r>
            <a:r>
              <a:rPr lang="en-US" sz="2300" dirty="0" err="1">
                <a:latin typeface="Palatino Linotype"/>
                <a:cs typeface="Palatino Linotype"/>
              </a:rPr>
              <a:t>sommes</a:t>
            </a:r>
            <a:r>
              <a:rPr lang="en-US" sz="2300" dirty="0">
                <a:latin typeface="Palatino Linotype"/>
                <a:cs typeface="Palatino Linotype"/>
              </a:rPr>
              <a:t> </a:t>
            </a:r>
            <a:r>
              <a:rPr lang="en-US" sz="2300" b="1" dirty="0" err="1">
                <a:latin typeface="Palatino Linotype"/>
                <a:cs typeface="Palatino Linotype"/>
              </a:rPr>
              <a:t>vendredi</a:t>
            </a:r>
            <a:r>
              <a:rPr lang="en-US" sz="2300" dirty="0">
                <a:latin typeface="Palatino Linotype"/>
                <a:cs typeface="Palatino Linotype"/>
              </a:rPr>
              <a:t>, le dix-</a:t>
            </a:r>
            <a:r>
              <a:rPr lang="en-US" sz="2300" dirty="0" err="1">
                <a:latin typeface="Palatino Linotype"/>
                <a:cs typeface="Palatino Linotype"/>
              </a:rPr>
              <a:t>huit</a:t>
            </a:r>
            <a:r>
              <a:rPr lang="en-US" sz="2300" dirty="0">
                <a:latin typeface="Palatino Linotype"/>
                <a:cs typeface="Palatino Linotype"/>
              </a:rPr>
              <a:t> </a:t>
            </a:r>
            <a:r>
              <a:rPr lang="en-US" sz="2300" dirty="0" err="1">
                <a:latin typeface="Palatino Linotype"/>
                <a:cs typeface="Palatino Linotype"/>
              </a:rPr>
              <a:t>mai</a:t>
            </a:r>
            <a:r>
              <a:rPr lang="en-US" sz="2300" dirty="0">
                <a:latin typeface="Palatino Linotype"/>
                <a:cs typeface="Palatino Linotype"/>
              </a:rPr>
              <a:t> </a:t>
            </a:r>
            <a:r>
              <a:rPr lang="en-US" sz="2300" dirty="0" err="1">
                <a:latin typeface="Palatino Linotype"/>
                <a:cs typeface="Palatino Linotype"/>
              </a:rPr>
              <a:t>deux</a:t>
            </a:r>
            <a:r>
              <a:rPr lang="en-US" sz="2300" dirty="0">
                <a:latin typeface="Palatino Linotype"/>
                <a:cs typeface="Palatino Linotype"/>
              </a:rPr>
              <a:t> mille dix-</a:t>
            </a:r>
            <a:r>
              <a:rPr lang="en-US" sz="2300" dirty="0" err="1">
                <a:latin typeface="Palatino Linotype"/>
                <a:cs typeface="Palatino Linotype"/>
              </a:rPr>
              <a:t>huit</a:t>
            </a:r>
            <a:endParaRPr lang="en-US" sz="2300" dirty="0">
              <a:latin typeface="Palatino Linotype"/>
              <a:cs typeface="Palatino Linotype"/>
            </a:endParaRPr>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6147805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243" y="152995"/>
            <a:ext cx="7801445" cy="994468"/>
          </a:xfrm>
        </p:spPr>
        <p:txBody>
          <a:bodyPr>
            <a:no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a:t>
            </a:r>
            <a:r>
              <a:rPr lang="en-US" sz="2400" b="1" dirty="0">
                <a:latin typeface="Palatino Linotype"/>
                <a:cs typeface="Palatino Linotype"/>
              </a:rPr>
              <a:t>-six</a:t>
            </a:r>
            <a:r>
              <a:rPr lang="en-US" sz="2400" dirty="0">
                <a:latin typeface="Palatino Linotype"/>
                <a:cs typeface="Palatino Linotype"/>
              </a:rPr>
              <a:t>:  21/5 – 25/5</a:t>
            </a:r>
            <a:br>
              <a:rPr lang="en-US" sz="2400" dirty="0">
                <a:latin typeface="Palatino Linotype"/>
                <a:cs typeface="Palatino Linotype"/>
              </a:rPr>
            </a:br>
            <a:r>
              <a:rPr lang="en-US" sz="2300" dirty="0">
                <a:latin typeface="Palatino Linotype"/>
                <a:cs typeface="Palatino Linotype"/>
              </a:rPr>
              <a:t>nous </a:t>
            </a:r>
            <a:r>
              <a:rPr lang="en-US" sz="2300" dirty="0" err="1">
                <a:latin typeface="Palatino Linotype"/>
                <a:cs typeface="Palatino Linotype"/>
              </a:rPr>
              <a:t>sommes</a:t>
            </a:r>
            <a:r>
              <a:rPr lang="en-US" sz="2300" dirty="0">
                <a:latin typeface="Palatino Linotype"/>
                <a:cs typeface="Palatino Linotype"/>
              </a:rPr>
              <a:t> </a:t>
            </a:r>
            <a:r>
              <a:rPr lang="en-US" sz="2300" b="1" dirty="0" err="1">
                <a:latin typeface="Palatino Linotype"/>
                <a:cs typeface="Palatino Linotype"/>
              </a:rPr>
              <a:t>lundi</a:t>
            </a:r>
            <a:r>
              <a:rPr lang="en-US" sz="2300" dirty="0">
                <a:latin typeface="Palatino Linotype"/>
                <a:cs typeface="Palatino Linotype"/>
              </a:rPr>
              <a:t>, le </a:t>
            </a:r>
            <a:r>
              <a:rPr lang="en-US" sz="2300" dirty="0" err="1">
                <a:latin typeface="Palatino Linotype"/>
                <a:cs typeface="Palatino Linotype"/>
              </a:rPr>
              <a:t>vingt</a:t>
            </a:r>
            <a:r>
              <a:rPr lang="en-US" sz="2300" dirty="0">
                <a:latin typeface="Palatino Linotype"/>
                <a:cs typeface="Palatino Linotype"/>
              </a:rPr>
              <a:t>-et-un </a:t>
            </a:r>
            <a:r>
              <a:rPr lang="en-US" sz="2300" dirty="0" err="1">
                <a:latin typeface="Palatino Linotype"/>
                <a:cs typeface="Palatino Linotype"/>
              </a:rPr>
              <a:t>mai</a:t>
            </a:r>
            <a:r>
              <a:rPr lang="en-US" sz="2300" dirty="0">
                <a:latin typeface="Palatino Linotype"/>
                <a:cs typeface="Palatino Linotype"/>
              </a:rPr>
              <a:t> </a:t>
            </a:r>
            <a:r>
              <a:rPr lang="en-US" sz="2300" dirty="0" err="1">
                <a:latin typeface="Palatino Linotype"/>
                <a:cs typeface="Palatino Linotype"/>
              </a:rPr>
              <a:t>deux</a:t>
            </a:r>
            <a:r>
              <a:rPr lang="en-US" sz="2300" dirty="0">
                <a:latin typeface="Palatino Linotype"/>
                <a:cs typeface="Palatino Linotype"/>
              </a:rPr>
              <a:t> mille dix-</a:t>
            </a:r>
            <a:r>
              <a:rPr lang="en-US" sz="2300" dirty="0" err="1">
                <a:latin typeface="Palatino Linotype"/>
                <a:cs typeface="Palatino Linotype"/>
              </a:rPr>
              <a:t>huit</a:t>
            </a:r>
            <a:endParaRPr lang="en-US" sz="2300" dirty="0">
              <a:latin typeface="Palatino Linotype"/>
              <a:cs typeface="Palatino Linotype"/>
            </a:endParaRPr>
          </a:p>
        </p:txBody>
      </p:sp>
      <p:sp>
        <p:nvSpPr>
          <p:cNvPr id="3" name="Content Placeholder 2"/>
          <p:cNvSpPr>
            <a:spLocks noGrp="1"/>
          </p:cNvSpPr>
          <p:nvPr>
            <p:ph sz="half" idx="1"/>
          </p:nvPr>
        </p:nvSpPr>
        <p:spPr>
          <a:xfrm>
            <a:off x="1132243" y="1269857"/>
            <a:ext cx="3106013" cy="5370125"/>
          </a:xfrm>
        </p:spPr>
        <p:txBody>
          <a:bodyPr>
            <a:noAutofit/>
          </a:bodyPr>
          <a:lstStyle/>
          <a:p>
            <a:pPr marL="82296" indent="0">
              <a:spcBef>
                <a:spcPts val="1200"/>
              </a:spcBef>
              <a:spcAft>
                <a:spcPts val="1200"/>
              </a:spcAft>
              <a:buNone/>
            </a:pPr>
            <a:r>
              <a:rPr lang="en-US" sz="2200" dirty="0" smtClean="0">
                <a:latin typeface="Palatino Linotype"/>
                <a:cs typeface="Palatino Linotype"/>
              </a:rPr>
              <a:t>Pretend </a:t>
            </a:r>
            <a:r>
              <a:rPr lang="en-US" sz="2200" dirty="0">
                <a:latin typeface="Palatino Linotype"/>
                <a:cs typeface="Palatino Linotype"/>
              </a:rPr>
              <a:t>you are going grocery shopping in France.  Tell the items you will buy and the stores you will buy them </a:t>
            </a:r>
            <a:r>
              <a:rPr lang="en-US" sz="2200" dirty="0" smtClean="0">
                <a:latin typeface="Palatino Linotype"/>
                <a:cs typeface="Palatino Linotype"/>
              </a:rPr>
              <a:t>from.</a:t>
            </a:r>
          </a:p>
          <a:p>
            <a:pPr marL="82296" indent="0">
              <a:spcBef>
                <a:spcPts val="1200"/>
              </a:spcBef>
              <a:spcAft>
                <a:spcPts val="1200"/>
              </a:spcAft>
              <a:buNone/>
            </a:pPr>
            <a:r>
              <a:rPr lang="en-US" sz="2200" i="1" dirty="0" smtClean="0">
                <a:latin typeface="Palatino Linotype"/>
                <a:cs typeface="Palatino Linotype"/>
              </a:rPr>
              <a:t>Minimum </a:t>
            </a:r>
            <a:r>
              <a:rPr lang="en-US" sz="2200" i="1" dirty="0">
                <a:latin typeface="Palatino Linotype"/>
                <a:cs typeface="Palatino Linotype"/>
              </a:rPr>
              <a:t>requirements: Five sentences, including an introductory sentence and at least six different stores and two different foods per store.  </a:t>
            </a:r>
          </a:p>
        </p:txBody>
      </p:sp>
      <p:sp>
        <p:nvSpPr>
          <p:cNvPr id="4" name="Content Placeholder 3"/>
          <p:cNvSpPr>
            <a:spLocks noGrp="1"/>
          </p:cNvSpPr>
          <p:nvPr>
            <p:ph sz="half" idx="2"/>
          </p:nvPr>
        </p:nvSpPr>
        <p:spPr>
          <a:xfrm>
            <a:off x="4360661" y="1147463"/>
            <a:ext cx="4573028" cy="5599616"/>
          </a:xfrm>
        </p:spPr>
        <p:txBody>
          <a:bodyPr>
            <a:noAutofit/>
          </a:bodyPr>
          <a:lstStyle/>
          <a:p>
            <a:pPr>
              <a:spcBef>
                <a:spcPts val="1200"/>
              </a:spcBef>
            </a:pPr>
            <a:r>
              <a:rPr lang="en-US" sz="2200" dirty="0" smtClean="0">
                <a:latin typeface="Palatino Linotype"/>
                <a:cs typeface="Palatino Linotype"/>
              </a:rPr>
              <a:t>Je </a:t>
            </a:r>
            <a:r>
              <a:rPr lang="en-US" sz="2200" dirty="0" err="1" smtClean="0">
                <a:latin typeface="Palatino Linotype"/>
                <a:cs typeface="Palatino Linotype"/>
              </a:rPr>
              <a:t>dois</a:t>
            </a:r>
            <a:r>
              <a:rPr lang="en-US" sz="2200" dirty="0" smtClean="0">
                <a:latin typeface="Palatino Linotype"/>
                <a:cs typeface="Palatino Linotype"/>
              </a:rPr>
              <a:t> faire </a:t>
            </a:r>
            <a:r>
              <a:rPr lang="en-US" sz="2200" dirty="0" err="1" smtClean="0">
                <a:latin typeface="Palatino Linotype"/>
                <a:cs typeface="Palatino Linotype"/>
              </a:rPr>
              <a:t>mes</a:t>
            </a:r>
            <a:r>
              <a:rPr lang="en-US" sz="2200" dirty="0" smtClean="0">
                <a:latin typeface="Palatino Linotype"/>
                <a:cs typeface="Palatino Linotype"/>
              </a:rPr>
              <a:t> courses </a:t>
            </a:r>
            <a:r>
              <a:rPr lang="en-US" sz="2200" dirty="0" err="1" smtClean="0">
                <a:latin typeface="Palatino Linotype"/>
                <a:cs typeface="Palatino Linotype"/>
              </a:rPr>
              <a:t>aujourd’hui</a:t>
            </a:r>
            <a:r>
              <a:rPr lang="en-US" sz="2200" dirty="0" smtClean="0">
                <a:latin typeface="Palatino Linotype"/>
                <a:cs typeface="Palatino Linotype"/>
              </a:rPr>
              <a:t>.</a:t>
            </a:r>
          </a:p>
          <a:p>
            <a:pPr>
              <a:spcBef>
                <a:spcPts val="1200"/>
              </a:spcBef>
            </a:pPr>
            <a:r>
              <a:rPr lang="en-US" sz="2200" dirty="0" smtClean="0">
                <a:latin typeface="Palatino Linotype"/>
                <a:cs typeface="Palatino Linotype"/>
              </a:rPr>
              <a:t>Je </a:t>
            </a:r>
            <a:r>
              <a:rPr lang="en-US" sz="2200" dirty="0" err="1" smtClean="0">
                <a:latin typeface="Palatino Linotype"/>
                <a:cs typeface="Palatino Linotype"/>
              </a:rPr>
              <a:t>vais</a:t>
            </a:r>
            <a:r>
              <a:rPr lang="en-US" sz="2200" dirty="0" smtClean="0">
                <a:latin typeface="Palatino Linotype"/>
                <a:cs typeface="Palatino Linotype"/>
              </a:rPr>
              <a:t> </a:t>
            </a:r>
            <a:r>
              <a:rPr lang="en-US" sz="2200" dirty="0" err="1" smtClean="0">
                <a:latin typeface="Palatino Linotype"/>
                <a:cs typeface="Palatino Linotype"/>
              </a:rPr>
              <a:t>à</a:t>
            </a:r>
            <a:r>
              <a:rPr lang="en-US" sz="2200" dirty="0" smtClean="0">
                <a:latin typeface="Palatino Linotype"/>
                <a:cs typeface="Palatino Linotype"/>
              </a:rPr>
              <a:t> la </a:t>
            </a:r>
            <a:r>
              <a:rPr lang="en-US" sz="2200" b="1" dirty="0" err="1" smtClean="0">
                <a:latin typeface="Palatino Linotype"/>
                <a:cs typeface="Palatino Linotype"/>
              </a:rPr>
              <a:t>boulangerie</a:t>
            </a:r>
            <a:r>
              <a:rPr lang="en-US" sz="2200" dirty="0" smtClean="0">
                <a:latin typeface="Palatino Linotype"/>
                <a:cs typeface="Palatino Linotype"/>
              </a:rPr>
              <a:t> pour </a:t>
            </a:r>
            <a:r>
              <a:rPr lang="en-US" sz="2200" dirty="0" err="1" smtClean="0">
                <a:latin typeface="Palatino Linotype"/>
                <a:cs typeface="Palatino Linotype"/>
              </a:rPr>
              <a:t>acheter</a:t>
            </a:r>
            <a:r>
              <a:rPr lang="en-US" sz="2200" dirty="0" smtClean="0">
                <a:latin typeface="Palatino Linotype"/>
                <a:cs typeface="Palatino Linotype"/>
              </a:rPr>
              <a:t> du </a:t>
            </a:r>
            <a:r>
              <a:rPr lang="en-US" sz="2200" dirty="0" smtClean="0">
                <a:solidFill>
                  <a:srgbClr val="0000FF"/>
                </a:solidFill>
                <a:latin typeface="Palatino Linotype"/>
                <a:cs typeface="Palatino Linotype"/>
              </a:rPr>
              <a:t>pain</a:t>
            </a:r>
            <a:r>
              <a:rPr lang="en-US" sz="2200" dirty="0" smtClean="0">
                <a:latin typeface="Palatino Linotype"/>
                <a:cs typeface="Palatino Linotype"/>
              </a:rPr>
              <a:t> et des </a:t>
            </a:r>
            <a:r>
              <a:rPr lang="en-US" sz="2200" dirty="0" smtClean="0">
                <a:solidFill>
                  <a:srgbClr val="0000FF"/>
                </a:solidFill>
                <a:latin typeface="Palatino Linotype"/>
                <a:cs typeface="Palatino Linotype"/>
              </a:rPr>
              <a:t>patisseries</a:t>
            </a:r>
            <a:r>
              <a:rPr lang="en-US" sz="2200" dirty="0" smtClean="0">
                <a:latin typeface="Palatino Linotype"/>
                <a:cs typeface="Palatino Linotype"/>
              </a:rPr>
              <a:t>.</a:t>
            </a:r>
          </a:p>
          <a:p>
            <a:pPr>
              <a:spcBef>
                <a:spcPts val="1200"/>
              </a:spcBef>
            </a:pPr>
            <a:r>
              <a:rPr lang="en-US" sz="2200" dirty="0" err="1" smtClean="0">
                <a:latin typeface="Palatino Linotype"/>
                <a:cs typeface="Palatino Linotype"/>
              </a:rPr>
              <a:t>J’achète</a:t>
            </a:r>
            <a:r>
              <a:rPr lang="en-US" sz="2200" dirty="0" smtClean="0">
                <a:latin typeface="Palatino Linotype"/>
                <a:cs typeface="Palatino Linotype"/>
              </a:rPr>
              <a:t> de la </a:t>
            </a:r>
            <a:r>
              <a:rPr lang="en-US" sz="2200" dirty="0" err="1" smtClean="0">
                <a:solidFill>
                  <a:srgbClr val="0000FF"/>
                </a:solidFill>
                <a:latin typeface="Palatino Linotype"/>
                <a:cs typeface="Palatino Linotype"/>
              </a:rPr>
              <a:t>viande</a:t>
            </a:r>
            <a:r>
              <a:rPr lang="en-US" sz="2200" dirty="0" smtClean="0">
                <a:solidFill>
                  <a:srgbClr val="0000FF"/>
                </a:solidFill>
                <a:latin typeface="Palatino Linotype"/>
                <a:cs typeface="Palatino Linotype"/>
              </a:rPr>
              <a:t> </a:t>
            </a:r>
            <a:r>
              <a:rPr lang="en-US" sz="2200" dirty="0" smtClean="0">
                <a:latin typeface="Palatino Linotype"/>
                <a:cs typeface="Palatino Linotype"/>
              </a:rPr>
              <a:t>et du </a:t>
            </a:r>
            <a:r>
              <a:rPr lang="en-US" sz="2200" dirty="0" err="1" smtClean="0">
                <a:solidFill>
                  <a:srgbClr val="0000FF"/>
                </a:solidFill>
                <a:latin typeface="Palatino Linotype"/>
                <a:cs typeface="Palatino Linotype"/>
              </a:rPr>
              <a:t>poulet</a:t>
            </a:r>
            <a:r>
              <a:rPr lang="en-US" sz="2200" dirty="0" smtClean="0">
                <a:solidFill>
                  <a:srgbClr val="0000FF"/>
                </a:solidFill>
                <a:latin typeface="Palatino Linotype"/>
                <a:cs typeface="Palatino Linotype"/>
              </a:rPr>
              <a:t> </a:t>
            </a:r>
            <a:r>
              <a:rPr lang="en-US" sz="2200" dirty="0" err="1" smtClean="0">
                <a:latin typeface="Palatino Linotype"/>
                <a:cs typeface="Palatino Linotype"/>
              </a:rPr>
              <a:t>à</a:t>
            </a:r>
            <a:r>
              <a:rPr lang="en-US" sz="2200" dirty="0" smtClean="0">
                <a:latin typeface="Palatino Linotype"/>
                <a:cs typeface="Palatino Linotype"/>
              </a:rPr>
              <a:t> la </a:t>
            </a:r>
            <a:r>
              <a:rPr lang="en-US" sz="2200" b="1" dirty="0" err="1" smtClean="0">
                <a:latin typeface="Palatino Linotype"/>
                <a:cs typeface="Palatino Linotype"/>
              </a:rPr>
              <a:t>boucherie</a:t>
            </a:r>
            <a:r>
              <a:rPr lang="en-US" sz="2200" dirty="0" smtClean="0">
                <a:latin typeface="Palatino Linotype"/>
                <a:cs typeface="Palatino Linotype"/>
              </a:rPr>
              <a:t>.</a:t>
            </a:r>
          </a:p>
          <a:p>
            <a:pPr>
              <a:spcBef>
                <a:spcPts val="1200"/>
              </a:spcBef>
            </a:pPr>
            <a:r>
              <a:rPr lang="en-US" sz="2200" dirty="0" smtClean="0">
                <a:latin typeface="Palatino Linotype"/>
                <a:cs typeface="Palatino Linotype"/>
              </a:rPr>
              <a:t>Je </a:t>
            </a:r>
            <a:r>
              <a:rPr lang="en-US" sz="2200" dirty="0" err="1" smtClean="0">
                <a:latin typeface="Palatino Linotype"/>
                <a:cs typeface="Palatino Linotype"/>
              </a:rPr>
              <a:t>vais</a:t>
            </a:r>
            <a:r>
              <a:rPr lang="en-US" sz="2200" dirty="0" smtClean="0">
                <a:latin typeface="Palatino Linotype"/>
                <a:cs typeface="Palatino Linotype"/>
              </a:rPr>
              <a:t> </a:t>
            </a:r>
            <a:r>
              <a:rPr lang="en-US" sz="2200" dirty="0" err="1" smtClean="0">
                <a:latin typeface="Palatino Linotype"/>
                <a:cs typeface="Palatino Linotype"/>
              </a:rPr>
              <a:t>à</a:t>
            </a:r>
            <a:r>
              <a:rPr lang="en-US" sz="2200" dirty="0" smtClean="0">
                <a:latin typeface="Palatino Linotype"/>
                <a:cs typeface="Palatino Linotype"/>
              </a:rPr>
              <a:t> </a:t>
            </a:r>
            <a:r>
              <a:rPr lang="en-US" sz="2200" b="1" dirty="0" err="1" smtClean="0">
                <a:latin typeface="Palatino Linotype"/>
                <a:cs typeface="Palatino Linotype"/>
              </a:rPr>
              <a:t>l’épicerie</a:t>
            </a:r>
            <a:r>
              <a:rPr lang="en-US" sz="2200" dirty="0" smtClean="0">
                <a:latin typeface="Palatino Linotype"/>
                <a:cs typeface="Palatino Linotype"/>
              </a:rPr>
              <a:t> et au </a:t>
            </a:r>
            <a:r>
              <a:rPr lang="en-US" sz="2200" b="1" dirty="0" err="1" smtClean="0">
                <a:latin typeface="Palatino Linotype"/>
                <a:cs typeface="Palatino Linotype"/>
              </a:rPr>
              <a:t>supermarché</a:t>
            </a:r>
            <a:r>
              <a:rPr lang="en-US" sz="2200" dirty="0" smtClean="0">
                <a:latin typeface="Palatino Linotype"/>
                <a:cs typeface="Palatino Linotype"/>
              </a:rPr>
              <a:t> pour </a:t>
            </a:r>
            <a:r>
              <a:rPr lang="en-US" sz="2200" dirty="0" err="1" smtClean="0">
                <a:latin typeface="Palatino Linotype"/>
                <a:cs typeface="Palatino Linotype"/>
              </a:rPr>
              <a:t>acheter</a:t>
            </a:r>
            <a:r>
              <a:rPr lang="en-US" sz="2200" dirty="0" smtClean="0">
                <a:latin typeface="Palatino Linotype"/>
                <a:cs typeface="Palatino Linotype"/>
              </a:rPr>
              <a:t> des </a:t>
            </a:r>
            <a:r>
              <a:rPr lang="en-US" sz="2200" dirty="0" smtClean="0">
                <a:solidFill>
                  <a:srgbClr val="0000FF"/>
                </a:solidFill>
                <a:latin typeface="Palatino Linotype"/>
                <a:cs typeface="Palatino Linotype"/>
              </a:rPr>
              <a:t>fruits</a:t>
            </a:r>
            <a:r>
              <a:rPr lang="en-US" sz="2200" dirty="0" smtClean="0">
                <a:latin typeface="Palatino Linotype"/>
                <a:cs typeface="Palatino Linotype"/>
              </a:rPr>
              <a:t> et des </a:t>
            </a:r>
            <a:r>
              <a:rPr lang="en-US" sz="2200" dirty="0" err="1" smtClean="0">
                <a:solidFill>
                  <a:srgbClr val="0000FF"/>
                </a:solidFill>
                <a:latin typeface="Palatino Linotype"/>
                <a:cs typeface="Palatino Linotype"/>
              </a:rPr>
              <a:t>légumes</a:t>
            </a:r>
            <a:r>
              <a:rPr lang="en-US" sz="2200" dirty="0" smtClean="0">
                <a:latin typeface="Palatino Linotype"/>
                <a:cs typeface="Palatino Linotype"/>
              </a:rPr>
              <a:t>.</a:t>
            </a:r>
          </a:p>
          <a:p>
            <a:pPr>
              <a:spcBef>
                <a:spcPts val="1200"/>
              </a:spcBef>
            </a:pPr>
            <a:r>
              <a:rPr lang="en-US" sz="2200" dirty="0" err="1" smtClean="0">
                <a:latin typeface="Palatino Linotype"/>
                <a:cs typeface="Palatino Linotype"/>
              </a:rPr>
              <a:t>À</a:t>
            </a:r>
            <a:r>
              <a:rPr lang="en-US" sz="2200" dirty="0" smtClean="0">
                <a:latin typeface="Palatino Linotype"/>
                <a:cs typeface="Palatino Linotype"/>
              </a:rPr>
              <a:t> la </a:t>
            </a:r>
            <a:r>
              <a:rPr lang="en-US" sz="2200" b="1" dirty="0" err="1" smtClean="0">
                <a:latin typeface="Palatino Linotype"/>
                <a:cs typeface="Palatino Linotype"/>
              </a:rPr>
              <a:t>crèmerie</a:t>
            </a:r>
            <a:r>
              <a:rPr lang="en-US" sz="2200" dirty="0" smtClean="0">
                <a:latin typeface="Palatino Linotype"/>
                <a:cs typeface="Palatino Linotype"/>
              </a:rPr>
              <a:t> je </a:t>
            </a:r>
            <a:r>
              <a:rPr lang="en-US" sz="2200" dirty="0" err="1" smtClean="0">
                <a:latin typeface="Palatino Linotype"/>
                <a:cs typeface="Palatino Linotype"/>
              </a:rPr>
              <a:t>trouve</a:t>
            </a:r>
            <a:r>
              <a:rPr lang="en-US" sz="2200" dirty="0" smtClean="0">
                <a:latin typeface="Palatino Linotype"/>
                <a:cs typeface="Palatino Linotype"/>
              </a:rPr>
              <a:t> du </a:t>
            </a:r>
            <a:r>
              <a:rPr lang="en-US" sz="2200" dirty="0" err="1" smtClean="0">
                <a:solidFill>
                  <a:srgbClr val="0000FF"/>
                </a:solidFill>
                <a:latin typeface="Palatino Linotype"/>
                <a:cs typeface="Palatino Linotype"/>
              </a:rPr>
              <a:t>lait</a:t>
            </a:r>
            <a:r>
              <a:rPr lang="en-US" sz="2200" dirty="0" smtClean="0">
                <a:latin typeface="Palatino Linotype"/>
                <a:cs typeface="Palatino Linotype"/>
              </a:rPr>
              <a:t>, du </a:t>
            </a:r>
            <a:r>
              <a:rPr lang="en-US" sz="2200" dirty="0" err="1" smtClean="0">
                <a:solidFill>
                  <a:srgbClr val="0000FF"/>
                </a:solidFill>
                <a:latin typeface="Palatino Linotype"/>
                <a:cs typeface="Palatino Linotype"/>
              </a:rPr>
              <a:t>beurre</a:t>
            </a:r>
            <a:r>
              <a:rPr lang="en-US" sz="2200" dirty="0" smtClean="0">
                <a:latin typeface="Palatino Linotype"/>
                <a:cs typeface="Palatino Linotype"/>
              </a:rPr>
              <a:t>, et du </a:t>
            </a:r>
            <a:r>
              <a:rPr lang="en-US" sz="2200" dirty="0" err="1" smtClean="0">
                <a:solidFill>
                  <a:srgbClr val="0000FF"/>
                </a:solidFill>
                <a:latin typeface="Palatino Linotype"/>
                <a:cs typeface="Palatino Linotype"/>
              </a:rPr>
              <a:t>fromage</a:t>
            </a:r>
            <a:r>
              <a:rPr lang="en-US" sz="2200" dirty="0" smtClean="0">
                <a:latin typeface="Palatino Linotype"/>
                <a:cs typeface="Palatino Linotype"/>
              </a:rPr>
              <a:t>.</a:t>
            </a:r>
          </a:p>
          <a:p>
            <a:pPr>
              <a:spcBef>
                <a:spcPts val="1200"/>
              </a:spcBef>
            </a:pPr>
            <a:r>
              <a:rPr lang="en-US" sz="2200" dirty="0" smtClean="0">
                <a:latin typeface="Palatino Linotype"/>
                <a:cs typeface="Palatino Linotype"/>
              </a:rPr>
              <a:t>Il </a:t>
            </a:r>
            <a:r>
              <a:rPr lang="en-US" sz="2200" dirty="0" err="1" smtClean="0">
                <a:latin typeface="Palatino Linotype"/>
                <a:cs typeface="Palatino Linotype"/>
              </a:rPr>
              <a:t>faut</a:t>
            </a:r>
            <a:r>
              <a:rPr lang="en-US" sz="2200" dirty="0" smtClean="0">
                <a:latin typeface="Palatino Linotype"/>
                <a:cs typeface="Palatino Linotype"/>
              </a:rPr>
              <a:t> </a:t>
            </a:r>
            <a:r>
              <a:rPr lang="en-US" sz="2200" dirty="0" err="1" smtClean="0">
                <a:latin typeface="Palatino Linotype"/>
                <a:cs typeface="Palatino Linotype"/>
              </a:rPr>
              <a:t>aller</a:t>
            </a:r>
            <a:r>
              <a:rPr lang="en-US" sz="2200" dirty="0" smtClean="0">
                <a:latin typeface="Palatino Linotype"/>
                <a:cs typeface="Palatino Linotype"/>
              </a:rPr>
              <a:t> </a:t>
            </a:r>
            <a:r>
              <a:rPr lang="en-US" sz="2200" dirty="0" err="1" smtClean="0">
                <a:latin typeface="Palatino Linotype"/>
                <a:cs typeface="Palatino Linotype"/>
              </a:rPr>
              <a:t>à</a:t>
            </a:r>
            <a:r>
              <a:rPr lang="en-US" sz="2200" dirty="0" smtClean="0">
                <a:latin typeface="Palatino Linotype"/>
                <a:cs typeface="Palatino Linotype"/>
              </a:rPr>
              <a:t> la </a:t>
            </a:r>
            <a:r>
              <a:rPr lang="en-US" sz="2200" b="1" dirty="0" smtClean="0">
                <a:latin typeface="Palatino Linotype"/>
                <a:cs typeface="Palatino Linotype"/>
              </a:rPr>
              <a:t>charcuterie</a:t>
            </a:r>
            <a:r>
              <a:rPr lang="en-US" sz="2200" dirty="0" smtClean="0">
                <a:latin typeface="Palatino Linotype"/>
                <a:cs typeface="Palatino Linotype"/>
              </a:rPr>
              <a:t> pour </a:t>
            </a:r>
            <a:r>
              <a:rPr lang="en-US" sz="2200" dirty="0" err="1" smtClean="0">
                <a:latin typeface="Palatino Linotype"/>
                <a:cs typeface="Palatino Linotype"/>
              </a:rPr>
              <a:t>acheter</a:t>
            </a:r>
            <a:r>
              <a:rPr lang="en-US" sz="2200" dirty="0" smtClean="0">
                <a:latin typeface="Palatino Linotype"/>
                <a:cs typeface="Palatino Linotype"/>
              </a:rPr>
              <a:t> du </a:t>
            </a:r>
            <a:r>
              <a:rPr lang="en-US" sz="2200" dirty="0" err="1" smtClean="0">
                <a:solidFill>
                  <a:srgbClr val="0000FF"/>
                </a:solidFill>
                <a:latin typeface="Palatino Linotype"/>
                <a:cs typeface="Palatino Linotype"/>
              </a:rPr>
              <a:t>jambon</a:t>
            </a:r>
            <a:r>
              <a:rPr lang="en-US" sz="2200" dirty="0" smtClean="0">
                <a:solidFill>
                  <a:srgbClr val="0000FF"/>
                </a:solidFill>
                <a:latin typeface="Palatino Linotype"/>
                <a:cs typeface="Palatino Linotype"/>
              </a:rPr>
              <a:t> </a:t>
            </a:r>
            <a:r>
              <a:rPr lang="en-US" sz="2200" dirty="0" smtClean="0">
                <a:latin typeface="Palatino Linotype"/>
                <a:cs typeface="Palatino Linotype"/>
              </a:rPr>
              <a:t>et du </a:t>
            </a:r>
            <a:r>
              <a:rPr lang="en-US" sz="2200" dirty="0" smtClean="0">
                <a:solidFill>
                  <a:srgbClr val="0000FF"/>
                </a:solidFill>
                <a:latin typeface="Palatino Linotype"/>
                <a:cs typeface="Palatino Linotype"/>
              </a:rPr>
              <a:t>pâté</a:t>
            </a:r>
            <a:r>
              <a:rPr lang="en-US" sz="2200" dirty="0" smtClean="0">
                <a:latin typeface="Palatino Linotype"/>
                <a:cs typeface="Palatino Linotype"/>
              </a:rPr>
              <a:t>.</a:t>
            </a:r>
            <a:endParaRPr lang="en-US" sz="2200" dirty="0">
              <a:latin typeface="Palatino Linotype"/>
              <a:cs typeface="Palatino Linotype"/>
            </a:endParaRPr>
          </a:p>
        </p:txBody>
      </p:sp>
    </p:spTree>
    <p:extLst>
      <p:ext uri="{BB962C8B-B14F-4D97-AF65-F5344CB8AC3E}">
        <p14:creationId xmlns:p14="http://schemas.microsoft.com/office/powerpoint/2010/main" val="64485402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1000"/>
                                        <p:tgtEl>
                                          <p:spTgt spid="4">
                                            <p:txEl>
                                              <p:pRg st="0" end="0"/>
                                            </p:txEl>
                                          </p:spTgt>
                                        </p:tgtEl>
                                      </p:cBhvr>
                                    </p:animEffect>
                                    <p:anim calcmode="lin" valueType="num">
                                      <p:cBhvr>
                                        <p:cTn id="2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fade">
                                      <p:cBhvr>
                                        <p:cTn id="31" dur="1000"/>
                                        <p:tgtEl>
                                          <p:spTgt spid="4">
                                            <p:txEl>
                                              <p:pRg st="1" end="1"/>
                                            </p:txEl>
                                          </p:spTgt>
                                        </p:tgtEl>
                                      </p:cBhvr>
                                    </p:animEffect>
                                    <p:anim calcmode="lin" valueType="num">
                                      <p:cBhvr>
                                        <p:cTn id="3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fade">
                                      <p:cBhvr>
                                        <p:cTn id="39" dur="1000"/>
                                        <p:tgtEl>
                                          <p:spTgt spid="4">
                                            <p:txEl>
                                              <p:pRg st="2" end="2"/>
                                            </p:txEl>
                                          </p:spTgt>
                                        </p:tgtEl>
                                      </p:cBhvr>
                                    </p:animEffect>
                                    <p:anim calcmode="lin" valueType="num">
                                      <p:cBhvr>
                                        <p:cTn id="4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fade">
                                      <p:cBhvr>
                                        <p:cTn id="47" dur="1000"/>
                                        <p:tgtEl>
                                          <p:spTgt spid="4">
                                            <p:txEl>
                                              <p:pRg st="3" end="3"/>
                                            </p:txEl>
                                          </p:spTgt>
                                        </p:tgtEl>
                                      </p:cBhvr>
                                    </p:animEffect>
                                    <p:anim calcmode="lin" valueType="num">
                                      <p:cBhvr>
                                        <p:cTn id="4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Effect transition="in" filter="fade">
                                      <p:cBhvr>
                                        <p:cTn id="55" dur="1000"/>
                                        <p:tgtEl>
                                          <p:spTgt spid="4">
                                            <p:txEl>
                                              <p:pRg st="4" end="4"/>
                                            </p:txEl>
                                          </p:spTgt>
                                        </p:tgtEl>
                                      </p:cBhvr>
                                    </p:animEffect>
                                    <p:anim calcmode="lin" valueType="num">
                                      <p:cBhvr>
                                        <p:cTn id="5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4">
                                            <p:txEl>
                                              <p:pRg st="5" end="5"/>
                                            </p:txEl>
                                          </p:spTgt>
                                        </p:tgtEl>
                                        <p:attrNameLst>
                                          <p:attrName>style.visibility</p:attrName>
                                        </p:attrNameLst>
                                      </p:cBhvr>
                                      <p:to>
                                        <p:strVal val="visible"/>
                                      </p:to>
                                    </p:set>
                                    <p:animEffect transition="in" filter="fade">
                                      <p:cBhvr>
                                        <p:cTn id="63" dur="1000"/>
                                        <p:tgtEl>
                                          <p:spTgt spid="4">
                                            <p:txEl>
                                              <p:pRg st="5" end="5"/>
                                            </p:txEl>
                                          </p:spTgt>
                                        </p:tgtEl>
                                      </p:cBhvr>
                                    </p:animEffect>
                                    <p:anim calcmode="lin" valueType="num">
                                      <p:cBhvr>
                                        <p:cTn id="64"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4">
                                            <p:txEl>
                                              <p:pRg st="5" end="5"/>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4">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941" y="134471"/>
            <a:ext cx="7902747" cy="1282849"/>
          </a:xfrm>
        </p:spPr>
        <p:txBody>
          <a:bodyPr>
            <a:norm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a:t>
            </a:r>
            <a:r>
              <a:rPr lang="en-US" sz="2400" b="1" dirty="0">
                <a:latin typeface="Palatino Linotype"/>
                <a:cs typeface="Palatino Linotype"/>
              </a:rPr>
              <a:t>-six</a:t>
            </a:r>
            <a:r>
              <a:rPr lang="en-US" sz="2400" dirty="0">
                <a:latin typeface="Palatino Linotype"/>
                <a:cs typeface="Palatino Linotype"/>
              </a:rPr>
              <a:t>:  21/5 – 25/5</a:t>
            </a:r>
            <a:br>
              <a:rPr lang="en-US" sz="2400" dirty="0">
                <a:latin typeface="Palatino Linotype"/>
                <a:cs typeface="Palatino Linotype"/>
              </a:rPr>
            </a:br>
            <a:r>
              <a:rPr lang="en-US" sz="2300" dirty="0">
                <a:latin typeface="Palatino Linotype"/>
                <a:cs typeface="Palatino Linotype"/>
              </a:rPr>
              <a:t>nous </a:t>
            </a:r>
            <a:r>
              <a:rPr lang="en-US" sz="2300" dirty="0" err="1">
                <a:latin typeface="Palatino Linotype"/>
                <a:cs typeface="Palatino Linotype"/>
              </a:rPr>
              <a:t>sommes</a:t>
            </a:r>
            <a:r>
              <a:rPr lang="en-US" sz="2300" dirty="0">
                <a:latin typeface="Palatino Linotype"/>
                <a:cs typeface="Palatino Linotype"/>
              </a:rPr>
              <a:t> </a:t>
            </a:r>
            <a:r>
              <a:rPr lang="en-US" sz="2300" b="1" dirty="0" err="1">
                <a:latin typeface="Palatino Linotype"/>
                <a:cs typeface="Palatino Linotype"/>
              </a:rPr>
              <a:t>lundi</a:t>
            </a:r>
            <a:r>
              <a:rPr lang="en-US" sz="2300" dirty="0">
                <a:latin typeface="Palatino Linotype"/>
                <a:cs typeface="Palatino Linotype"/>
              </a:rPr>
              <a:t>, le </a:t>
            </a:r>
            <a:r>
              <a:rPr lang="en-US" sz="2300" dirty="0" err="1">
                <a:latin typeface="Palatino Linotype"/>
                <a:cs typeface="Palatino Linotype"/>
              </a:rPr>
              <a:t>vingt</a:t>
            </a:r>
            <a:r>
              <a:rPr lang="en-US" sz="2300" dirty="0">
                <a:latin typeface="Palatino Linotype"/>
                <a:cs typeface="Palatino Linotype"/>
              </a:rPr>
              <a:t>-et-un </a:t>
            </a:r>
            <a:r>
              <a:rPr lang="en-US" sz="2300" dirty="0" err="1">
                <a:latin typeface="Palatino Linotype"/>
                <a:cs typeface="Palatino Linotype"/>
              </a:rPr>
              <a:t>mai</a:t>
            </a:r>
            <a:r>
              <a:rPr lang="en-US" sz="2300" dirty="0">
                <a:latin typeface="Palatino Linotype"/>
                <a:cs typeface="Palatino Linotype"/>
              </a:rPr>
              <a:t> </a:t>
            </a:r>
            <a:r>
              <a:rPr lang="en-US" sz="2300" dirty="0" err="1">
                <a:latin typeface="Palatino Linotype"/>
                <a:cs typeface="Palatino Linotype"/>
              </a:rPr>
              <a:t>deux</a:t>
            </a:r>
            <a:r>
              <a:rPr lang="en-US" sz="2300" dirty="0">
                <a:latin typeface="Palatino Linotype"/>
                <a:cs typeface="Palatino Linotype"/>
              </a:rPr>
              <a:t> mille dix-</a:t>
            </a:r>
            <a:r>
              <a:rPr lang="en-US" sz="2300" dirty="0" err="1">
                <a:latin typeface="Palatino Linotype"/>
                <a:cs typeface="Palatino Linotype"/>
              </a:rPr>
              <a:t>huit</a:t>
            </a:r>
            <a:endParaRPr lang="en-US" sz="2300" dirty="0">
              <a:latin typeface="Palatino Linotype"/>
              <a:cs typeface="Palatino Linotype"/>
            </a:endParaRPr>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15557881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341" y="149412"/>
            <a:ext cx="7847347" cy="1043949"/>
          </a:xfrm>
        </p:spPr>
        <p:txBody>
          <a:bodyPr>
            <a:no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a:t>
            </a:r>
            <a:r>
              <a:rPr lang="en-US" sz="2400" b="1" dirty="0">
                <a:latin typeface="Palatino Linotype"/>
                <a:cs typeface="Palatino Linotype"/>
              </a:rPr>
              <a:t>-six</a:t>
            </a:r>
            <a:r>
              <a:rPr lang="en-US" sz="2400" dirty="0">
                <a:latin typeface="Palatino Linotype"/>
                <a:cs typeface="Palatino Linotype"/>
              </a:rPr>
              <a:t>:  21/5 – 25/5</a:t>
            </a:r>
            <a:br>
              <a:rPr lang="en-US" sz="2400" dirty="0">
                <a:latin typeface="Palatino Linotype"/>
                <a:cs typeface="Palatino Linotype"/>
              </a:rPr>
            </a:br>
            <a:r>
              <a:rPr lang="en-US" sz="2300" dirty="0">
                <a:latin typeface="Palatino Linotype"/>
                <a:cs typeface="Palatino Linotype"/>
              </a:rPr>
              <a:t>nous </a:t>
            </a:r>
            <a:r>
              <a:rPr lang="en-US" sz="2300" dirty="0" err="1">
                <a:latin typeface="Palatino Linotype"/>
                <a:cs typeface="Palatino Linotype"/>
              </a:rPr>
              <a:t>sommes</a:t>
            </a:r>
            <a:r>
              <a:rPr lang="en-US" sz="2300" dirty="0">
                <a:latin typeface="Palatino Linotype"/>
                <a:cs typeface="Palatino Linotype"/>
              </a:rPr>
              <a:t> </a:t>
            </a:r>
            <a:r>
              <a:rPr lang="en-US" sz="2300" b="1" dirty="0" err="1" smtClean="0">
                <a:latin typeface="Palatino Linotype"/>
                <a:cs typeface="Palatino Linotype"/>
              </a:rPr>
              <a:t>mardi</a:t>
            </a:r>
            <a:r>
              <a:rPr lang="en-US" sz="2300" dirty="0" smtClean="0">
                <a:latin typeface="Palatino Linotype"/>
                <a:cs typeface="Palatino Linotype"/>
              </a:rPr>
              <a:t>, </a:t>
            </a:r>
            <a:r>
              <a:rPr lang="en-US" sz="2300" dirty="0">
                <a:latin typeface="Palatino Linotype"/>
                <a:cs typeface="Palatino Linotype"/>
              </a:rPr>
              <a:t>le </a:t>
            </a:r>
            <a:r>
              <a:rPr lang="en-US" sz="2300" dirty="0" err="1">
                <a:latin typeface="Palatino Linotype"/>
                <a:cs typeface="Palatino Linotype"/>
              </a:rPr>
              <a:t>vingt</a:t>
            </a:r>
            <a:r>
              <a:rPr lang="en-US" sz="2300" dirty="0" err="1" smtClean="0">
                <a:latin typeface="Palatino Linotype"/>
                <a:cs typeface="Palatino Linotype"/>
              </a:rPr>
              <a:t>-deux</a:t>
            </a:r>
            <a:r>
              <a:rPr lang="en-US" sz="2300" dirty="0" smtClean="0">
                <a:latin typeface="Palatino Linotype"/>
                <a:cs typeface="Palatino Linotype"/>
              </a:rPr>
              <a:t> </a:t>
            </a:r>
            <a:r>
              <a:rPr lang="en-US" sz="2300" dirty="0" err="1" smtClean="0">
                <a:latin typeface="Palatino Linotype"/>
                <a:cs typeface="Palatino Linotype"/>
              </a:rPr>
              <a:t>mai</a:t>
            </a:r>
            <a:r>
              <a:rPr lang="en-US" sz="2300" dirty="0" smtClean="0">
                <a:latin typeface="Palatino Linotype"/>
                <a:cs typeface="Palatino Linotype"/>
              </a:rPr>
              <a:t> </a:t>
            </a:r>
            <a:r>
              <a:rPr lang="en-US" sz="2300" dirty="0" err="1">
                <a:latin typeface="Palatino Linotype"/>
                <a:cs typeface="Palatino Linotype"/>
              </a:rPr>
              <a:t>deux</a:t>
            </a:r>
            <a:r>
              <a:rPr lang="en-US" sz="2300" dirty="0">
                <a:latin typeface="Palatino Linotype"/>
                <a:cs typeface="Palatino Linotype"/>
              </a:rPr>
              <a:t> mille dix-</a:t>
            </a:r>
            <a:r>
              <a:rPr lang="en-US" sz="2300" dirty="0" err="1">
                <a:latin typeface="Palatino Linotype"/>
                <a:cs typeface="Palatino Linotype"/>
              </a:rPr>
              <a:t>huit</a:t>
            </a:r>
            <a:endParaRPr lang="en-US" sz="2300" dirty="0">
              <a:latin typeface="Palatino Linotype"/>
              <a:cs typeface="Palatino Linotype"/>
            </a:endParaRPr>
          </a:p>
        </p:txBody>
      </p:sp>
      <p:sp>
        <p:nvSpPr>
          <p:cNvPr id="3" name="Content Placeholder 2"/>
          <p:cNvSpPr>
            <a:spLocks noGrp="1"/>
          </p:cNvSpPr>
          <p:nvPr>
            <p:ph sz="half" idx="1"/>
          </p:nvPr>
        </p:nvSpPr>
        <p:spPr>
          <a:xfrm>
            <a:off x="1086341" y="1523999"/>
            <a:ext cx="3289622" cy="5100683"/>
          </a:xfrm>
        </p:spPr>
        <p:txBody>
          <a:bodyPr>
            <a:noAutofit/>
          </a:bodyPr>
          <a:lstStyle/>
          <a:p>
            <a:pPr marL="82296" indent="0">
              <a:spcBef>
                <a:spcPts val="1200"/>
              </a:spcBef>
              <a:spcAft>
                <a:spcPts val="1200"/>
              </a:spcAft>
              <a:buNone/>
            </a:pPr>
            <a:r>
              <a:rPr lang="en-US" sz="2200" dirty="0" smtClean="0">
                <a:latin typeface="Palatino Linotype"/>
                <a:cs typeface="Palatino Linotype"/>
              </a:rPr>
              <a:t>Pretend </a:t>
            </a:r>
            <a:r>
              <a:rPr lang="en-US" sz="2200" dirty="0">
                <a:latin typeface="Palatino Linotype"/>
                <a:cs typeface="Palatino Linotype"/>
              </a:rPr>
              <a:t>you are going to a party and need new clothes.  Describe the items you are buying, using adjectives (color, size, beauty)</a:t>
            </a:r>
            <a:r>
              <a:rPr lang="en-US" sz="2200" dirty="0" smtClean="0">
                <a:latin typeface="Palatino Linotype"/>
                <a:cs typeface="Palatino Linotype"/>
              </a:rPr>
              <a:t>.</a:t>
            </a:r>
          </a:p>
          <a:p>
            <a:pPr marL="82296" indent="0">
              <a:spcBef>
                <a:spcPts val="1200"/>
              </a:spcBef>
              <a:spcAft>
                <a:spcPts val="1200"/>
              </a:spcAft>
              <a:buNone/>
            </a:pPr>
            <a:r>
              <a:rPr lang="en-US" sz="2200" i="1" dirty="0" smtClean="0">
                <a:latin typeface="Palatino Linotype"/>
                <a:cs typeface="Palatino Linotype"/>
              </a:rPr>
              <a:t>Minimum </a:t>
            </a:r>
            <a:r>
              <a:rPr lang="en-US" sz="2200" i="1" dirty="0">
                <a:latin typeface="Palatino Linotype"/>
                <a:cs typeface="Palatino Linotype"/>
              </a:rPr>
              <a:t>requirements: Five sentences, including an introductory sentence and at least six different clothing items, each with two adjectives.  </a:t>
            </a:r>
          </a:p>
        </p:txBody>
      </p:sp>
      <p:sp>
        <p:nvSpPr>
          <p:cNvPr id="4" name="Content Placeholder 3"/>
          <p:cNvSpPr>
            <a:spLocks noGrp="1"/>
          </p:cNvSpPr>
          <p:nvPr>
            <p:ph sz="half" idx="2"/>
          </p:nvPr>
        </p:nvSpPr>
        <p:spPr>
          <a:xfrm>
            <a:off x="4559569" y="1361655"/>
            <a:ext cx="4374120" cy="5263027"/>
          </a:xfrm>
        </p:spPr>
        <p:txBody>
          <a:bodyPr>
            <a:normAutofit fontScale="77500" lnSpcReduction="20000"/>
          </a:bodyPr>
          <a:lstStyle/>
          <a:p>
            <a:pPr>
              <a:lnSpc>
                <a:spcPct val="120000"/>
              </a:lnSpc>
              <a:spcBef>
                <a:spcPts val="1200"/>
              </a:spcBef>
            </a:pPr>
            <a:r>
              <a:rPr lang="en-US" dirty="0" smtClean="0">
                <a:latin typeface="Palatino Linotype"/>
                <a:cs typeface="Palatino Linotype"/>
              </a:rPr>
              <a:t>Je </a:t>
            </a:r>
            <a:r>
              <a:rPr lang="en-US" dirty="0" err="1" smtClean="0">
                <a:latin typeface="Palatino Linotype"/>
                <a:cs typeface="Palatino Linotype"/>
              </a:rPr>
              <a:t>vais</a:t>
            </a:r>
            <a:r>
              <a:rPr lang="en-US" dirty="0" smtClean="0">
                <a:latin typeface="Palatino Linotype"/>
                <a:cs typeface="Palatino Linotype"/>
              </a:rPr>
              <a:t> </a:t>
            </a:r>
            <a:r>
              <a:rPr lang="en-US" dirty="0" err="1" smtClean="0">
                <a:latin typeface="Palatino Linotype"/>
                <a:cs typeface="Palatino Linotype"/>
              </a:rPr>
              <a:t>aller</a:t>
            </a:r>
            <a:r>
              <a:rPr lang="en-US" dirty="0" smtClean="0">
                <a:latin typeface="Palatino Linotype"/>
                <a:cs typeface="Palatino Linotype"/>
              </a:rPr>
              <a:t> </a:t>
            </a:r>
            <a:r>
              <a:rPr lang="en-US" dirty="0" err="1" smtClean="0">
                <a:latin typeface="Palatino Linotype"/>
                <a:cs typeface="Palatino Linotype"/>
              </a:rPr>
              <a:t>à</a:t>
            </a:r>
            <a:r>
              <a:rPr lang="en-US" dirty="0" smtClean="0">
                <a:latin typeface="Palatino Linotype"/>
                <a:cs typeface="Palatino Linotype"/>
              </a:rPr>
              <a:t> </a:t>
            </a:r>
            <a:r>
              <a:rPr lang="en-US" dirty="0" err="1" smtClean="0">
                <a:latin typeface="Palatino Linotype"/>
                <a:cs typeface="Palatino Linotype"/>
              </a:rPr>
              <a:t>une</a:t>
            </a:r>
            <a:r>
              <a:rPr lang="en-US" dirty="0" smtClean="0">
                <a:latin typeface="Palatino Linotype"/>
                <a:cs typeface="Palatino Linotype"/>
              </a:rPr>
              <a:t> </a:t>
            </a:r>
            <a:r>
              <a:rPr lang="en-US" dirty="0" smtClean="0">
                <a:solidFill>
                  <a:srgbClr val="0000FF"/>
                </a:solidFill>
                <a:latin typeface="Palatino Linotype"/>
                <a:cs typeface="Palatino Linotype"/>
              </a:rPr>
              <a:t>fête</a:t>
            </a:r>
            <a:r>
              <a:rPr lang="en-US" dirty="0" smtClean="0">
                <a:latin typeface="Palatino Linotype"/>
                <a:cs typeface="Palatino Linotype"/>
              </a:rPr>
              <a:t> </a:t>
            </a:r>
            <a:r>
              <a:rPr lang="en-US" dirty="0" smtClean="0">
                <a:solidFill>
                  <a:srgbClr val="FF0000"/>
                </a:solidFill>
                <a:latin typeface="Palatino Linotype"/>
                <a:cs typeface="Palatino Linotype"/>
              </a:rPr>
              <a:t>super</a:t>
            </a:r>
            <a:r>
              <a:rPr lang="en-US" dirty="0" smtClean="0">
                <a:latin typeface="Palatino Linotype"/>
                <a:cs typeface="Palatino Linotype"/>
              </a:rPr>
              <a:t> </a:t>
            </a:r>
            <a:r>
              <a:rPr lang="en-US" dirty="0" err="1" smtClean="0">
                <a:latin typeface="Palatino Linotype"/>
                <a:cs typeface="Palatino Linotype"/>
              </a:rPr>
              <a:t>vendredi</a:t>
            </a:r>
            <a:r>
              <a:rPr lang="en-US" dirty="0" smtClean="0">
                <a:latin typeface="Palatino Linotype"/>
                <a:cs typeface="Palatino Linotype"/>
              </a:rPr>
              <a:t> </a:t>
            </a:r>
            <a:r>
              <a:rPr lang="en-US" dirty="0" err="1" smtClean="0">
                <a:latin typeface="Palatino Linotype"/>
                <a:cs typeface="Palatino Linotype"/>
              </a:rPr>
              <a:t>soir</a:t>
            </a:r>
            <a:r>
              <a:rPr lang="en-US" dirty="0" smtClean="0">
                <a:latin typeface="Palatino Linotype"/>
                <a:cs typeface="Palatino Linotype"/>
              </a:rPr>
              <a:t>.</a:t>
            </a:r>
          </a:p>
          <a:p>
            <a:pPr>
              <a:lnSpc>
                <a:spcPct val="120000"/>
              </a:lnSpc>
              <a:spcBef>
                <a:spcPts val="1200"/>
              </a:spcBef>
            </a:pPr>
            <a:r>
              <a:rPr lang="en-US" dirty="0" err="1" smtClean="0">
                <a:latin typeface="Palatino Linotype"/>
                <a:cs typeface="Palatino Linotype"/>
              </a:rPr>
              <a:t>J’ai</a:t>
            </a:r>
            <a:r>
              <a:rPr lang="en-US" dirty="0" smtClean="0">
                <a:latin typeface="Palatino Linotype"/>
                <a:cs typeface="Palatino Linotype"/>
              </a:rPr>
              <a:t> </a:t>
            </a:r>
            <a:r>
              <a:rPr lang="en-US" dirty="0" err="1" smtClean="0">
                <a:latin typeface="Palatino Linotype"/>
                <a:cs typeface="Palatino Linotype"/>
              </a:rPr>
              <a:t>besoin</a:t>
            </a:r>
            <a:r>
              <a:rPr lang="en-US" dirty="0" smtClean="0">
                <a:latin typeface="Palatino Linotype"/>
                <a:cs typeface="Palatino Linotype"/>
              </a:rPr>
              <a:t> des </a:t>
            </a:r>
            <a:r>
              <a:rPr lang="en-US" dirty="0" err="1" smtClean="0">
                <a:solidFill>
                  <a:srgbClr val="0000FF"/>
                </a:solidFill>
                <a:latin typeface="Palatino Linotype"/>
                <a:cs typeface="Palatino Linotype"/>
              </a:rPr>
              <a:t>vêtements</a:t>
            </a:r>
            <a:r>
              <a:rPr lang="en-US" dirty="0" smtClean="0">
                <a:solidFill>
                  <a:srgbClr val="0000FF"/>
                </a:solidFill>
                <a:latin typeface="Palatino Linotype"/>
                <a:cs typeface="Palatino Linotype"/>
              </a:rPr>
              <a:t> </a:t>
            </a:r>
            <a:r>
              <a:rPr lang="en-US" dirty="0" err="1" smtClean="0">
                <a:solidFill>
                  <a:srgbClr val="FF0000"/>
                </a:solidFill>
                <a:latin typeface="Palatino Linotype"/>
                <a:cs typeface="Palatino Linotype"/>
              </a:rPr>
              <a:t>branchés</a:t>
            </a:r>
            <a:r>
              <a:rPr lang="en-US" dirty="0" smtClean="0">
                <a:latin typeface="Palatino Linotype"/>
                <a:cs typeface="Palatino Linotype"/>
              </a:rPr>
              <a:t>.</a:t>
            </a:r>
          </a:p>
          <a:p>
            <a:pPr>
              <a:lnSpc>
                <a:spcPct val="120000"/>
              </a:lnSpc>
              <a:spcBef>
                <a:spcPts val="1200"/>
              </a:spcBef>
            </a:pPr>
            <a:r>
              <a:rPr lang="en-US" dirty="0" smtClean="0">
                <a:latin typeface="Palatino Linotype"/>
                <a:cs typeface="Palatino Linotype"/>
              </a:rPr>
              <a:t>Aux </a:t>
            </a:r>
            <a:r>
              <a:rPr lang="en-US" b="1" dirty="0" err="1" smtClean="0">
                <a:latin typeface="Palatino Linotype"/>
                <a:cs typeface="Palatino Linotype"/>
              </a:rPr>
              <a:t>grands</a:t>
            </a:r>
            <a:r>
              <a:rPr lang="en-US" b="1" dirty="0" smtClean="0">
                <a:latin typeface="Palatino Linotype"/>
                <a:cs typeface="Palatino Linotype"/>
              </a:rPr>
              <a:t> </a:t>
            </a:r>
            <a:r>
              <a:rPr lang="en-US" b="1" dirty="0" err="1" smtClean="0">
                <a:latin typeface="Palatino Linotype"/>
                <a:cs typeface="Palatino Linotype"/>
              </a:rPr>
              <a:t>magasins</a:t>
            </a:r>
            <a:r>
              <a:rPr lang="en-US" dirty="0" smtClean="0">
                <a:latin typeface="Palatino Linotype"/>
                <a:cs typeface="Palatino Linotype"/>
              </a:rPr>
              <a:t>, </a:t>
            </a:r>
            <a:r>
              <a:rPr lang="en-US" dirty="0" err="1" smtClean="0">
                <a:latin typeface="Palatino Linotype"/>
                <a:cs typeface="Palatino Linotype"/>
              </a:rPr>
              <a:t>j’achète</a:t>
            </a:r>
            <a:r>
              <a:rPr lang="en-US" dirty="0" smtClean="0">
                <a:latin typeface="Palatino Linotype"/>
                <a:cs typeface="Palatino Linotype"/>
              </a:rPr>
              <a:t> un </a:t>
            </a:r>
            <a:r>
              <a:rPr lang="en-US" dirty="0" smtClean="0">
                <a:solidFill>
                  <a:srgbClr val="0000FF"/>
                </a:solidFill>
                <a:latin typeface="Palatino Linotype"/>
                <a:cs typeface="Palatino Linotype"/>
              </a:rPr>
              <a:t>jean</a:t>
            </a:r>
            <a:r>
              <a:rPr lang="en-US" dirty="0" smtClean="0">
                <a:latin typeface="Palatino Linotype"/>
                <a:cs typeface="Palatino Linotype"/>
              </a:rPr>
              <a:t> </a:t>
            </a:r>
            <a:r>
              <a:rPr lang="en-US" dirty="0" smtClean="0">
                <a:solidFill>
                  <a:srgbClr val="FF0000"/>
                </a:solidFill>
                <a:latin typeface="Palatino Linotype"/>
                <a:cs typeface="Palatino Linotype"/>
              </a:rPr>
              <a:t>noir</a:t>
            </a:r>
            <a:r>
              <a:rPr lang="en-US" dirty="0" smtClean="0">
                <a:latin typeface="Palatino Linotype"/>
                <a:cs typeface="Palatino Linotype"/>
              </a:rPr>
              <a:t>, </a:t>
            </a:r>
            <a:r>
              <a:rPr lang="en-US" dirty="0" err="1" smtClean="0">
                <a:latin typeface="Palatino Linotype"/>
                <a:cs typeface="Palatino Linotype"/>
              </a:rPr>
              <a:t>une</a:t>
            </a:r>
            <a:r>
              <a:rPr lang="en-US" dirty="0" smtClean="0">
                <a:latin typeface="Palatino Linotype"/>
                <a:cs typeface="Palatino Linotype"/>
              </a:rPr>
              <a:t> </a:t>
            </a:r>
            <a:r>
              <a:rPr lang="en-US" dirty="0" smtClean="0">
                <a:solidFill>
                  <a:srgbClr val="0000FF"/>
                </a:solidFill>
                <a:latin typeface="Palatino Linotype"/>
                <a:cs typeface="Palatino Linotype"/>
              </a:rPr>
              <a:t>chemise</a:t>
            </a:r>
            <a:r>
              <a:rPr lang="en-US" dirty="0" smtClean="0">
                <a:latin typeface="Palatino Linotype"/>
                <a:cs typeface="Palatino Linotype"/>
              </a:rPr>
              <a:t> </a:t>
            </a:r>
            <a:r>
              <a:rPr lang="en-US" dirty="0" err="1" smtClean="0">
                <a:solidFill>
                  <a:srgbClr val="FF0000"/>
                </a:solidFill>
                <a:latin typeface="Palatino Linotype"/>
                <a:cs typeface="Palatino Linotype"/>
              </a:rPr>
              <a:t>violette</a:t>
            </a:r>
            <a:r>
              <a:rPr lang="en-US" dirty="0" smtClean="0">
                <a:latin typeface="Palatino Linotype"/>
                <a:cs typeface="Palatino Linotype"/>
              </a:rPr>
              <a:t>, et des </a:t>
            </a:r>
            <a:r>
              <a:rPr lang="en-US" dirty="0" err="1" smtClean="0">
                <a:solidFill>
                  <a:srgbClr val="0000FF"/>
                </a:solidFill>
                <a:latin typeface="Palatino Linotype"/>
                <a:cs typeface="Palatino Linotype"/>
              </a:rPr>
              <a:t>bottes</a:t>
            </a:r>
            <a:r>
              <a:rPr lang="en-US" dirty="0" smtClean="0">
                <a:solidFill>
                  <a:srgbClr val="0000FF"/>
                </a:solidFill>
                <a:latin typeface="Palatino Linotype"/>
                <a:cs typeface="Palatino Linotype"/>
              </a:rPr>
              <a:t> </a:t>
            </a:r>
            <a:r>
              <a:rPr lang="en-US" dirty="0" err="1" smtClean="0">
                <a:solidFill>
                  <a:srgbClr val="FF0000"/>
                </a:solidFill>
                <a:latin typeface="Palatino Linotype"/>
                <a:cs typeface="Palatino Linotype"/>
              </a:rPr>
              <a:t>fantastiques</a:t>
            </a:r>
            <a:r>
              <a:rPr lang="en-US" dirty="0" smtClean="0">
                <a:latin typeface="Palatino Linotype"/>
                <a:cs typeface="Palatino Linotype"/>
              </a:rPr>
              <a:t>.</a:t>
            </a:r>
          </a:p>
          <a:p>
            <a:pPr>
              <a:lnSpc>
                <a:spcPct val="120000"/>
              </a:lnSpc>
              <a:spcBef>
                <a:spcPts val="1200"/>
              </a:spcBef>
            </a:pPr>
            <a:r>
              <a:rPr lang="en-US" dirty="0" smtClean="0">
                <a:latin typeface="Palatino Linotype"/>
                <a:cs typeface="Palatino Linotype"/>
              </a:rPr>
              <a:t>Je </a:t>
            </a:r>
            <a:r>
              <a:rPr lang="en-US" dirty="0" err="1" smtClean="0">
                <a:latin typeface="Palatino Linotype"/>
                <a:cs typeface="Palatino Linotype"/>
              </a:rPr>
              <a:t>vais</a:t>
            </a:r>
            <a:r>
              <a:rPr lang="en-US" dirty="0" smtClean="0">
                <a:latin typeface="Palatino Linotype"/>
                <a:cs typeface="Palatino Linotype"/>
              </a:rPr>
              <a:t> au </a:t>
            </a:r>
            <a:r>
              <a:rPr lang="en-US" b="1" dirty="0" err="1" smtClean="0">
                <a:latin typeface="Palatino Linotype"/>
                <a:cs typeface="Palatino Linotype"/>
              </a:rPr>
              <a:t>centre</a:t>
            </a:r>
            <a:r>
              <a:rPr lang="en-US" b="1" dirty="0" smtClean="0">
                <a:latin typeface="Palatino Linotype"/>
                <a:cs typeface="Palatino Linotype"/>
              </a:rPr>
              <a:t> commercial </a:t>
            </a:r>
            <a:r>
              <a:rPr lang="en-US" dirty="0" err="1" smtClean="0">
                <a:latin typeface="Palatino Linotype"/>
                <a:cs typeface="Palatino Linotype"/>
              </a:rPr>
              <a:t>où</a:t>
            </a:r>
            <a:r>
              <a:rPr lang="en-US" dirty="0" smtClean="0">
                <a:latin typeface="Palatino Linotype"/>
                <a:cs typeface="Palatino Linotype"/>
              </a:rPr>
              <a:t> je </a:t>
            </a:r>
            <a:r>
              <a:rPr lang="en-US" dirty="0" err="1" smtClean="0">
                <a:latin typeface="Palatino Linotype"/>
                <a:cs typeface="Palatino Linotype"/>
              </a:rPr>
              <a:t>trouve</a:t>
            </a:r>
            <a:r>
              <a:rPr lang="en-US" dirty="0" smtClean="0">
                <a:latin typeface="Palatino Linotype"/>
                <a:cs typeface="Palatino Linotype"/>
              </a:rPr>
              <a:t> un </a:t>
            </a:r>
            <a:r>
              <a:rPr lang="en-US" dirty="0" err="1" smtClean="0">
                <a:solidFill>
                  <a:srgbClr val="FF0000"/>
                </a:solidFill>
                <a:latin typeface="Palatino Linotype"/>
                <a:cs typeface="Palatino Linotype"/>
              </a:rPr>
              <a:t>joli</a:t>
            </a:r>
            <a:r>
              <a:rPr lang="en-US" dirty="0" smtClean="0">
                <a:solidFill>
                  <a:srgbClr val="FF0000"/>
                </a:solidFill>
                <a:latin typeface="Palatino Linotype"/>
                <a:cs typeface="Palatino Linotype"/>
              </a:rPr>
              <a:t> </a:t>
            </a:r>
            <a:r>
              <a:rPr lang="en-US" dirty="0" smtClean="0">
                <a:solidFill>
                  <a:srgbClr val="0000FF"/>
                </a:solidFill>
                <a:latin typeface="Palatino Linotype"/>
                <a:cs typeface="Palatino Linotype"/>
              </a:rPr>
              <a:t>blouson</a:t>
            </a:r>
            <a:r>
              <a:rPr lang="en-US" dirty="0" smtClean="0">
                <a:latin typeface="Palatino Linotype"/>
                <a:cs typeface="Palatino Linotype"/>
              </a:rPr>
              <a:t> et des </a:t>
            </a:r>
            <a:r>
              <a:rPr lang="en-US" dirty="0" smtClean="0">
                <a:solidFill>
                  <a:srgbClr val="0000FF"/>
                </a:solidFill>
                <a:latin typeface="Palatino Linotype"/>
                <a:cs typeface="Palatino Linotype"/>
              </a:rPr>
              <a:t>sous-</a:t>
            </a:r>
            <a:r>
              <a:rPr lang="en-US" dirty="0" err="1" smtClean="0">
                <a:solidFill>
                  <a:srgbClr val="0000FF"/>
                </a:solidFill>
                <a:latin typeface="Palatino Linotype"/>
                <a:cs typeface="Palatino Linotype"/>
              </a:rPr>
              <a:t>vêtements</a:t>
            </a:r>
            <a:r>
              <a:rPr lang="en-US" dirty="0" smtClean="0">
                <a:solidFill>
                  <a:srgbClr val="0000FF"/>
                </a:solidFill>
                <a:latin typeface="Palatino Linotype"/>
                <a:cs typeface="Palatino Linotype"/>
              </a:rPr>
              <a:t> </a:t>
            </a:r>
            <a:r>
              <a:rPr lang="en-US" dirty="0" smtClean="0">
                <a:solidFill>
                  <a:srgbClr val="FF0000"/>
                </a:solidFill>
                <a:latin typeface="Palatino Linotype"/>
                <a:cs typeface="Palatino Linotype"/>
              </a:rPr>
              <a:t>nouveaux</a:t>
            </a:r>
            <a:r>
              <a:rPr lang="en-US" dirty="0" smtClean="0">
                <a:latin typeface="Palatino Linotype"/>
                <a:cs typeface="Palatino Linotype"/>
              </a:rPr>
              <a:t>.</a:t>
            </a:r>
          </a:p>
          <a:p>
            <a:pPr>
              <a:lnSpc>
                <a:spcPct val="120000"/>
              </a:lnSpc>
              <a:spcBef>
                <a:spcPts val="1200"/>
              </a:spcBef>
            </a:pPr>
            <a:r>
              <a:rPr lang="en-US" dirty="0" err="1" smtClean="0">
                <a:latin typeface="Palatino Linotype"/>
                <a:cs typeface="Palatino Linotype"/>
              </a:rPr>
              <a:t>J’achète</a:t>
            </a:r>
            <a:r>
              <a:rPr lang="en-US" dirty="0" smtClean="0">
                <a:latin typeface="Palatino Linotype"/>
                <a:cs typeface="Palatino Linotype"/>
              </a:rPr>
              <a:t> </a:t>
            </a:r>
            <a:r>
              <a:rPr lang="en-US" dirty="0" err="1" smtClean="0">
                <a:latin typeface="Palatino Linotype"/>
                <a:cs typeface="Palatino Linotype"/>
              </a:rPr>
              <a:t>aussi</a:t>
            </a:r>
            <a:r>
              <a:rPr lang="en-US" dirty="0" smtClean="0">
                <a:latin typeface="Palatino Linotype"/>
                <a:cs typeface="Palatino Linotype"/>
              </a:rPr>
              <a:t> des </a:t>
            </a:r>
            <a:r>
              <a:rPr lang="en-US" dirty="0" err="1" smtClean="0">
                <a:solidFill>
                  <a:srgbClr val="0000FF"/>
                </a:solidFill>
                <a:latin typeface="Palatino Linotype"/>
                <a:cs typeface="Palatino Linotype"/>
              </a:rPr>
              <a:t>chaussettes</a:t>
            </a:r>
            <a:r>
              <a:rPr lang="en-US" dirty="0" smtClean="0">
                <a:solidFill>
                  <a:srgbClr val="0000FF"/>
                </a:solidFill>
                <a:latin typeface="Palatino Linotype"/>
                <a:cs typeface="Palatino Linotype"/>
              </a:rPr>
              <a:t> </a:t>
            </a:r>
            <a:r>
              <a:rPr lang="en-US" dirty="0" err="1" smtClean="0">
                <a:solidFill>
                  <a:srgbClr val="FF0000"/>
                </a:solidFill>
                <a:latin typeface="Palatino Linotype"/>
                <a:cs typeface="Palatino Linotype"/>
              </a:rPr>
              <a:t>vertes</a:t>
            </a:r>
            <a:r>
              <a:rPr lang="en-US" dirty="0" smtClean="0">
                <a:solidFill>
                  <a:srgbClr val="FF0000"/>
                </a:solidFill>
                <a:latin typeface="Palatino Linotype"/>
                <a:cs typeface="Palatino Linotype"/>
              </a:rPr>
              <a:t> </a:t>
            </a:r>
            <a:r>
              <a:rPr lang="en-US" dirty="0" err="1" smtClean="0">
                <a:latin typeface="Palatino Linotype"/>
                <a:cs typeface="Palatino Linotype"/>
              </a:rPr>
              <a:t>dans</a:t>
            </a:r>
            <a:r>
              <a:rPr lang="en-US" dirty="0" smtClean="0">
                <a:latin typeface="Palatino Linotype"/>
                <a:cs typeface="Palatino Linotype"/>
              </a:rPr>
              <a:t> </a:t>
            </a:r>
            <a:r>
              <a:rPr lang="en-US" dirty="0" err="1" smtClean="0">
                <a:latin typeface="Palatino Linotype"/>
                <a:cs typeface="Palatino Linotype"/>
              </a:rPr>
              <a:t>une</a:t>
            </a:r>
            <a:r>
              <a:rPr lang="en-US" dirty="0" smtClean="0">
                <a:latin typeface="Palatino Linotype"/>
                <a:cs typeface="Palatino Linotype"/>
              </a:rPr>
              <a:t> </a:t>
            </a:r>
            <a:r>
              <a:rPr lang="en-US" b="1" dirty="0" smtClean="0">
                <a:latin typeface="Palatino Linotype"/>
                <a:cs typeface="Palatino Linotype"/>
              </a:rPr>
              <a:t>boutique</a:t>
            </a:r>
            <a:r>
              <a:rPr lang="en-US" dirty="0" smtClean="0">
                <a:latin typeface="Palatino Linotype"/>
                <a:cs typeface="Palatino Linotype"/>
              </a:rPr>
              <a:t>.</a:t>
            </a:r>
            <a:endParaRPr lang="en-US" dirty="0">
              <a:latin typeface="Palatino Linotype"/>
              <a:cs typeface="Palatino Linotype"/>
            </a:endParaRPr>
          </a:p>
        </p:txBody>
      </p:sp>
    </p:spTree>
    <p:extLst>
      <p:ext uri="{BB962C8B-B14F-4D97-AF65-F5344CB8AC3E}">
        <p14:creationId xmlns:p14="http://schemas.microsoft.com/office/powerpoint/2010/main" val="232223387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Scale>
                                      <p:cBhvr>
                                        <p:cTn id="21" dur="1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4">
                                            <p:txEl>
                                              <p:pRg st="0" end="0"/>
                                            </p:txEl>
                                          </p:spTgt>
                                        </p:tgtEl>
                                        <p:attrNameLst>
                                          <p:attrName>ppt_x</p:attrName>
                                          <p:attrName>ppt_y</p:attrName>
                                        </p:attrNameLst>
                                      </p:cBhvr>
                                    </p:animMotion>
                                    <p:animEffect transition="in" filter="fade">
                                      <p:cBhvr>
                                        <p:cTn id="23" dur="10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Scale>
                                      <p:cBhvr>
                                        <p:cTn id="28" dur="1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4">
                                            <p:txEl>
                                              <p:pRg st="1" end="1"/>
                                            </p:txEl>
                                          </p:spTgt>
                                        </p:tgtEl>
                                        <p:attrNameLst>
                                          <p:attrName>ppt_x</p:attrName>
                                          <p:attrName>ppt_y</p:attrName>
                                        </p:attrNameLst>
                                      </p:cBhvr>
                                    </p:animMotion>
                                    <p:animEffect transition="in" filter="fade">
                                      <p:cBhvr>
                                        <p:cTn id="30" dur="10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Scale>
                                      <p:cBhvr>
                                        <p:cTn id="35" dur="1000" decel="50000" fill="hold">
                                          <p:stCondLst>
                                            <p:cond delay="0"/>
                                          </p:stCondLst>
                                        </p:cTn>
                                        <p:tgtEl>
                                          <p:spTgt spid="4">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4">
                                            <p:txEl>
                                              <p:pRg st="2" end="2"/>
                                            </p:txEl>
                                          </p:spTgt>
                                        </p:tgtEl>
                                        <p:attrNameLst>
                                          <p:attrName>ppt_x</p:attrName>
                                          <p:attrName>ppt_y</p:attrName>
                                        </p:attrNameLst>
                                      </p:cBhvr>
                                    </p:animMotion>
                                    <p:animEffect transition="in" filter="fade">
                                      <p:cBhvr>
                                        <p:cTn id="37" dur="10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Scale>
                                      <p:cBhvr>
                                        <p:cTn id="42" dur="1000" decel="50000" fill="hold">
                                          <p:stCondLst>
                                            <p:cond delay="0"/>
                                          </p:stCondLst>
                                        </p:cTn>
                                        <p:tgtEl>
                                          <p:spTgt spid="4">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4">
                                            <p:txEl>
                                              <p:pRg st="3" end="3"/>
                                            </p:txEl>
                                          </p:spTgt>
                                        </p:tgtEl>
                                        <p:attrNameLst>
                                          <p:attrName>ppt_x</p:attrName>
                                          <p:attrName>ppt_y</p:attrName>
                                        </p:attrNameLst>
                                      </p:cBhvr>
                                    </p:animMotion>
                                    <p:animEffect transition="in" filter="fade">
                                      <p:cBhvr>
                                        <p:cTn id="44" dur="1000"/>
                                        <p:tgtEl>
                                          <p:spTgt spid="4">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Scale>
                                      <p:cBhvr>
                                        <p:cTn id="49" dur="1000" decel="50000" fill="hold">
                                          <p:stCondLst>
                                            <p:cond delay="0"/>
                                          </p:stCondLst>
                                        </p:cTn>
                                        <p:tgtEl>
                                          <p:spTgt spid="4">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4">
                                            <p:txEl>
                                              <p:pRg st="4" end="4"/>
                                            </p:txEl>
                                          </p:spTgt>
                                        </p:tgtEl>
                                        <p:attrNameLst>
                                          <p:attrName>ppt_x</p:attrName>
                                          <p:attrName>ppt_y</p:attrName>
                                        </p:attrNameLst>
                                      </p:cBhvr>
                                    </p:animMotion>
                                    <p:animEffect transition="in" filter="fade">
                                      <p:cBhvr>
                                        <p:cTn id="51"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941" y="104588"/>
            <a:ext cx="7902747" cy="1312732"/>
          </a:xfrm>
        </p:spPr>
        <p:txBody>
          <a:bodyPr>
            <a:no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a:t>
            </a:r>
            <a:r>
              <a:rPr lang="en-US" sz="2400" b="1" dirty="0">
                <a:latin typeface="Palatino Linotype"/>
                <a:cs typeface="Palatino Linotype"/>
              </a:rPr>
              <a:t>-six</a:t>
            </a:r>
            <a:r>
              <a:rPr lang="en-US" sz="2400" dirty="0">
                <a:latin typeface="Palatino Linotype"/>
                <a:cs typeface="Palatino Linotype"/>
              </a:rPr>
              <a:t>:  21/5 – 25/5</a:t>
            </a:r>
            <a:br>
              <a:rPr lang="en-US" sz="2400" dirty="0">
                <a:latin typeface="Palatino Linotype"/>
                <a:cs typeface="Palatino Linotype"/>
              </a:rPr>
            </a:br>
            <a:r>
              <a:rPr lang="en-US" sz="2300" dirty="0">
                <a:latin typeface="Palatino Linotype"/>
                <a:cs typeface="Palatino Linotype"/>
              </a:rPr>
              <a:t>nous </a:t>
            </a:r>
            <a:r>
              <a:rPr lang="en-US" sz="2300" dirty="0" err="1">
                <a:latin typeface="Palatino Linotype"/>
                <a:cs typeface="Palatino Linotype"/>
              </a:rPr>
              <a:t>sommes</a:t>
            </a:r>
            <a:r>
              <a:rPr lang="en-US" sz="2300" dirty="0">
                <a:latin typeface="Palatino Linotype"/>
                <a:cs typeface="Palatino Linotype"/>
              </a:rPr>
              <a:t> </a:t>
            </a:r>
            <a:r>
              <a:rPr lang="en-US" sz="2300" b="1" dirty="0" err="1">
                <a:latin typeface="Palatino Linotype"/>
                <a:cs typeface="Palatino Linotype"/>
              </a:rPr>
              <a:t>mardi</a:t>
            </a:r>
            <a:r>
              <a:rPr lang="en-US" sz="2300" dirty="0">
                <a:latin typeface="Palatino Linotype"/>
                <a:cs typeface="Palatino Linotype"/>
              </a:rPr>
              <a:t>, le </a:t>
            </a:r>
            <a:r>
              <a:rPr lang="en-US" sz="2300" dirty="0" err="1">
                <a:latin typeface="Palatino Linotype"/>
                <a:cs typeface="Palatino Linotype"/>
              </a:rPr>
              <a:t>vingt-deux</a:t>
            </a:r>
            <a:r>
              <a:rPr lang="en-US" sz="2300" dirty="0">
                <a:latin typeface="Palatino Linotype"/>
                <a:cs typeface="Palatino Linotype"/>
              </a:rPr>
              <a:t> </a:t>
            </a:r>
            <a:r>
              <a:rPr lang="en-US" sz="2300" dirty="0" err="1">
                <a:latin typeface="Palatino Linotype"/>
                <a:cs typeface="Palatino Linotype"/>
              </a:rPr>
              <a:t>mai</a:t>
            </a:r>
            <a:r>
              <a:rPr lang="en-US" sz="2300" dirty="0">
                <a:latin typeface="Palatino Linotype"/>
                <a:cs typeface="Palatino Linotype"/>
              </a:rPr>
              <a:t> </a:t>
            </a:r>
            <a:r>
              <a:rPr lang="en-US" sz="2300" dirty="0" err="1">
                <a:latin typeface="Palatino Linotype"/>
                <a:cs typeface="Palatino Linotype"/>
              </a:rPr>
              <a:t>deux</a:t>
            </a:r>
            <a:r>
              <a:rPr lang="en-US" sz="2300" dirty="0">
                <a:latin typeface="Palatino Linotype"/>
                <a:cs typeface="Palatino Linotype"/>
              </a:rPr>
              <a:t> mille dix-</a:t>
            </a:r>
            <a:r>
              <a:rPr lang="en-US" sz="2300" dirty="0" err="1">
                <a:latin typeface="Palatino Linotype"/>
                <a:cs typeface="Palatino Linotype"/>
              </a:rPr>
              <a:t>huit</a:t>
            </a:r>
            <a:endParaRPr lang="en-US" sz="23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47695783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642" y="134471"/>
            <a:ext cx="7832046" cy="1282849"/>
          </a:xfrm>
        </p:spPr>
        <p:txBody>
          <a:bodyPr>
            <a:noAutofit/>
          </a:bodyPr>
          <a:lstStyle/>
          <a:p>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a:t>
            </a:r>
            <a:r>
              <a:rPr lang="en-US" sz="2400" b="1" dirty="0">
                <a:latin typeface="Palatino"/>
                <a:cs typeface="Palatino"/>
              </a:rPr>
              <a:t>-six</a:t>
            </a:r>
            <a:r>
              <a:rPr lang="en-US" sz="2400" dirty="0">
                <a:latin typeface="Palatino"/>
                <a:cs typeface="Palatino"/>
              </a:rPr>
              <a:t>:  21/5 – 25/5</a:t>
            </a:r>
            <a:br>
              <a:rPr lang="en-US" sz="2400" dirty="0">
                <a:latin typeface="Palatino"/>
                <a:cs typeface="Palatino"/>
              </a:rPr>
            </a:br>
            <a:r>
              <a:rPr lang="en-US" sz="2200" dirty="0">
                <a:latin typeface="Palatino"/>
                <a:cs typeface="Palatino"/>
              </a:rPr>
              <a:t>nous </a:t>
            </a:r>
            <a:r>
              <a:rPr lang="en-US" sz="2200" dirty="0" err="1">
                <a:latin typeface="Palatino"/>
                <a:cs typeface="Palatino"/>
              </a:rPr>
              <a:t>sommes</a:t>
            </a:r>
            <a:r>
              <a:rPr lang="en-US" sz="2200" dirty="0">
                <a:latin typeface="Palatino"/>
                <a:cs typeface="Palatino"/>
              </a:rPr>
              <a:t> </a:t>
            </a:r>
            <a:r>
              <a:rPr lang="en-US" sz="2200" b="1" dirty="0" err="1" smtClean="0">
                <a:latin typeface="Palatino"/>
                <a:cs typeface="Palatino"/>
              </a:rPr>
              <a:t>mercredi</a:t>
            </a:r>
            <a:r>
              <a:rPr lang="en-US" sz="2200" dirty="0" smtClean="0">
                <a:latin typeface="Palatino"/>
                <a:cs typeface="Palatino"/>
              </a:rPr>
              <a:t>, </a:t>
            </a:r>
            <a:r>
              <a:rPr lang="en-US" sz="2200" dirty="0">
                <a:latin typeface="Palatino"/>
                <a:cs typeface="Palatino"/>
              </a:rPr>
              <a:t>le </a:t>
            </a:r>
            <a:r>
              <a:rPr lang="en-US" sz="2200" dirty="0" err="1">
                <a:latin typeface="Palatino"/>
                <a:cs typeface="Palatino"/>
              </a:rPr>
              <a:t>vingt</a:t>
            </a:r>
            <a:r>
              <a:rPr lang="en-US" sz="2200" dirty="0" err="1" smtClean="0">
                <a:latin typeface="Palatino"/>
                <a:cs typeface="Palatino"/>
              </a:rPr>
              <a:t>-trois</a:t>
            </a:r>
            <a:r>
              <a:rPr lang="en-US" sz="2200" dirty="0" smtClean="0">
                <a:latin typeface="Palatino"/>
                <a:cs typeface="Palatino"/>
              </a:rPr>
              <a:t> </a:t>
            </a:r>
            <a:r>
              <a:rPr lang="en-US" sz="2200" dirty="0" err="1" smtClean="0">
                <a:latin typeface="Palatino"/>
                <a:cs typeface="Palatino"/>
              </a:rPr>
              <a:t>mai</a:t>
            </a:r>
            <a:r>
              <a:rPr lang="en-US" sz="2200" dirty="0" smtClean="0">
                <a:latin typeface="Palatino"/>
                <a:cs typeface="Palatino"/>
              </a:rPr>
              <a:t> </a:t>
            </a:r>
            <a:r>
              <a:rPr lang="en-US" sz="2200" dirty="0" err="1">
                <a:latin typeface="Palatino"/>
                <a:cs typeface="Palatino"/>
              </a:rPr>
              <a:t>deux</a:t>
            </a:r>
            <a:r>
              <a:rPr lang="en-US" sz="2200" dirty="0">
                <a:latin typeface="Palatino"/>
                <a:cs typeface="Palatino"/>
              </a:rPr>
              <a:t> mille dix-</a:t>
            </a:r>
            <a:r>
              <a:rPr lang="en-US" sz="2200" dirty="0" err="1">
                <a:latin typeface="Palatino"/>
                <a:cs typeface="Palatino"/>
              </a:rPr>
              <a:t>huit</a:t>
            </a:r>
            <a:endParaRPr lang="en-US" sz="2200" dirty="0"/>
          </a:p>
        </p:txBody>
      </p:sp>
      <p:sp>
        <p:nvSpPr>
          <p:cNvPr id="3" name="Content Placeholder 2"/>
          <p:cNvSpPr>
            <a:spLocks noGrp="1"/>
          </p:cNvSpPr>
          <p:nvPr>
            <p:ph sz="half" idx="1"/>
          </p:nvPr>
        </p:nvSpPr>
        <p:spPr>
          <a:xfrm>
            <a:off x="1101642" y="1523999"/>
            <a:ext cx="3213118" cy="5085383"/>
          </a:xfrm>
        </p:spPr>
        <p:txBody>
          <a:bodyPr>
            <a:normAutofit fontScale="92500"/>
          </a:bodyPr>
          <a:lstStyle/>
          <a:p>
            <a:pPr marL="82296" indent="0">
              <a:lnSpc>
                <a:spcPct val="110000"/>
              </a:lnSpc>
              <a:spcBef>
                <a:spcPts val="1200"/>
              </a:spcBef>
              <a:spcAft>
                <a:spcPts val="600"/>
              </a:spcAft>
              <a:buNone/>
            </a:pPr>
            <a:r>
              <a:rPr lang="en-US" sz="2400" dirty="0" smtClean="0">
                <a:latin typeface="Palatino Linotype"/>
                <a:cs typeface="Palatino Linotype"/>
              </a:rPr>
              <a:t>Describe </a:t>
            </a:r>
            <a:r>
              <a:rPr lang="en-US" sz="2400" dirty="0">
                <a:latin typeface="Palatino Linotype"/>
                <a:cs typeface="Palatino Linotype"/>
              </a:rPr>
              <a:t>one of your friends, including his or her age, ethnicity, eye and hair color, physical and personality description and things he or she likes to do.  Tell what types of clothes he or she likes to </a:t>
            </a:r>
            <a:r>
              <a:rPr lang="en-US" sz="2400" dirty="0" smtClean="0">
                <a:latin typeface="Palatino Linotype"/>
                <a:cs typeface="Palatino Linotype"/>
              </a:rPr>
              <a:t>wear.</a:t>
            </a:r>
          </a:p>
          <a:p>
            <a:pPr marL="82296" indent="0">
              <a:lnSpc>
                <a:spcPct val="110000"/>
              </a:lnSpc>
              <a:spcBef>
                <a:spcPts val="1200"/>
              </a:spcBef>
              <a:spcAft>
                <a:spcPts val="600"/>
              </a:spcAft>
              <a:buNone/>
            </a:pPr>
            <a:r>
              <a:rPr lang="en-US" sz="2400" i="1" dirty="0" smtClean="0">
                <a:latin typeface="Palatino Linotype"/>
                <a:cs typeface="Palatino Linotype"/>
              </a:rPr>
              <a:t>Minimum </a:t>
            </a:r>
            <a:r>
              <a:rPr lang="en-US" sz="2400" i="1" dirty="0">
                <a:latin typeface="Palatino Linotype"/>
                <a:cs typeface="Palatino Linotype"/>
              </a:rPr>
              <a:t>requirements: Five sentences.  </a:t>
            </a:r>
          </a:p>
        </p:txBody>
      </p:sp>
      <p:sp>
        <p:nvSpPr>
          <p:cNvPr id="4" name="Content Placeholder 3"/>
          <p:cNvSpPr>
            <a:spLocks noGrp="1"/>
          </p:cNvSpPr>
          <p:nvPr>
            <p:ph sz="half" idx="2"/>
          </p:nvPr>
        </p:nvSpPr>
        <p:spPr>
          <a:xfrm>
            <a:off x="4437164" y="1524000"/>
            <a:ext cx="4496524" cy="5085382"/>
          </a:xfrm>
        </p:spPr>
        <p:txBody>
          <a:bodyPr>
            <a:noAutofit/>
          </a:bodyPr>
          <a:lstStyle/>
          <a:p>
            <a:pPr>
              <a:spcBef>
                <a:spcPts val="1200"/>
              </a:spcBef>
            </a:pPr>
            <a:r>
              <a:rPr lang="en-US" sz="2400" dirty="0" err="1" smtClean="0">
                <a:latin typeface="Palatino Linotype"/>
                <a:cs typeface="Palatino Linotype"/>
              </a:rPr>
              <a:t>J’ai</a:t>
            </a:r>
            <a:r>
              <a:rPr lang="en-US" sz="2400" dirty="0" smtClean="0">
                <a:latin typeface="Palatino Linotype"/>
                <a:cs typeface="Palatino Linotype"/>
              </a:rPr>
              <a:t> un bon </a:t>
            </a:r>
            <a:r>
              <a:rPr lang="en-US" sz="2400" dirty="0" err="1" smtClean="0">
                <a:latin typeface="Palatino Linotype"/>
                <a:cs typeface="Palatino Linotype"/>
              </a:rPr>
              <a:t>ami</a:t>
            </a:r>
            <a:r>
              <a:rPr lang="en-US" sz="2400" dirty="0" smtClean="0">
                <a:latin typeface="Palatino Linotype"/>
                <a:cs typeface="Palatino Linotype"/>
              </a:rPr>
              <a:t> qui </a:t>
            </a:r>
            <a:r>
              <a:rPr lang="en-US" sz="2400" dirty="0" err="1" smtClean="0">
                <a:latin typeface="Palatino Linotype"/>
                <a:cs typeface="Palatino Linotype"/>
              </a:rPr>
              <a:t>s’appelle</a:t>
            </a:r>
            <a:r>
              <a:rPr lang="en-US" sz="2400" dirty="0" smtClean="0">
                <a:latin typeface="Palatino Linotype"/>
                <a:cs typeface="Palatino Linotype"/>
              </a:rPr>
              <a:t> </a:t>
            </a:r>
            <a:r>
              <a:rPr lang="en-US" sz="2400" dirty="0" err="1" smtClean="0">
                <a:latin typeface="Palatino Linotype"/>
                <a:cs typeface="Palatino Linotype"/>
              </a:rPr>
              <a:t>Maxime</a:t>
            </a:r>
            <a:r>
              <a:rPr lang="en-US" sz="2400" dirty="0" smtClean="0">
                <a:latin typeface="Palatino Linotype"/>
                <a:cs typeface="Palatino Linotype"/>
              </a:rPr>
              <a:t>.</a:t>
            </a:r>
          </a:p>
          <a:p>
            <a:pPr>
              <a:spcBef>
                <a:spcPts val="1200"/>
              </a:spcBef>
            </a:pPr>
            <a:r>
              <a:rPr lang="en-US" sz="2400" dirty="0" smtClean="0">
                <a:latin typeface="Palatino Linotype"/>
                <a:cs typeface="Palatino Linotype"/>
              </a:rPr>
              <a:t>Il </a:t>
            </a:r>
            <a:r>
              <a:rPr lang="en-US" sz="2400" dirty="0" err="1" smtClean="0">
                <a:latin typeface="Palatino Linotype"/>
                <a:cs typeface="Palatino Linotype"/>
              </a:rPr>
              <a:t>est</a:t>
            </a:r>
            <a:r>
              <a:rPr lang="en-US" sz="2400" dirty="0" smtClean="0">
                <a:latin typeface="Palatino Linotype"/>
                <a:cs typeface="Palatino Linotype"/>
              </a:rPr>
              <a:t> </a:t>
            </a:r>
            <a:r>
              <a:rPr lang="en-US" sz="2400" dirty="0" err="1" smtClean="0">
                <a:solidFill>
                  <a:srgbClr val="0000FF"/>
                </a:solidFill>
                <a:latin typeface="Palatino Linotype"/>
                <a:cs typeface="Palatino Linotype"/>
              </a:rPr>
              <a:t>français</a:t>
            </a:r>
            <a:r>
              <a:rPr lang="en-US" sz="2400" dirty="0" smtClean="0">
                <a:latin typeface="Palatino Linotype"/>
                <a:cs typeface="Palatino Linotype"/>
              </a:rPr>
              <a:t>, et </a:t>
            </a:r>
            <a:r>
              <a:rPr lang="en-US" sz="2400" dirty="0" err="1" smtClean="0">
                <a:latin typeface="Palatino Linotype"/>
                <a:cs typeface="Palatino Linotype"/>
              </a:rPr>
              <a:t>il</a:t>
            </a:r>
            <a:r>
              <a:rPr lang="en-US" sz="2400" dirty="0" smtClean="0">
                <a:latin typeface="Palatino Linotype"/>
                <a:cs typeface="Palatino Linotype"/>
              </a:rPr>
              <a:t> a </a:t>
            </a:r>
            <a:r>
              <a:rPr lang="en-US" sz="2400" dirty="0" err="1" smtClean="0">
                <a:solidFill>
                  <a:srgbClr val="0000FF"/>
                </a:solidFill>
                <a:latin typeface="Palatino Linotype"/>
                <a:cs typeface="Palatino Linotype"/>
              </a:rPr>
              <a:t>vingt-cinq</a:t>
            </a:r>
            <a:r>
              <a:rPr lang="en-US" sz="2400" dirty="0" smtClean="0">
                <a:solidFill>
                  <a:srgbClr val="0000FF"/>
                </a:solidFill>
                <a:latin typeface="Palatino Linotype"/>
                <a:cs typeface="Palatino Linotype"/>
              </a:rPr>
              <a:t> ans.</a:t>
            </a:r>
          </a:p>
          <a:p>
            <a:pPr>
              <a:spcBef>
                <a:spcPts val="1200"/>
              </a:spcBef>
            </a:pPr>
            <a:r>
              <a:rPr lang="en-US" sz="2400" dirty="0" smtClean="0">
                <a:latin typeface="Palatino Linotype"/>
                <a:cs typeface="Palatino Linotype"/>
              </a:rPr>
              <a:t>Il </a:t>
            </a:r>
            <a:r>
              <a:rPr lang="en-US" sz="2400" dirty="0" err="1" smtClean="0">
                <a:latin typeface="Palatino Linotype"/>
                <a:cs typeface="Palatino Linotype"/>
              </a:rPr>
              <a:t>est</a:t>
            </a:r>
            <a:r>
              <a:rPr lang="en-US" sz="2400" dirty="0" smtClean="0">
                <a:latin typeface="Palatino Linotype"/>
                <a:cs typeface="Palatino Linotype"/>
              </a:rPr>
              <a:t> </a:t>
            </a:r>
            <a:r>
              <a:rPr lang="en-US" sz="2400" dirty="0" smtClean="0">
                <a:solidFill>
                  <a:srgbClr val="0000FF"/>
                </a:solidFill>
                <a:latin typeface="Palatino Linotype"/>
                <a:cs typeface="Palatino Linotype"/>
              </a:rPr>
              <a:t>grand</a:t>
            </a:r>
            <a:r>
              <a:rPr lang="en-US" sz="2400" dirty="0" smtClean="0">
                <a:latin typeface="Palatino Linotype"/>
                <a:cs typeface="Palatino Linotype"/>
              </a:rPr>
              <a:t> et </a:t>
            </a:r>
            <a:r>
              <a:rPr lang="en-US" sz="2400" dirty="0" smtClean="0">
                <a:solidFill>
                  <a:srgbClr val="0000FF"/>
                </a:solidFill>
                <a:latin typeface="Palatino Linotype"/>
                <a:cs typeface="Palatino Linotype"/>
              </a:rPr>
              <a:t>blond</a:t>
            </a:r>
            <a:r>
              <a:rPr lang="en-US" sz="2400" dirty="0" smtClean="0">
                <a:latin typeface="Palatino Linotype"/>
                <a:cs typeface="Palatino Linotype"/>
              </a:rPr>
              <a:t>, et </a:t>
            </a:r>
            <a:r>
              <a:rPr lang="en-US" sz="2400" dirty="0" err="1" smtClean="0">
                <a:latin typeface="Palatino Linotype"/>
                <a:cs typeface="Palatino Linotype"/>
              </a:rPr>
              <a:t>il</a:t>
            </a:r>
            <a:r>
              <a:rPr lang="en-US" sz="2400" dirty="0" smtClean="0">
                <a:latin typeface="Palatino Linotype"/>
                <a:cs typeface="Palatino Linotype"/>
              </a:rPr>
              <a:t> a les </a:t>
            </a:r>
            <a:r>
              <a:rPr lang="en-US" sz="2400" dirty="0" err="1" smtClean="0">
                <a:solidFill>
                  <a:srgbClr val="0000FF"/>
                </a:solidFill>
                <a:latin typeface="Palatino Linotype"/>
                <a:cs typeface="Palatino Linotype"/>
              </a:rPr>
              <a:t>yeux</a:t>
            </a:r>
            <a:r>
              <a:rPr lang="en-US" sz="2400" dirty="0" smtClean="0">
                <a:solidFill>
                  <a:srgbClr val="0000FF"/>
                </a:solidFill>
                <a:latin typeface="Palatino Linotype"/>
                <a:cs typeface="Palatino Linotype"/>
              </a:rPr>
              <a:t> </a:t>
            </a:r>
            <a:r>
              <a:rPr lang="en-US" sz="2400" dirty="0" err="1" smtClean="0">
                <a:solidFill>
                  <a:srgbClr val="0000FF"/>
                </a:solidFill>
                <a:latin typeface="Palatino Linotype"/>
                <a:cs typeface="Palatino Linotype"/>
              </a:rPr>
              <a:t>bruns</a:t>
            </a:r>
            <a:r>
              <a:rPr lang="en-US" sz="2400" dirty="0" smtClean="0">
                <a:solidFill>
                  <a:srgbClr val="0000FF"/>
                </a:solidFill>
                <a:latin typeface="Palatino Linotype"/>
                <a:cs typeface="Palatino Linotype"/>
              </a:rPr>
              <a:t> </a:t>
            </a:r>
            <a:r>
              <a:rPr lang="en-US" sz="2400" dirty="0" smtClean="0">
                <a:latin typeface="Palatino Linotype"/>
                <a:cs typeface="Palatino Linotype"/>
              </a:rPr>
              <a:t>et les </a:t>
            </a:r>
            <a:r>
              <a:rPr lang="en-US" sz="2400" dirty="0" err="1" smtClean="0">
                <a:solidFill>
                  <a:srgbClr val="0000FF"/>
                </a:solidFill>
                <a:latin typeface="Palatino Linotype"/>
                <a:cs typeface="Palatino Linotype"/>
              </a:rPr>
              <a:t>épaules</a:t>
            </a:r>
            <a:r>
              <a:rPr lang="en-US" sz="2400" dirty="0" smtClean="0">
                <a:solidFill>
                  <a:srgbClr val="0000FF"/>
                </a:solidFill>
                <a:latin typeface="Palatino Linotype"/>
                <a:cs typeface="Palatino Linotype"/>
              </a:rPr>
              <a:t> larges.</a:t>
            </a:r>
          </a:p>
          <a:p>
            <a:pPr>
              <a:spcBef>
                <a:spcPts val="1200"/>
              </a:spcBef>
            </a:pPr>
            <a:r>
              <a:rPr lang="en-US" sz="2400" dirty="0" err="1" smtClean="0">
                <a:latin typeface="Palatino Linotype"/>
                <a:cs typeface="Palatino Linotype"/>
              </a:rPr>
              <a:t>Maxime</a:t>
            </a:r>
            <a:r>
              <a:rPr lang="en-US" sz="2400" dirty="0" smtClean="0">
                <a:latin typeface="Palatino Linotype"/>
                <a:cs typeface="Palatino Linotype"/>
              </a:rPr>
              <a:t> </a:t>
            </a:r>
            <a:r>
              <a:rPr lang="en-US" sz="2400" dirty="0" err="1" smtClean="0">
                <a:latin typeface="Palatino Linotype"/>
                <a:cs typeface="Palatino Linotype"/>
              </a:rPr>
              <a:t>aime</a:t>
            </a:r>
            <a:r>
              <a:rPr lang="en-US" sz="2400" dirty="0" smtClean="0">
                <a:latin typeface="Palatino Linotype"/>
                <a:cs typeface="Palatino Linotype"/>
              </a:rPr>
              <a:t> </a:t>
            </a:r>
            <a:r>
              <a:rPr lang="en-US" sz="2400" dirty="0" smtClean="0">
                <a:solidFill>
                  <a:srgbClr val="0000FF"/>
                </a:solidFill>
                <a:latin typeface="Palatino Linotype"/>
                <a:cs typeface="Palatino Linotype"/>
              </a:rPr>
              <a:t>voyager</a:t>
            </a:r>
            <a:r>
              <a:rPr lang="en-US" sz="2400" dirty="0" smtClean="0">
                <a:latin typeface="Palatino Linotype"/>
                <a:cs typeface="Palatino Linotype"/>
              </a:rPr>
              <a:t>, </a:t>
            </a:r>
            <a:r>
              <a:rPr lang="en-US" sz="2400" dirty="0" err="1" smtClean="0">
                <a:solidFill>
                  <a:srgbClr val="0000FF"/>
                </a:solidFill>
                <a:latin typeface="Palatino Linotype"/>
                <a:cs typeface="Palatino Linotype"/>
              </a:rPr>
              <a:t>parler</a:t>
            </a:r>
            <a:r>
              <a:rPr lang="en-US" sz="2400" dirty="0" smtClean="0">
                <a:solidFill>
                  <a:srgbClr val="0000FF"/>
                </a:solidFill>
                <a:latin typeface="Palatino Linotype"/>
                <a:cs typeface="Palatino Linotype"/>
              </a:rPr>
              <a:t> </a:t>
            </a:r>
            <a:r>
              <a:rPr lang="en-US" sz="2400" dirty="0" err="1" smtClean="0">
                <a:latin typeface="Palatino Linotype"/>
                <a:cs typeface="Palatino Linotype"/>
              </a:rPr>
              <a:t>anglais</a:t>
            </a:r>
            <a:r>
              <a:rPr lang="en-US" sz="2400" dirty="0" smtClean="0">
                <a:latin typeface="Palatino Linotype"/>
                <a:cs typeface="Palatino Linotype"/>
              </a:rPr>
              <a:t>, et </a:t>
            </a:r>
            <a:r>
              <a:rPr lang="en-US" sz="2400" dirty="0" err="1" smtClean="0">
                <a:solidFill>
                  <a:srgbClr val="0000FF"/>
                </a:solidFill>
                <a:latin typeface="Palatino Linotype"/>
                <a:cs typeface="Palatino Linotype"/>
              </a:rPr>
              <a:t>prendre</a:t>
            </a:r>
            <a:r>
              <a:rPr lang="en-US" sz="2400" dirty="0" smtClean="0">
                <a:solidFill>
                  <a:srgbClr val="0000FF"/>
                </a:solidFill>
                <a:latin typeface="Palatino Linotype"/>
                <a:cs typeface="Palatino Linotype"/>
              </a:rPr>
              <a:t> des photos.</a:t>
            </a:r>
          </a:p>
          <a:p>
            <a:pPr>
              <a:spcBef>
                <a:spcPts val="1200"/>
              </a:spcBef>
            </a:pPr>
            <a:r>
              <a:rPr lang="en-US" sz="2400" dirty="0" smtClean="0">
                <a:latin typeface="Palatino Linotype"/>
                <a:cs typeface="Palatino Linotype"/>
              </a:rPr>
              <a:t>Il </a:t>
            </a:r>
            <a:r>
              <a:rPr lang="en-US" sz="2400" dirty="0" err="1" smtClean="0">
                <a:latin typeface="Palatino Linotype"/>
                <a:cs typeface="Palatino Linotype"/>
              </a:rPr>
              <a:t>aime</a:t>
            </a:r>
            <a:r>
              <a:rPr lang="en-US" sz="2400" dirty="0" smtClean="0">
                <a:latin typeface="Palatino Linotype"/>
                <a:cs typeface="Palatino Linotype"/>
              </a:rPr>
              <a:t> porter un </a:t>
            </a:r>
            <a:r>
              <a:rPr lang="en-US" sz="2400" dirty="0" smtClean="0">
                <a:solidFill>
                  <a:srgbClr val="0000FF"/>
                </a:solidFill>
                <a:latin typeface="Palatino Linotype"/>
                <a:cs typeface="Palatino Linotype"/>
              </a:rPr>
              <a:t>chapeau</a:t>
            </a:r>
            <a:r>
              <a:rPr lang="en-US" sz="2400" dirty="0" smtClean="0">
                <a:latin typeface="Palatino Linotype"/>
                <a:cs typeface="Palatino Linotype"/>
              </a:rPr>
              <a:t> et </a:t>
            </a:r>
            <a:r>
              <a:rPr lang="en-US" sz="2400" dirty="0" err="1" smtClean="0">
                <a:latin typeface="Palatino Linotype"/>
                <a:cs typeface="Palatino Linotype"/>
              </a:rPr>
              <a:t>une</a:t>
            </a:r>
            <a:r>
              <a:rPr lang="en-US" sz="2400" dirty="0" smtClean="0">
                <a:latin typeface="Palatino Linotype"/>
                <a:cs typeface="Palatino Linotype"/>
              </a:rPr>
              <a:t> </a:t>
            </a:r>
            <a:r>
              <a:rPr lang="en-US" sz="2400" dirty="0" err="1" smtClean="0">
                <a:solidFill>
                  <a:srgbClr val="0000FF"/>
                </a:solidFill>
                <a:latin typeface="Palatino Linotype"/>
                <a:cs typeface="Palatino Linotype"/>
              </a:rPr>
              <a:t>écharpe</a:t>
            </a:r>
            <a:r>
              <a:rPr lang="en-US" sz="2400" dirty="0" smtClean="0">
                <a:latin typeface="Palatino Linotype"/>
                <a:cs typeface="Palatino Linotype"/>
              </a:rPr>
              <a:t>.</a:t>
            </a:r>
            <a:endParaRPr lang="en-US" sz="2400" dirty="0">
              <a:latin typeface="Palatino Linotype"/>
              <a:cs typeface="Palatino Linotype"/>
            </a:endParaRPr>
          </a:p>
        </p:txBody>
      </p:sp>
    </p:spTree>
    <p:extLst>
      <p:ext uri="{BB962C8B-B14F-4D97-AF65-F5344CB8AC3E}">
        <p14:creationId xmlns:p14="http://schemas.microsoft.com/office/powerpoint/2010/main" val="29933845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p:cTn id="28"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 calcmode="lin" valueType="num">
                                      <p:cBhvr>
                                        <p:cTn id="35"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 calcmode="lin" valueType="num">
                                      <p:cBhvr>
                                        <p:cTn id="42"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43"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44" dur="1000"/>
                                        <p:tgtEl>
                                          <p:spTgt spid="4">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p:cTn id="49"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50"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51"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824" y="104588"/>
            <a:ext cx="7872864" cy="1312732"/>
          </a:xfrm>
        </p:spPr>
        <p:txBody>
          <a:bodyPr>
            <a:noAutofit/>
          </a:bodyPr>
          <a:lstStyle/>
          <a:p>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a:t>
            </a:r>
            <a:r>
              <a:rPr lang="en-US" sz="2400" b="1" dirty="0">
                <a:latin typeface="Palatino"/>
                <a:cs typeface="Palatino"/>
              </a:rPr>
              <a:t>-six</a:t>
            </a:r>
            <a:r>
              <a:rPr lang="en-US" sz="2400" dirty="0">
                <a:latin typeface="Palatino"/>
                <a:cs typeface="Palatino"/>
              </a:rPr>
              <a:t>:  21/5 – 25/5</a:t>
            </a:r>
            <a:br>
              <a:rPr lang="en-US" sz="2400" dirty="0">
                <a:latin typeface="Palatino"/>
                <a:cs typeface="Palatino"/>
              </a:rPr>
            </a:br>
            <a:r>
              <a:rPr lang="en-US" sz="2200" dirty="0">
                <a:latin typeface="Palatino"/>
                <a:cs typeface="Palatino"/>
              </a:rPr>
              <a:t>nous </a:t>
            </a:r>
            <a:r>
              <a:rPr lang="en-US" sz="2200" dirty="0" err="1">
                <a:latin typeface="Palatino"/>
                <a:cs typeface="Palatino"/>
              </a:rPr>
              <a:t>sommes</a:t>
            </a:r>
            <a:r>
              <a:rPr lang="en-US" sz="2200" dirty="0">
                <a:latin typeface="Palatino"/>
                <a:cs typeface="Palatino"/>
              </a:rPr>
              <a:t> </a:t>
            </a:r>
            <a:r>
              <a:rPr lang="en-US" sz="2200" b="1" dirty="0" err="1">
                <a:latin typeface="Palatino"/>
                <a:cs typeface="Palatino"/>
              </a:rPr>
              <a:t>mercredi</a:t>
            </a:r>
            <a:r>
              <a:rPr lang="en-US" sz="2200" dirty="0">
                <a:latin typeface="Palatino"/>
                <a:cs typeface="Palatino"/>
              </a:rPr>
              <a:t>, le </a:t>
            </a:r>
            <a:r>
              <a:rPr lang="en-US" sz="2200" dirty="0" err="1">
                <a:latin typeface="Palatino"/>
                <a:cs typeface="Palatino"/>
              </a:rPr>
              <a:t>vingt-trois</a:t>
            </a:r>
            <a:r>
              <a:rPr lang="en-US" sz="2200" dirty="0">
                <a:latin typeface="Palatino"/>
                <a:cs typeface="Palatino"/>
              </a:rPr>
              <a:t> </a:t>
            </a:r>
            <a:r>
              <a:rPr lang="en-US" sz="2200" dirty="0" err="1">
                <a:latin typeface="Palatino"/>
                <a:cs typeface="Palatino"/>
              </a:rPr>
              <a:t>mai</a:t>
            </a:r>
            <a:r>
              <a:rPr lang="en-US" sz="2200" dirty="0">
                <a:latin typeface="Palatino"/>
                <a:cs typeface="Palatino"/>
              </a:rPr>
              <a:t> </a:t>
            </a:r>
            <a:r>
              <a:rPr lang="en-US" sz="2200" dirty="0" err="1">
                <a:latin typeface="Palatino"/>
                <a:cs typeface="Palatino"/>
              </a:rPr>
              <a:t>deux</a:t>
            </a:r>
            <a:r>
              <a:rPr lang="en-US" sz="2200" dirty="0">
                <a:latin typeface="Palatino"/>
                <a:cs typeface="Palatino"/>
              </a:rPr>
              <a:t> mille dix-</a:t>
            </a:r>
            <a:r>
              <a:rPr lang="en-US" sz="2200" dirty="0" err="1">
                <a:latin typeface="Palatino"/>
                <a:cs typeface="Palatino"/>
              </a:rPr>
              <a:t>huit</a:t>
            </a:r>
            <a:endParaRPr lang="en-US" sz="22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49380613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781345"/>
          </a:xfrm>
        </p:spPr>
        <p:txBody>
          <a:bodyPr>
            <a:noAutofit/>
          </a:bodyPr>
          <a:lstStyle/>
          <a:p>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a:t>
            </a:r>
            <a:r>
              <a:rPr lang="en-US" sz="2400" b="1" dirty="0">
                <a:latin typeface="Palatino"/>
                <a:cs typeface="Palatino"/>
              </a:rPr>
              <a:t>-six</a:t>
            </a:r>
            <a:r>
              <a:rPr lang="en-US" sz="2400" dirty="0">
                <a:latin typeface="Palatino"/>
                <a:cs typeface="Palatino"/>
              </a:rPr>
              <a:t>:  15/5 – 19/5</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dirty="0" err="1">
                <a:latin typeface="Palatino"/>
                <a:cs typeface="Palatino"/>
              </a:rPr>
              <a:t>lundi</a:t>
            </a:r>
            <a:r>
              <a:rPr lang="en-US" sz="2400" dirty="0">
                <a:latin typeface="Palatino"/>
                <a:cs typeface="Palatino"/>
              </a:rPr>
              <a:t>, le </a:t>
            </a:r>
            <a:r>
              <a:rPr lang="en-US" sz="2400" dirty="0" err="1">
                <a:latin typeface="Palatino"/>
                <a:cs typeface="Palatino"/>
              </a:rPr>
              <a:t>quinze</a:t>
            </a:r>
            <a:r>
              <a:rPr lang="en-US" sz="2400" dirty="0">
                <a:latin typeface="Palatino"/>
                <a:cs typeface="Palatino"/>
              </a:rPr>
              <a:t> </a:t>
            </a:r>
            <a:r>
              <a:rPr lang="en-US" sz="2400" dirty="0" err="1">
                <a:latin typeface="Palatino"/>
                <a:cs typeface="Palatino"/>
              </a:rPr>
              <a:t>mai</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1"/>
          </p:nvPr>
        </p:nvSpPr>
        <p:spPr>
          <a:xfrm>
            <a:off x="1025139" y="1300457"/>
            <a:ext cx="3962845" cy="5324225"/>
          </a:xfrm>
        </p:spPr>
        <p:txBody>
          <a:bodyPr>
            <a:noAutofit/>
          </a:bodyPr>
          <a:lstStyle/>
          <a:p>
            <a:pPr marL="596646" indent="-514350">
              <a:spcBef>
                <a:spcPts val="1200"/>
              </a:spcBef>
              <a:buFont typeface="+mj-lt"/>
              <a:buAutoNum type="arabicPeriod"/>
            </a:pPr>
            <a:r>
              <a:rPr lang="en-US" sz="2200" dirty="0" err="1">
                <a:latin typeface="Palatino Linotype"/>
                <a:cs typeface="Palatino Linotype"/>
              </a:rPr>
              <a:t>Quel</a:t>
            </a:r>
            <a:r>
              <a:rPr lang="en-US" sz="2200" dirty="0">
                <a:latin typeface="Palatino Linotype"/>
                <a:cs typeface="Palatino Linotype"/>
              </a:rPr>
              <a:t> temps fait-</a:t>
            </a:r>
            <a:r>
              <a:rPr lang="en-US" sz="2200" dirty="0" err="1">
                <a:latin typeface="Palatino Linotype"/>
                <a:cs typeface="Palatino Linotype"/>
              </a:rPr>
              <a:t>il</a:t>
            </a:r>
            <a:r>
              <a:rPr lang="en-US" sz="2200" dirty="0">
                <a:latin typeface="Palatino Linotype"/>
                <a:cs typeface="Palatino Linotype"/>
              </a:rPr>
              <a:t>? </a:t>
            </a:r>
            <a:r>
              <a:rPr lang="en-US" sz="2200" i="1" dirty="0">
                <a:solidFill>
                  <a:srgbClr val="0000FF"/>
                </a:solidFill>
                <a:latin typeface="Palatino Linotype"/>
                <a:cs typeface="Palatino Linotype"/>
              </a:rPr>
              <a:t>(answer from a picture)</a:t>
            </a:r>
          </a:p>
          <a:p>
            <a:pPr marL="596646" indent="-514350">
              <a:spcBef>
                <a:spcPts val="1200"/>
              </a:spcBef>
              <a:buFont typeface="+mj-lt"/>
              <a:buAutoNum type="arabicPeriod"/>
            </a:pPr>
            <a:r>
              <a:rPr lang="en-US" sz="2200" dirty="0" err="1">
                <a:latin typeface="Palatino Linotype"/>
                <a:cs typeface="Palatino Linotype"/>
              </a:rPr>
              <a:t>Quelle</a:t>
            </a:r>
            <a:r>
              <a:rPr lang="en-US" sz="2200" dirty="0">
                <a:latin typeface="Palatino Linotype"/>
                <a:cs typeface="Palatino Linotype"/>
              </a:rPr>
              <a:t> </a:t>
            </a:r>
            <a:r>
              <a:rPr lang="en-US" sz="2200" dirty="0" err="1">
                <a:latin typeface="Palatino Linotype"/>
                <a:cs typeface="Palatino Linotype"/>
              </a:rPr>
              <a:t>est</a:t>
            </a:r>
            <a:r>
              <a:rPr lang="en-US" sz="2200" dirty="0">
                <a:latin typeface="Palatino Linotype"/>
                <a:cs typeface="Palatino Linotype"/>
              </a:rPr>
              <a:t> la date? </a:t>
            </a:r>
            <a:r>
              <a:rPr lang="en-US" sz="2200" i="1" dirty="0">
                <a:solidFill>
                  <a:srgbClr val="0000FF"/>
                </a:solidFill>
                <a:latin typeface="Palatino Linotype"/>
                <a:cs typeface="Palatino Linotype"/>
              </a:rPr>
              <a:t>(respond from a calendar)</a:t>
            </a:r>
          </a:p>
          <a:p>
            <a:pPr marL="596646" indent="-514350">
              <a:spcBef>
                <a:spcPts val="1200"/>
              </a:spcBef>
              <a:buFont typeface="+mj-lt"/>
              <a:buAutoNum type="arabicPeriod"/>
            </a:pPr>
            <a:r>
              <a:rPr lang="en-US" sz="2200" dirty="0" err="1">
                <a:latin typeface="Palatino Linotype"/>
                <a:cs typeface="Palatino Linotype"/>
              </a:rPr>
              <a:t>Quelles</a:t>
            </a:r>
            <a:r>
              <a:rPr lang="en-US" sz="2200" dirty="0">
                <a:latin typeface="Palatino Linotype"/>
                <a:cs typeface="Palatino Linotype"/>
              </a:rPr>
              <a:t> </a:t>
            </a:r>
            <a:r>
              <a:rPr lang="en-US" sz="2200" dirty="0" err="1">
                <a:latin typeface="Palatino Linotype"/>
                <a:cs typeface="Palatino Linotype"/>
              </a:rPr>
              <a:t>sont</a:t>
            </a:r>
            <a:r>
              <a:rPr lang="en-US" sz="2200" dirty="0">
                <a:latin typeface="Palatino Linotype"/>
                <a:cs typeface="Palatino Linotype"/>
              </a:rPr>
              <a:t> </a:t>
            </a:r>
            <a:r>
              <a:rPr lang="en-US" sz="2200" dirty="0" err="1">
                <a:latin typeface="Palatino Linotype"/>
                <a:cs typeface="Palatino Linotype"/>
              </a:rPr>
              <a:t>tes</a:t>
            </a:r>
            <a:r>
              <a:rPr lang="en-US" sz="2200" dirty="0">
                <a:latin typeface="Palatino Linotype"/>
                <a:cs typeface="Palatino Linotype"/>
              </a:rPr>
              <a:t> professions </a:t>
            </a:r>
            <a:r>
              <a:rPr lang="en-US" sz="2200" dirty="0" err="1">
                <a:latin typeface="Palatino Linotype"/>
                <a:cs typeface="Palatino Linotype"/>
              </a:rPr>
              <a:t>préférées</a:t>
            </a:r>
            <a:r>
              <a:rPr lang="en-US" sz="2200" dirty="0">
                <a:latin typeface="Palatino Linotype"/>
                <a:cs typeface="Palatino Linotype"/>
              </a:rPr>
              <a:t>? </a:t>
            </a:r>
            <a:r>
              <a:rPr lang="en-US" sz="2200" i="1" dirty="0">
                <a:solidFill>
                  <a:srgbClr val="0000FF"/>
                </a:solidFill>
                <a:latin typeface="Palatino Linotype"/>
                <a:cs typeface="Palatino Linotype"/>
              </a:rPr>
              <a:t>(name 2 of your favorites)</a:t>
            </a:r>
          </a:p>
          <a:p>
            <a:pPr marL="596646" indent="-514350">
              <a:spcBef>
                <a:spcPts val="1200"/>
              </a:spcBef>
              <a:buFont typeface="+mj-lt"/>
              <a:buAutoNum type="arabicPeriod"/>
            </a:pPr>
            <a:r>
              <a:rPr lang="en-US" sz="2200" dirty="0" err="1">
                <a:latin typeface="Palatino Linotype"/>
                <a:cs typeface="Palatino Linotype"/>
              </a:rPr>
              <a:t>Qu’est-ce</a:t>
            </a:r>
            <a:r>
              <a:rPr lang="en-US" sz="2200" dirty="0">
                <a:latin typeface="Palatino Linotype"/>
                <a:cs typeface="Palatino Linotype"/>
              </a:rPr>
              <a:t> </a:t>
            </a:r>
            <a:r>
              <a:rPr lang="en-US" sz="2200" dirty="0" err="1">
                <a:latin typeface="Palatino Linotype"/>
                <a:cs typeface="Palatino Linotype"/>
              </a:rPr>
              <a:t>que</a:t>
            </a:r>
            <a:r>
              <a:rPr lang="en-US" sz="2200" dirty="0">
                <a:latin typeface="Palatino Linotype"/>
                <a:cs typeface="Palatino Linotype"/>
              </a:rPr>
              <a:t> </a:t>
            </a:r>
            <a:r>
              <a:rPr lang="en-US" sz="2200" dirty="0" err="1">
                <a:latin typeface="Palatino Linotype"/>
                <a:cs typeface="Palatino Linotype"/>
              </a:rPr>
              <a:t>tu</a:t>
            </a:r>
            <a:r>
              <a:rPr lang="en-US" sz="2200" dirty="0">
                <a:latin typeface="Palatino Linotype"/>
                <a:cs typeface="Palatino Linotype"/>
              </a:rPr>
              <a:t> </a:t>
            </a:r>
            <a:r>
              <a:rPr lang="en-US" sz="2200" dirty="0" err="1">
                <a:latin typeface="Palatino Linotype"/>
                <a:cs typeface="Palatino Linotype"/>
              </a:rPr>
              <a:t>portes</a:t>
            </a:r>
            <a:r>
              <a:rPr lang="en-US" sz="2200" dirty="0">
                <a:latin typeface="Palatino Linotype"/>
                <a:cs typeface="Palatino Linotype"/>
              </a:rPr>
              <a:t> </a:t>
            </a:r>
            <a:r>
              <a:rPr lang="en-US" sz="2200" dirty="0" err="1">
                <a:latin typeface="Palatino Linotype"/>
                <a:cs typeface="Palatino Linotype"/>
              </a:rPr>
              <a:t>quand</a:t>
            </a:r>
            <a:r>
              <a:rPr lang="en-US" sz="2200" dirty="0">
                <a:latin typeface="Palatino Linotype"/>
                <a:cs typeface="Palatino Linotype"/>
              </a:rPr>
              <a:t> </a:t>
            </a:r>
            <a:r>
              <a:rPr lang="en-US" sz="2200" dirty="0" err="1">
                <a:latin typeface="Palatino Linotype"/>
                <a:cs typeface="Palatino Linotype"/>
              </a:rPr>
              <a:t>il</a:t>
            </a:r>
            <a:r>
              <a:rPr lang="en-US" sz="2200" dirty="0">
                <a:latin typeface="Palatino Linotype"/>
                <a:cs typeface="Palatino Linotype"/>
              </a:rPr>
              <a:t> fait </a:t>
            </a:r>
            <a:r>
              <a:rPr lang="en-US" sz="2200" dirty="0" err="1">
                <a:latin typeface="Palatino Linotype"/>
                <a:cs typeface="Palatino Linotype"/>
              </a:rPr>
              <a:t>chaud</a:t>
            </a:r>
            <a:r>
              <a:rPr lang="en-US" sz="2200" dirty="0">
                <a:latin typeface="Palatino Linotype"/>
                <a:cs typeface="Palatino Linotype"/>
              </a:rPr>
              <a:t>? </a:t>
            </a:r>
            <a:r>
              <a:rPr lang="en-US" sz="2200" i="1" dirty="0">
                <a:solidFill>
                  <a:srgbClr val="0000FF"/>
                </a:solidFill>
                <a:latin typeface="Palatino Linotype"/>
                <a:cs typeface="Palatino Linotype"/>
              </a:rPr>
              <a:t>(3 articles minimum)</a:t>
            </a:r>
          </a:p>
          <a:p>
            <a:pPr marL="596646" indent="-514350">
              <a:spcBef>
                <a:spcPts val="1200"/>
              </a:spcBef>
              <a:buFont typeface="+mj-lt"/>
              <a:buAutoNum type="arabicPeriod"/>
            </a:pPr>
            <a:r>
              <a:rPr lang="en-US" sz="2200" dirty="0" err="1">
                <a:latin typeface="Palatino Linotype"/>
                <a:cs typeface="Palatino Linotype"/>
              </a:rPr>
              <a:t>Qu'est-ce</a:t>
            </a:r>
            <a:r>
              <a:rPr lang="en-US" sz="2200" dirty="0">
                <a:latin typeface="Palatino Linotype"/>
                <a:cs typeface="Palatino Linotype"/>
              </a:rPr>
              <a:t> </a:t>
            </a:r>
            <a:r>
              <a:rPr lang="en-US" sz="2200" dirty="0" err="1">
                <a:latin typeface="Palatino Linotype"/>
                <a:cs typeface="Palatino Linotype"/>
              </a:rPr>
              <a:t>que</a:t>
            </a:r>
            <a:r>
              <a:rPr lang="en-US" sz="2200" dirty="0">
                <a:latin typeface="Palatino Linotype"/>
                <a:cs typeface="Palatino Linotype"/>
              </a:rPr>
              <a:t> </a:t>
            </a:r>
            <a:r>
              <a:rPr lang="en-US" sz="2200" dirty="0" err="1">
                <a:latin typeface="Palatino Linotype"/>
                <a:cs typeface="Palatino Linotype"/>
              </a:rPr>
              <a:t>tu</a:t>
            </a:r>
            <a:r>
              <a:rPr lang="en-US" sz="2200" dirty="0">
                <a:latin typeface="Palatino Linotype"/>
                <a:cs typeface="Palatino Linotype"/>
              </a:rPr>
              <a:t> </a:t>
            </a:r>
            <a:r>
              <a:rPr lang="en-US" sz="2200" dirty="0" err="1">
                <a:latin typeface="Palatino Linotype"/>
                <a:cs typeface="Palatino Linotype"/>
              </a:rPr>
              <a:t>portes</a:t>
            </a:r>
            <a:r>
              <a:rPr lang="en-US" sz="2200" dirty="0">
                <a:latin typeface="Palatino Linotype"/>
                <a:cs typeface="Palatino Linotype"/>
              </a:rPr>
              <a:t> en hiver? </a:t>
            </a:r>
            <a:r>
              <a:rPr lang="en-US" sz="2200" i="1" dirty="0">
                <a:solidFill>
                  <a:srgbClr val="0000FF"/>
                </a:solidFill>
                <a:latin typeface="Palatino Linotype"/>
                <a:cs typeface="Palatino Linotype"/>
              </a:rPr>
              <a:t>(3 articles minimum</a:t>
            </a:r>
            <a:r>
              <a:rPr lang="en-US" sz="2200" i="1" dirty="0" smtClean="0">
                <a:solidFill>
                  <a:srgbClr val="0000FF"/>
                </a:solidFill>
                <a:latin typeface="Palatino Linotype"/>
                <a:cs typeface="Palatino Linotype"/>
              </a:rPr>
              <a:t>)</a:t>
            </a:r>
            <a:endParaRPr lang="en-US" sz="2200" i="1" dirty="0">
              <a:solidFill>
                <a:srgbClr val="0000FF"/>
              </a:solidFill>
              <a:latin typeface="Palatino Linotype"/>
              <a:cs typeface="Palatino Linotype"/>
            </a:endParaRPr>
          </a:p>
        </p:txBody>
      </p:sp>
      <p:sp>
        <p:nvSpPr>
          <p:cNvPr id="4" name="Content Placeholder 3"/>
          <p:cNvSpPr>
            <a:spLocks noGrp="1"/>
          </p:cNvSpPr>
          <p:nvPr>
            <p:ph sz="half" idx="2"/>
          </p:nvPr>
        </p:nvSpPr>
        <p:spPr>
          <a:xfrm>
            <a:off x="4987985" y="1300457"/>
            <a:ext cx="3945704" cy="5324225"/>
          </a:xfrm>
        </p:spPr>
        <p:txBody>
          <a:bodyPr>
            <a:noAutofit/>
          </a:bodyPr>
          <a:lstStyle/>
          <a:p>
            <a:pPr marL="596646" indent="-514350">
              <a:spcBef>
                <a:spcPts val="1200"/>
              </a:spcBef>
              <a:buFont typeface="+mj-lt"/>
              <a:buAutoNum type="arabicPeriod" startAt="6"/>
            </a:pPr>
            <a:r>
              <a:rPr lang="en-US" sz="2200" dirty="0" err="1" smtClean="0">
                <a:latin typeface="Palatino Linotype"/>
                <a:cs typeface="Palatino Linotype"/>
              </a:rPr>
              <a:t>Qu'est</a:t>
            </a:r>
            <a:r>
              <a:rPr lang="en-US" sz="2200" dirty="0" err="1">
                <a:latin typeface="Palatino Linotype"/>
                <a:cs typeface="Palatino Linotype"/>
              </a:rPr>
              <a:t>-ce</a:t>
            </a:r>
            <a:r>
              <a:rPr lang="en-US" sz="2200" dirty="0">
                <a:latin typeface="Palatino Linotype"/>
                <a:cs typeface="Palatino Linotype"/>
              </a:rPr>
              <a:t> </a:t>
            </a:r>
            <a:r>
              <a:rPr lang="en-US" sz="2200" dirty="0" err="1">
                <a:latin typeface="Palatino Linotype"/>
                <a:cs typeface="Palatino Linotype"/>
              </a:rPr>
              <a:t>que</a:t>
            </a:r>
            <a:r>
              <a:rPr lang="en-US" sz="2200" dirty="0">
                <a:latin typeface="Palatino Linotype"/>
                <a:cs typeface="Palatino Linotype"/>
              </a:rPr>
              <a:t> </a:t>
            </a:r>
            <a:r>
              <a:rPr lang="en-US" sz="2200" dirty="0" err="1">
                <a:latin typeface="Palatino Linotype"/>
                <a:cs typeface="Palatino Linotype"/>
              </a:rPr>
              <a:t>tu</a:t>
            </a:r>
            <a:r>
              <a:rPr lang="en-US" sz="2200" dirty="0">
                <a:latin typeface="Palatino Linotype"/>
                <a:cs typeface="Palatino Linotype"/>
              </a:rPr>
              <a:t> </a:t>
            </a:r>
            <a:r>
              <a:rPr lang="en-US" sz="2200" dirty="0" err="1">
                <a:latin typeface="Palatino Linotype"/>
                <a:cs typeface="Palatino Linotype"/>
              </a:rPr>
              <a:t>manges</a:t>
            </a:r>
            <a:r>
              <a:rPr lang="en-US" sz="2200" dirty="0">
                <a:latin typeface="Palatino Linotype"/>
                <a:cs typeface="Palatino Linotype"/>
              </a:rPr>
              <a:t> pour le petit </a:t>
            </a:r>
            <a:r>
              <a:rPr lang="en-US" sz="2200" dirty="0" err="1">
                <a:latin typeface="Palatino Linotype"/>
                <a:cs typeface="Palatino Linotype"/>
              </a:rPr>
              <a:t>déjeuner</a:t>
            </a:r>
            <a:r>
              <a:rPr lang="en-US" sz="2200" dirty="0">
                <a:latin typeface="Palatino Linotype"/>
                <a:cs typeface="Palatino Linotype"/>
              </a:rPr>
              <a:t>? </a:t>
            </a:r>
            <a:r>
              <a:rPr lang="en-US" sz="2200" i="1" dirty="0">
                <a:solidFill>
                  <a:srgbClr val="0000FF"/>
                </a:solidFill>
                <a:latin typeface="Palatino Linotype"/>
                <a:cs typeface="Palatino Linotype"/>
              </a:rPr>
              <a:t>(3 items)</a:t>
            </a:r>
          </a:p>
          <a:p>
            <a:pPr marL="596646" indent="-514350">
              <a:spcBef>
                <a:spcPts val="1200"/>
              </a:spcBef>
              <a:buFont typeface="+mj-lt"/>
              <a:buAutoNum type="arabicPeriod" startAt="6"/>
            </a:pPr>
            <a:r>
              <a:rPr lang="en-US" sz="2200" dirty="0" err="1">
                <a:latin typeface="Palatino Linotype"/>
                <a:cs typeface="Palatino Linotype"/>
              </a:rPr>
              <a:t>Qu’est-ce</a:t>
            </a:r>
            <a:r>
              <a:rPr lang="en-US" sz="2200" dirty="0">
                <a:latin typeface="Palatino Linotype"/>
                <a:cs typeface="Palatino Linotype"/>
              </a:rPr>
              <a:t> </a:t>
            </a:r>
            <a:r>
              <a:rPr lang="en-US" sz="2200" dirty="0" err="1">
                <a:latin typeface="Palatino Linotype"/>
                <a:cs typeface="Palatino Linotype"/>
              </a:rPr>
              <a:t>que</a:t>
            </a:r>
            <a:r>
              <a:rPr lang="en-US" sz="2200" dirty="0">
                <a:latin typeface="Palatino Linotype"/>
                <a:cs typeface="Palatino Linotype"/>
              </a:rPr>
              <a:t> </a:t>
            </a:r>
            <a:r>
              <a:rPr lang="en-US" sz="2200" dirty="0" err="1">
                <a:latin typeface="Palatino Linotype"/>
                <a:cs typeface="Palatino Linotype"/>
              </a:rPr>
              <a:t>tu</a:t>
            </a:r>
            <a:r>
              <a:rPr lang="en-US" sz="2200" dirty="0">
                <a:latin typeface="Palatino Linotype"/>
                <a:cs typeface="Palatino Linotype"/>
              </a:rPr>
              <a:t> </a:t>
            </a:r>
            <a:r>
              <a:rPr lang="en-US" sz="2200" dirty="0" err="1">
                <a:latin typeface="Palatino Linotype"/>
                <a:cs typeface="Palatino Linotype"/>
              </a:rPr>
              <a:t>manges</a:t>
            </a:r>
            <a:r>
              <a:rPr lang="en-US" sz="2200" dirty="0">
                <a:latin typeface="Palatino Linotype"/>
                <a:cs typeface="Palatino Linotype"/>
              </a:rPr>
              <a:t> pour le </a:t>
            </a:r>
            <a:r>
              <a:rPr lang="en-US" sz="2200" dirty="0" err="1">
                <a:latin typeface="Palatino Linotype"/>
                <a:cs typeface="Palatino Linotype"/>
              </a:rPr>
              <a:t>dîner</a:t>
            </a:r>
            <a:r>
              <a:rPr lang="en-US" sz="2200" dirty="0">
                <a:latin typeface="Palatino Linotype"/>
                <a:cs typeface="Palatino Linotype"/>
              </a:rPr>
              <a:t>? </a:t>
            </a:r>
            <a:r>
              <a:rPr lang="en-US" sz="2200" i="1" dirty="0">
                <a:solidFill>
                  <a:srgbClr val="0000FF"/>
                </a:solidFill>
                <a:latin typeface="Palatino Linotype"/>
                <a:cs typeface="Palatino Linotype"/>
              </a:rPr>
              <a:t>(3 items)</a:t>
            </a:r>
          </a:p>
          <a:p>
            <a:pPr marL="596646" indent="-514350">
              <a:spcBef>
                <a:spcPts val="1200"/>
              </a:spcBef>
              <a:buFont typeface="+mj-lt"/>
              <a:buAutoNum type="arabicPeriod" startAt="6"/>
            </a:pPr>
            <a:r>
              <a:rPr lang="en-US" sz="2200" dirty="0" err="1">
                <a:latin typeface="Palatino Linotype"/>
                <a:cs typeface="Palatino Linotype"/>
              </a:rPr>
              <a:t>Qu’est-ce</a:t>
            </a:r>
            <a:r>
              <a:rPr lang="en-US" sz="2200" dirty="0">
                <a:latin typeface="Palatino Linotype"/>
                <a:cs typeface="Palatino Linotype"/>
              </a:rPr>
              <a:t> </a:t>
            </a:r>
            <a:r>
              <a:rPr lang="en-US" sz="2200" dirty="0" err="1">
                <a:latin typeface="Palatino Linotype"/>
                <a:cs typeface="Palatino Linotype"/>
              </a:rPr>
              <a:t>qu’il</a:t>
            </a:r>
            <a:r>
              <a:rPr lang="en-US" sz="2200" dirty="0">
                <a:latin typeface="Palatino Linotype"/>
                <a:cs typeface="Palatino Linotype"/>
              </a:rPr>
              <a:t> y a </a:t>
            </a:r>
            <a:r>
              <a:rPr lang="en-US" sz="2200" dirty="0" err="1">
                <a:latin typeface="Palatino Linotype"/>
                <a:cs typeface="Palatino Linotype"/>
              </a:rPr>
              <a:t>dans</a:t>
            </a:r>
            <a:r>
              <a:rPr lang="en-US" sz="2200" dirty="0">
                <a:latin typeface="Palatino Linotype"/>
                <a:cs typeface="Palatino Linotype"/>
              </a:rPr>
              <a:t> ta </a:t>
            </a:r>
            <a:r>
              <a:rPr lang="en-US" sz="2200" dirty="0" err="1">
                <a:latin typeface="Palatino Linotype"/>
                <a:cs typeface="Palatino Linotype"/>
              </a:rPr>
              <a:t>maison</a:t>
            </a:r>
            <a:r>
              <a:rPr lang="en-US" sz="2200" dirty="0">
                <a:latin typeface="Palatino Linotype"/>
                <a:cs typeface="Palatino Linotype"/>
              </a:rPr>
              <a:t>? </a:t>
            </a:r>
            <a:r>
              <a:rPr lang="en-US" sz="2200" i="1" dirty="0">
                <a:solidFill>
                  <a:srgbClr val="0000FF"/>
                </a:solidFill>
                <a:latin typeface="Palatino Linotype"/>
                <a:cs typeface="Palatino Linotype"/>
              </a:rPr>
              <a:t>(3 items minimum)</a:t>
            </a:r>
          </a:p>
          <a:p>
            <a:pPr marL="596646" indent="-514350">
              <a:spcBef>
                <a:spcPts val="1200"/>
              </a:spcBef>
              <a:buFont typeface="+mj-lt"/>
              <a:buAutoNum type="arabicPeriod" startAt="6"/>
            </a:pPr>
            <a:r>
              <a:rPr lang="en-US" sz="2200" dirty="0" err="1">
                <a:latin typeface="Palatino Linotype"/>
                <a:cs typeface="Palatino Linotype"/>
              </a:rPr>
              <a:t>Qu’est-ce</a:t>
            </a:r>
            <a:r>
              <a:rPr lang="en-US" sz="2200" dirty="0">
                <a:latin typeface="Palatino Linotype"/>
                <a:cs typeface="Palatino Linotype"/>
              </a:rPr>
              <a:t> </a:t>
            </a:r>
            <a:r>
              <a:rPr lang="en-US" sz="2200" dirty="0" err="1">
                <a:latin typeface="Palatino Linotype"/>
                <a:cs typeface="Palatino Linotype"/>
              </a:rPr>
              <a:t>que</a:t>
            </a:r>
            <a:r>
              <a:rPr lang="en-US" sz="2200" dirty="0">
                <a:latin typeface="Palatino Linotype"/>
                <a:cs typeface="Palatino Linotype"/>
              </a:rPr>
              <a:t> </a:t>
            </a:r>
            <a:r>
              <a:rPr lang="en-US" sz="2200" dirty="0" err="1">
                <a:latin typeface="Palatino Linotype"/>
                <a:cs typeface="Palatino Linotype"/>
              </a:rPr>
              <a:t>tu</a:t>
            </a:r>
            <a:r>
              <a:rPr lang="en-US" sz="2200" dirty="0">
                <a:latin typeface="Palatino Linotype"/>
                <a:cs typeface="Palatino Linotype"/>
              </a:rPr>
              <a:t> vas faire pour les </a:t>
            </a:r>
            <a:r>
              <a:rPr lang="en-US" sz="2200" dirty="0" err="1">
                <a:latin typeface="Palatino Linotype"/>
                <a:cs typeface="Palatino Linotype"/>
              </a:rPr>
              <a:t>vacances</a:t>
            </a:r>
            <a:r>
              <a:rPr lang="en-US" sz="2200" dirty="0">
                <a:latin typeface="Palatino Linotype"/>
                <a:cs typeface="Palatino Linotype"/>
              </a:rPr>
              <a:t>?</a:t>
            </a:r>
            <a:r>
              <a:rPr lang="en-US" sz="2200" dirty="0">
                <a:solidFill>
                  <a:srgbClr val="0000FF"/>
                </a:solidFill>
                <a:latin typeface="Palatino Linotype"/>
                <a:cs typeface="Palatino Linotype"/>
              </a:rPr>
              <a:t> (3- </a:t>
            </a:r>
            <a:r>
              <a:rPr lang="en-US" sz="2200" dirty="0" err="1">
                <a:solidFill>
                  <a:srgbClr val="0000FF"/>
                </a:solidFill>
                <a:latin typeface="Palatino Linotype"/>
                <a:cs typeface="Palatino Linotype"/>
              </a:rPr>
              <a:t>futur</a:t>
            </a:r>
            <a:r>
              <a:rPr lang="en-US" sz="2200" dirty="0">
                <a:solidFill>
                  <a:srgbClr val="0000FF"/>
                </a:solidFill>
                <a:latin typeface="Palatino Linotype"/>
                <a:cs typeface="Palatino Linotype"/>
              </a:rPr>
              <a:t> </a:t>
            </a:r>
            <a:r>
              <a:rPr lang="en-US" sz="2200" dirty="0" err="1" smtClean="0">
                <a:solidFill>
                  <a:srgbClr val="0000FF"/>
                </a:solidFill>
                <a:latin typeface="Palatino Linotype"/>
                <a:cs typeface="Palatino Linotype"/>
              </a:rPr>
              <a:t>proche</a:t>
            </a:r>
            <a:r>
              <a:rPr lang="en-US" sz="2200" dirty="0" smtClean="0">
                <a:solidFill>
                  <a:srgbClr val="0000FF"/>
                </a:solidFill>
                <a:latin typeface="Palatino Linotype"/>
                <a:cs typeface="Palatino Linotype"/>
              </a:rPr>
              <a:t>:  je </a:t>
            </a:r>
            <a:r>
              <a:rPr lang="en-US" sz="2200" dirty="0" err="1">
                <a:solidFill>
                  <a:srgbClr val="0000FF"/>
                </a:solidFill>
                <a:latin typeface="Palatino Linotype"/>
                <a:cs typeface="Palatino Linotype"/>
              </a:rPr>
              <a:t>vais</a:t>
            </a:r>
            <a:r>
              <a:rPr lang="en-US" sz="2200" dirty="0">
                <a:solidFill>
                  <a:srgbClr val="0000FF"/>
                </a:solidFill>
                <a:latin typeface="Palatino Linotype"/>
                <a:cs typeface="Palatino Linotype"/>
              </a:rPr>
              <a:t> </a:t>
            </a:r>
            <a:r>
              <a:rPr lang="en-US" sz="2200" dirty="0" err="1" smtClean="0">
                <a:solidFill>
                  <a:srgbClr val="0000FF"/>
                </a:solidFill>
                <a:latin typeface="Palatino Linotype"/>
                <a:cs typeface="Palatino Linotype"/>
              </a:rPr>
              <a:t>danser</a:t>
            </a:r>
            <a:r>
              <a:rPr lang="en-US" sz="2200" dirty="0" smtClean="0">
                <a:solidFill>
                  <a:srgbClr val="0000FF"/>
                </a:solidFill>
                <a:latin typeface="Palatino Linotype"/>
                <a:cs typeface="Palatino Linotype"/>
              </a:rPr>
              <a:t>) </a:t>
            </a:r>
            <a:endParaRPr lang="en-US" sz="2200" dirty="0">
              <a:solidFill>
                <a:srgbClr val="0000FF"/>
              </a:solidFill>
              <a:latin typeface="Palatino Linotype"/>
              <a:cs typeface="Palatino Linotype"/>
            </a:endParaRPr>
          </a:p>
          <a:p>
            <a:pPr marL="596646" indent="-514350">
              <a:spcBef>
                <a:spcPts val="1200"/>
              </a:spcBef>
              <a:buFont typeface="+mj-lt"/>
              <a:buAutoNum type="arabicPeriod" startAt="6"/>
            </a:pPr>
            <a:r>
              <a:rPr lang="en-US" sz="2200" dirty="0" smtClean="0">
                <a:latin typeface="Palatino Linotype"/>
                <a:cs typeface="Palatino Linotype"/>
              </a:rPr>
              <a:t>Comment </a:t>
            </a:r>
            <a:r>
              <a:rPr lang="en-US" sz="2200" dirty="0" err="1">
                <a:latin typeface="Palatino Linotype"/>
                <a:cs typeface="Palatino Linotype"/>
              </a:rPr>
              <a:t>est</a:t>
            </a:r>
            <a:r>
              <a:rPr lang="en-US" sz="2200" dirty="0">
                <a:latin typeface="Palatino Linotype"/>
                <a:cs typeface="Palatino Linotype"/>
              </a:rPr>
              <a:t> ton </a:t>
            </a:r>
            <a:r>
              <a:rPr lang="en-US" sz="2200" dirty="0" err="1">
                <a:latin typeface="Palatino Linotype"/>
                <a:cs typeface="Palatino Linotype"/>
              </a:rPr>
              <a:t>ami</a:t>
            </a:r>
            <a:r>
              <a:rPr lang="en-US" sz="2200" dirty="0">
                <a:latin typeface="Palatino Linotype"/>
                <a:cs typeface="Palatino Linotype"/>
              </a:rPr>
              <a:t>(e)? </a:t>
            </a:r>
            <a:r>
              <a:rPr lang="en-US" sz="2200" i="1" dirty="0">
                <a:solidFill>
                  <a:srgbClr val="0000FF"/>
                </a:solidFill>
                <a:latin typeface="Palatino Linotype"/>
                <a:cs typeface="Palatino Linotype"/>
              </a:rPr>
              <a:t>(3 adjectives minimum</a:t>
            </a:r>
            <a:r>
              <a:rPr lang="en-US" sz="2200" i="1" dirty="0" smtClean="0">
                <a:solidFill>
                  <a:srgbClr val="0000FF"/>
                </a:solidFill>
                <a:latin typeface="Palatino Linotype"/>
                <a:cs typeface="Palatino Linotype"/>
              </a:rPr>
              <a:t>)</a:t>
            </a:r>
            <a:endParaRPr lang="en-US" sz="2200" i="1" dirty="0">
              <a:solidFill>
                <a:srgbClr val="0000FF"/>
              </a:solidFill>
              <a:latin typeface="Palatino Linotype"/>
              <a:cs typeface="Palatino Linotype"/>
            </a:endParaRPr>
          </a:p>
        </p:txBody>
      </p:sp>
    </p:spTree>
    <p:extLst>
      <p:ext uri="{BB962C8B-B14F-4D97-AF65-F5344CB8AC3E}">
        <p14:creationId xmlns:p14="http://schemas.microsoft.com/office/powerpoint/2010/main" val="174549377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p:cTn id="3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
                                            <p:txEl>
                                              <p:pRg st="1" end="1"/>
                                            </p:txEl>
                                          </p:spTgt>
                                        </p:tgtEl>
                                        <p:attrNameLst>
                                          <p:attrName>style.visibility</p:attrName>
                                        </p:attrNameLst>
                                      </p:cBhvr>
                                      <p:to>
                                        <p:strVal val="visible"/>
                                      </p:to>
                                    </p:set>
                                    <p:anim calcmode="lin" valueType="num">
                                      <p:cBhvr>
                                        <p:cTn id="4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44"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4">
                                            <p:txEl>
                                              <p:pRg st="2" end="2"/>
                                            </p:txEl>
                                          </p:spTgt>
                                        </p:tgtEl>
                                        <p:attrNameLst>
                                          <p:attrName>style.visibility</p:attrName>
                                        </p:attrNameLst>
                                      </p:cBhvr>
                                      <p:to>
                                        <p:strVal val="visible"/>
                                      </p:to>
                                    </p:set>
                                    <p:anim calcmode="lin" valueType="num">
                                      <p:cBhvr>
                                        <p:cTn id="4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 calcmode="lin" valueType="num">
                                      <p:cBhvr>
                                        <p:cTn id="5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4">
                                            <p:txEl>
                                              <p:pRg st="4" end="4"/>
                                            </p:txEl>
                                          </p:spTgt>
                                        </p:tgtEl>
                                        <p:attrNameLst>
                                          <p:attrName>style.visibility</p:attrName>
                                        </p:attrNameLst>
                                      </p:cBhvr>
                                      <p:to>
                                        <p:strVal val="visible"/>
                                      </p:to>
                                    </p:set>
                                    <p:anim calcmode="lin" valueType="num">
                                      <p:cBhvr>
                                        <p:cTn id="6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62"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624" y="274320"/>
            <a:ext cx="7724064" cy="1143000"/>
          </a:xfrm>
        </p:spPr>
        <p:txBody>
          <a:bodyPr>
            <a:noAutofit/>
          </a:bodyPr>
          <a:lstStyle/>
          <a:p>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trente-sept</a:t>
            </a:r>
            <a:r>
              <a:rPr lang="en-US" sz="2400" dirty="0">
                <a:latin typeface="Palatino"/>
                <a:cs typeface="Palatino"/>
              </a:rPr>
              <a:t>:  22/5 – 26/5</a:t>
            </a:r>
            <a:br>
              <a:rPr lang="en-US" sz="2400" dirty="0">
                <a:latin typeface="Palatino"/>
                <a:cs typeface="Palatino"/>
              </a:rPr>
            </a:br>
            <a:r>
              <a:rPr lang="en-US" sz="2300" dirty="0">
                <a:latin typeface="Palatino"/>
                <a:cs typeface="Palatino"/>
              </a:rPr>
              <a:t>nous </a:t>
            </a:r>
            <a:r>
              <a:rPr lang="en-US" sz="2300" dirty="0" err="1">
                <a:latin typeface="Palatino"/>
                <a:cs typeface="Palatino"/>
              </a:rPr>
              <a:t>sommes</a:t>
            </a:r>
            <a:r>
              <a:rPr lang="en-US" sz="2300" dirty="0">
                <a:latin typeface="Palatino"/>
                <a:cs typeface="Palatino"/>
              </a:rPr>
              <a:t> </a:t>
            </a:r>
            <a:r>
              <a:rPr lang="en-US" sz="2300" dirty="0" err="1">
                <a:latin typeface="Palatino"/>
                <a:cs typeface="Palatino"/>
              </a:rPr>
              <a:t>lundi</a:t>
            </a:r>
            <a:r>
              <a:rPr lang="en-US" sz="2300" dirty="0">
                <a:latin typeface="Palatino"/>
                <a:cs typeface="Palatino"/>
              </a:rPr>
              <a:t>, le </a:t>
            </a:r>
            <a:r>
              <a:rPr lang="en-US" sz="2300" dirty="0" err="1">
                <a:latin typeface="Palatino"/>
                <a:cs typeface="Palatino"/>
              </a:rPr>
              <a:t>vingt-deux</a:t>
            </a:r>
            <a:r>
              <a:rPr lang="en-US" sz="2300" dirty="0">
                <a:latin typeface="Palatino"/>
                <a:cs typeface="Palatino"/>
              </a:rPr>
              <a:t> </a:t>
            </a:r>
            <a:r>
              <a:rPr lang="en-US" sz="2300" dirty="0" err="1">
                <a:latin typeface="Palatino"/>
                <a:cs typeface="Palatino"/>
              </a:rPr>
              <a:t>mai</a:t>
            </a:r>
            <a:r>
              <a:rPr lang="en-US" sz="2300" dirty="0">
                <a:latin typeface="Palatino"/>
                <a:cs typeface="Palatino"/>
              </a:rPr>
              <a:t> </a:t>
            </a:r>
            <a:r>
              <a:rPr lang="en-US" sz="2300" dirty="0" err="1">
                <a:latin typeface="Palatino"/>
                <a:cs typeface="Palatino"/>
              </a:rPr>
              <a:t>deux</a:t>
            </a:r>
            <a:r>
              <a:rPr lang="en-US" sz="2300" dirty="0">
                <a:latin typeface="Palatino"/>
                <a:cs typeface="Palatino"/>
              </a:rPr>
              <a:t> mille dix-</a:t>
            </a:r>
            <a:r>
              <a:rPr lang="en-US" sz="2300" dirty="0" err="1">
                <a:latin typeface="Palatino"/>
                <a:cs typeface="Palatino"/>
              </a:rPr>
              <a:t>sept</a:t>
            </a:r>
            <a:endParaRPr lang="en-US" sz="23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53006759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4504" y="274320"/>
            <a:ext cx="7739184" cy="1143000"/>
          </a:xfrm>
        </p:spPr>
        <p:txBody>
          <a:bodyPr>
            <a:noAutofit/>
          </a:bodyPr>
          <a:lstStyle/>
          <a:p>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trente-sept</a:t>
            </a:r>
            <a:r>
              <a:rPr lang="en-US" sz="2400" dirty="0">
                <a:latin typeface="Palatino"/>
                <a:cs typeface="Palatino"/>
              </a:rPr>
              <a:t>:  22/5 – 26/5</a:t>
            </a:r>
            <a:br>
              <a:rPr lang="en-US" sz="2400" dirty="0">
                <a:latin typeface="Palatino"/>
                <a:cs typeface="Palatino"/>
              </a:rPr>
            </a:br>
            <a:r>
              <a:rPr lang="en-US" sz="2300" dirty="0">
                <a:latin typeface="Palatino"/>
                <a:cs typeface="Palatino"/>
              </a:rPr>
              <a:t>nous </a:t>
            </a:r>
            <a:r>
              <a:rPr lang="en-US" sz="2300" dirty="0" err="1">
                <a:latin typeface="Palatino"/>
                <a:cs typeface="Palatino"/>
              </a:rPr>
              <a:t>sommes</a:t>
            </a:r>
            <a:r>
              <a:rPr lang="en-US" sz="2300" dirty="0">
                <a:latin typeface="Palatino"/>
                <a:cs typeface="Palatino"/>
              </a:rPr>
              <a:t> </a:t>
            </a:r>
            <a:r>
              <a:rPr lang="en-US" sz="2300" dirty="0" err="1">
                <a:latin typeface="Palatino"/>
                <a:cs typeface="Palatino"/>
              </a:rPr>
              <a:t>lundi</a:t>
            </a:r>
            <a:r>
              <a:rPr lang="en-US" sz="2300" dirty="0">
                <a:latin typeface="Palatino"/>
                <a:cs typeface="Palatino"/>
              </a:rPr>
              <a:t>, le </a:t>
            </a:r>
            <a:r>
              <a:rPr lang="en-US" sz="2300" dirty="0" err="1">
                <a:latin typeface="Palatino"/>
                <a:cs typeface="Palatino"/>
              </a:rPr>
              <a:t>vingt-deux</a:t>
            </a:r>
            <a:r>
              <a:rPr lang="en-US" sz="2300" dirty="0">
                <a:latin typeface="Palatino"/>
                <a:cs typeface="Palatino"/>
              </a:rPr>
              <a:t> </a:t>
            </a:r>
            <a:r>
              <a:rPr lang="en-US" sz="2300" dirty="0" err="1">
                <a:latin typeface="Palatino"/>
                <a:cs typeface="Palatino"/>
              </a:rPr>
              <a:t>mai</a:t>
            </a:r>
            <a:r>
              <a:rPr lang="en-US" sz="2300" dirty="0">
                <a:latin typeface="Palatino"/>
                <a:cs typeface="Palatino"/>
              </a:rPr>
              <a:t> </a:t>
            </a:r>
            <a:r>
              <a:rPr lang="en-US" sz="2300" dirty="0" err="1">
                <a:latin typeface="Palatino"/>
                <a:cs typeface="Palatino"/>
              </a:rPr>
              <a:t>deux</a:t>
            </a:r>
            <a:r>
              <a:rPr lang="en-US" sz="2300" dirty="0">
                <a:latin typeface="Palatino"/>
                <a:cs typeface="Palatino"/>
              </a:rPr>
              <a:t> mille dix-</a:t>
            </a:r>
            <a:r>
              <a:rPr lang="en-US" sz="2300" dirty="0" err="1">
                <a:latin typeface="Palatino"/>
                <a:cs typeface="Palatino"/>
              </a:rPr>
              <a:t>sept</a:t>
            </a:r>
            <a:endParaRPr lang="en-US" sz="23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67584318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5648" y="274320"/>
            <a:ext cx="7828040" cy="1143000"/>
          </a:xfrm>
        </p:spPr>
        <p:txBody>
          <a:bodyPr>
            <a:norm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trente-trois</a:t>
            </a:r>
            <a:r>
              <a:rPr lang="en-US" sz="2400" dirty="0">
                <a:latin typeface="Palatino Linotype"/>
                <a:cs typeface="Palatino Linotype"/>
              </a:rPr>
              <a:t>:  30/4 – 4/5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mercredi</a:t>
            </a:r>
            <a:r>
              <a:rPr lang="en-US" sz="2400" dirty="0">
                <a:latin typeface="Palatino Linotype"/>
                <a:cs typeface="Palatino Linotype"/>
              </a:rPr>
              <a:t>, le </a:t>
            </a:r>
            <a:r>
              <a:rPr lang="en-US" sz="2400" dirty="0" err="1">
                <a:latin typeface="Palatino Linotype"/>
                <a:cs typeface="Palatino Linotype"/>
              </a:rPr>
              <a:t>deux</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latin typeface="Palatino Linotype"/>
              <a:cs typeface="Palatino Linotype"/>
            </a:endParaRPr>
          </a:p>
        </p:txBody>
      </p:sp>
      <p:sp>
        <p:nvSpPr>
          <p:cNvPr id="3" name="Content Placeholder 2"/>
          <p:cNvSpPr>
            <a:spLocks noGrp="1"/>
          </p:cNvSpPr>
          <p:nvPr>
            <p:ph sz="half" idx="1"/>
          </p:nvPr>
        </p:nvSpPr>
        <p:spPr>
          <a:xfrm>
            <a:off x="1105648" y="1524001"/>
            <a:ext cx="3929528" cy="5139764"/>
          </a:xfrm>
        </p:spPr>
        <p:txBody>
          <a:bodyPr>
            <a:normAutofit/>
          </a:bodyPr>
          <a:lstStyle/>
          <a:p>
            <a:pPr marL="82296" indent="0">
              <a:spcBef>
                <a:spcPts val="1800"/>
              </a:spcBef>
              <a:spcAft>
                <a:spcPts val="1200"/>
              </a:spcAft>
              <a:buNone/>
            </a:pPr>
            <a:r>
              <a:rPr lang="en-US" sz="2400" b="1" i="1" dirty="0" smtClean="0">
                <a:solidFill>
                  <a:srgbClr val="0000FF"/>
                </a:solidFill>
                <a:latin typeface="Palatino Linotype"/>
                <a:cs typeface="Palatino Linotype"/>
              </a:rPr>
              <a:t>Les mots du jour:</a:t>
            </a:r>
          </a:p>
          <a:p>
            <a:pPr>
              <a:spcBef>
                <a:spcPts val="1800"/>
              </a:spcBef>
            </a:pPr>
            <a:r>
              <a:rPr lang="en-US" sz="2400" dirty="0" err="1" smtClean="0">
                <a:latin typeface="Palatino Linotype"/>
                <a:cs typeface="Palatino Linotype"/>
              </a:rPr>
              <a:t>quelqu’un</a:t>
            </a:r>
            <a:r>
              <a:rPr lang="en-US" sz="2400" dirty="0">
                <a:latin typeface="Palatino Linotype"/>
                <a:cs typeface="Palatino Linotype"/>
              </a:rPr>
              <a:t>	     </a:t>
            </a:r>
            <a:r>
              <a:rPr lang="en-US" sz="2400" dirty="0" smtClean="0">
                <a:latin typeface="Palatino Linotype"/>
                <a:cs typeface="Palatino Linotype"/>
              </a:rPr>
              <a:t>    </a:t>
            </a:r>
            <a:r>
              <a:rPr lang="en-US" sz="2400" i="1" dirty="0" smtClean="0">
                <a:solidFill>
                  <a:srgbClr val="0000FF"/>
                </a:solidFill>
                <a:latin typeface="Palatino Linotype"/>
                <a:cs typeface="Palatino Linotype"/>
              </a:rPr>
              <a:t>someone</a:t>
            </a:r>
            <a:endParaRPr lang="en-US" sz="2400" i="1" dirty="0">
              <a:solidFill>
                <a:srgbClr val="0000FF"/>
              </a:solidFill>
              <a:latin typeface="Palatino Linotype"/>
              <a:cs typeface="Palatino Linotype"/>
            </a:endParaRPr>
          </a:p>
          <a:p>
            <a:pPr>
              <a:spcBef>
                <a:spcPts val="1800"/>
              </a:spcBef>
            </a:pPr>
            <a:r>
              <a:rPr lang="en-US" sz="2400" dirty="0">
                <a:latin typeface="Palatino Linotype"/>
                <a:cs typeface="Palatino Linotype"/>
              </a:rPr>
              <a:t>ne </a:t>
            </a:r>
            <a:r>
              <a:rPr lang="en-US" sz="2400" dirty="0" err="1">
                <a:latin typeface="Palatino Linotype"/>
                <a:cs typeface="Palatino Linotype"/>
              </a:rPr>
              <a:t>personne</a:t>
            </a:r>
            <a:r>
              <a:rPr lang="en-US" sz="2400" dirty="0">
                <a:latin typeface="Palatino Linotype"/>
                <a:cs typeface="Palatino Linotype"/>
              </a:rPr>
              <a:t>       </a:t>
            </a:r>
            <a:r>
              <a:rPr lang="en-US" sz="2400" i="1" dirty="0">
                <a:solidFill>
                  <a:srgbClr val="0000FF"/>
                </a:solidFill>
                <a:latin typeface="Palatino Linotype"/>
                <a:cs typeface="Palatino Linotype"/>
              </a:rPr>
              <a:t>nobody</a:t>
            </a:r>
          </a:p>
          <a:p>
            <a:pPr>
              <a:spcBef>
                <a:spcPts val="1800"/>
              </a:spcBef>
            </a:pPr>
            <a:r>
              <a:rPr lang="en-US" sz="2400" dirty="0" err="1">
                <a:latin typeface="Palatino Linotype"/>
                <a:cs typeface="Palatino Linotype"/>
              </a:rPr>
              <a:t>quelque</a:t>
            </a:r>
            <a:r>
              <a:rPr lang="en-US" sz="2400" dirty="0">
                <a:latin typeface="Palatino Linotype"/>
                <a:cs typeface="Palatino Linotype"/>
              </a:rPr>
              <a:t> </a:t>
            </a:r>
            <a:r>
              <a:rPr lang="en-US" sz="2400" dirty="0" smtClean="0">
                <a:latin typeface="Palatino Linotype"/>
                <a:cs typeface="Palatino Linotype"/>
              </a:rPr>
              <a:t>chose  </a:t>
            </a:r>
            <a:r>
              <a:rPr lang="en-US" sz="2400" i="1" dirty="0" smtClean="0">
                <a:solidFill>
                  <a:srgbClr val="0000FF"/>
                </a:solidFill>
                <a:latin typeface="Palatino Linotype"/>
                <a:cs typeface="Palatino Linotype"/>
              </a:rPr>
              <a:t>something</a:t>
            </a:r>
            <a:endParaRPr lang="en-US" sz="2400" i="1" dirty="0">
              <a:solidFill>
                <a:srgbClr val="0000FF"/>
              </a:solidFill>
              <a:latin typeface="Palatino Linotype"/>
              <a:cs typeface="Palatino Linotype"/>
            </a:endParaRPr>
          </a:p>
          <a:p>
            <a:pPr>
              <a:spcBef>
                <a:spcPts val="1800"/>
              </a:spcBef>
            </a:pPr>
            <a:r>
              <a:rPr lang="en-US" sz="2400" dirty="0">
                <a:latin typeface="Palatino Linotype"/>
                <a:cs typeface="Palatino Linotype"/>
              </a:rPr>
              <a:t>ne </a:t>
            </a:r>
            <a:r>
              <a:rPr lang="en-US" sz="2400" dirty="0" err="1">
                <a:latin typeface="Palatino Linotype"/>
                <a:cs typeface="Palatino Linotype"/>
              </a:rPr>
              <a:t>rien</a:t>
            </a:r>
            <a:r>
              <a:rPr lang="en-US" sz="2400" dirty="0">
                <a:latin typeface="Palatino Linotype"/>
                <a:cs typeface="Palatino Linotype"/>
              </a:rPr>
              <a:t>	        </a:t>
            </a:r>
            <a:r>
              <a:rPr lang="en-US" sz="2400" i="1" dirty="0">
                <a:solidFill>
                  <a:srgbClr val="0000FF"/>
                </a:solidFill>
                <a:latin typeface="Palatino Linotype"/>
                <a:cs typeface="Palatino Linotype"/>
              </a:rPr>
              <a:t>nothing</a:t>
            </a:r>
          </a:p>
          <a:p>
            <a:pPr>
              <a:spcBef>
                <a:spcPts val="1800"/>
              </a:spcBef>
            </a:pPr>
            <a:r>
              <a:rPr lang="en-US" sz="2400" dirty="0" err="1">
                <a:latin typeface="Palatino Linotype"/>
                <a:cs typeface="Palatino Linotype"/>
              </a:rPr>
              <a:t>toujours</a:t>
            </a:r>
            <a:r>
              <a:rPr lang="en-US" sz="2400" dirty="0">
                <a:latin typeface="Palatino Linotype"/>
                <a:cs typeface="Palatino Linotype"/>
              </a:rPr>
              <a:t>	        </a:t>
            </a:r>
            <a:r>
              <a:rPr lang="en-US" sz="2400" i="1" dirty="0">
                <a:solidFill>
                  <a:srgbClr val="0000FF"/>
                </a:solidFill>
                <a:latin typeface="Palatino Linotype"/>
                <a:cs typeface="Palatino Linotype"/>
              </a:rPr>
              <a:t>always</a:t>
            </a:r>
          </a:p>
          <a:p>
            <a:pPr>
              <a:spcBef>
                <a:spcPts val="1800"/>
              </a:spcBef>
            </a:pPr>
            <a:r>
              <a:rPr lang="en-US" sz="2400" dirty="0">
                <a:latin typeface="Palatino Linotype"/>
                <a:cs typeface="Palatino Linotype"/>
              </a:rPr>
              <a:t>ne plus	        </a:t>
            </a:r>
            <a:r>
              <a:rPr lang="en-US" sz="2400" i="1" dirty="0">
                <a:solidFill>
                  <a:srgbClr val="0000FF"/>
                </a:solidFill>
                <a:latin typeface="Palatino Linotype"/>
                <a:cs typeface="Palatino Linotype"/>
              </a:rPr>
              <a:t>no more</a:t>
            </a:r>
          </a:p>
          <a:p>
            <a:pPr>
              <a:spcBef>
                <a:spcPts val="1800"/>
              </a:spcBef>
            </a:pPr>
            <a:r>
              <a:rPr lang="en-US" sz="2400" dirty="0" err="1">
                <a:latin typeface="Palatino Linotype"/>
                <a:cs typeface="Palatino Linotype"/>
              </a:rPr>
              <a:t>trouver</a:t>
            </a:r>
            <a:r>
              <a:rPr lang="en-US" sz="2400" dirty="0">
                <a:latin typeface="Palatino Linotype"/>
                <a:cs typeface="Palatino Linotype"/>
              </a:rPr>
              <a:t>	        </a:t>
            </a:r>
            <a:r>
              <a:rPr lang="en-US" sz="2400" i="1" dirty="0">
                <a:solidFill>
                  <a:srgbClr val="0000FF"/>
                </a:solidFill>
                <a:latin typeface="Palatino Linotype"/>
                <a:cs typeface="Palatino Linotype"/>
              </a:rPr>
              <a:t>to </a:t>
            </a:r>
            <a:r>
              <a:rPr lang="en-US" sz="2400" i="1" dirty="0" smtClean="0">
                <a:solidFill>
                  <a:srgbClr val="0000FF"/>
                </a:solidFill>
                <a:latin typeface="Palatino Linotype"/>
                <a:cs typeface="Palatino Linotype"/>
              </a:rPr>
              <a:t>find</a:t>
            </a:r>
            <a:endParaRPr lang="en-US" sz="2400" i="1" dirty="0">
              <a:solidFill>
                <a:srgbClr val="0000FF"/>
              </a:solidFill>
              <a:latin typeface="Palatino Linotype"/>
              <a:cs typeface="Palatino Linotype"/>
            </a:endParaRPr>
          </a:p>
        </p:txBody>
      </p:sp>
      <p:sp>
        <p:nvSpPr>
          <p:cNvPr id="4" name="Content Placeholder 3"/>
          <p:cNvSpPr>
            <a:spLocks noGrp="1"/>
          </p:cNvSpPr>
          <p:nvPr>
            <p:ph sz="half" idx="2"/>
          </p:nvPr>
        </p:nvSpPr>
        <p:spPr>
          <a:xfrm>
            <a:off x="5139765" y="1524000"/>
            <a:ext cx="3793923" cy="5139764"/>
          </a:xfrm>
        </p:spPr>
        <p:txBody>
          <a:bodyPr>
            <a:normAutofit/>
          </a:bodyPr>
          <a:lstStyle/>
          <a:p>
            <a:r>
              <a:rPr lang="en-US" sz="2400" dirty="0">
                <a:latin typeface="Palatino Linotype"/>
                <a:cs typeface="Palatino Linotype"/>
              </a:rPr>
              <a:t>ne </a:t>
            </a:r>
            <a:r>
              <a:rPr lang="en-US" sz="2400" dirty="0" err="1">
                <a:latin typeface="Palatino Linotype"/>
                <a:cs typeface="Palatino Linotype"/>
              </a:rPr>
              <a:t>jamais</a:t>
            </a:r>
            <a:r>
              <a:rPr lang="en-US" sz="2400" dirty="0">
                <a:latin typeface="Palatino Linotype"/>
                <a:cs typeface="Palatino Linotype"/>
              </a:rPr>
              <a:t>	        </a:t>
            </a:r>
            <a:r>
              <a:rPr lang="en-US" sz="2400" i="1" dirty="0">
                <a:solidFill>
                  <a:srgbClr val="0000FF"/>
                </a:solidFill>
                <a:latin typeface="Palatino Linotype"/>
                <a:cs typeface="Palatino Linotype"/>
              </a:rPr>
              <a:t>never</a:t>
            </a:r>
          </a:p>
          <a:p>
            <a:pPr>
              <a:spcAft>
                <a:spcPts val="1200"/>
              </a:spcAft>
            </a:pPr>
            <a:r>
              <a:rPr lang="en-US" sz="2400" dirty="0" err="1">
                <a:latin typeface="Palatino Linotype"/>
                <a:cs typeface="Palatino Linotype"/>
              </a:rPr>
              <a:t>souvent</a:t>
            </a:r>
            <a:r>
              <a:rPr lang="en-US" sz="2400" dirty="0">
                <a:latin typeface="Palatino Linotype"/>
                <a:cs typeface="Palatino Linotype"/>
              </a:rPr>
              <a:t>	        </a:t>
            </a:r>
            <a:r>
              <a:rPr lang="en-US" sz="2400" i="1" dirty="0">
                <a:solidFill>
                  <a:srgbClr val="0000FF"/>
                </a:solidFill>
                <a:latin typeface="Palatino Linotype"/>
                <a:cs typeface="Palatino Linotype"/>
              </a:rPr>
              <a:t>often</a:t>
            </a:r>
          </a:p>
          <a:p>
            <a:pPr marL="539496" indent="-457200">
              <a:buFont typeface="+mj-lt"/>
              <a:buAutoNum type="arabicPeriod"/>
            </a:pPr>
            <a:r>
              <a:rPr lang="en-US" sz="2400" dirty="0" err="1" smtClean="0">
                <a:latin typeface="Palatino Linotype"/>
                <a:cs typeface="Palatino Linotype"/>
              </a:rPr>
              <a:t>J’</a:t>
            </a:r>
            <a:r>
              <a:rPr lang="en-US" sz="2400" i="1" dirty="0" err="1" smtClean="0">
                <a:solidFill>
                  <a:srgbClr val="FF0000"/>
                </a:solidFill>
                <a:latin typeface="Palatino Linotype"/>
                <a:cs typeface="Palatino Linotype"/>
              </a:rPr>
              <a:t>adore</a:t>
            </a:r>
            <a:r>
              <a:rPr lang="en-US" sz="2400" dirty="0" smtClean="0">
                <a:latin typeface="Palatino Linotype"/>
                <a:cs typeface="Palatino Linotype"/>
              </a:rPr>
              <a:t> </a:t>
            </a:r>
            <a:r>
              <a:rPr lang="en-US" sz="2400" i="1" dirty="0" smtClean="0">
                <a:solidFill>
                  <a:srgbClr val="FF0000"/>
                </a:solidFill>
                <a:latin typeface="Palatino Linotype"/>
                <a:cs typeface="Palatino Linotype"/>
              </a:rPr>
              <a:t>faire</a:t>
            </a:r>
            <a:r>
              <a:rPr lang="en-US" sz="2400" dirty="0" smtClean="0">
                <a:latin typeface="Palatino Linotype"/>
                <a:cs typeface="Palatino Linotype"/>
              </a:rPr>
              <a:t> du shopping.</a:t>
            </a:r>
          </a:p>
          <a:p>
            <a:pPr marL="539496" indent="-457200">
              <a:buFont typeface="+mj-lt"/>
              <a:buAutoNum type="arabicPeriod"/>
            </a:pPr>
            <a:r>
              <a:rPr lang="en-US" sz="2400" dirty="0" err="1" smtClean="0">
                <a:latin typeface="Palatino Linotype"/>
                <a:cs typeface="Palatino Linotype"/>
              </a:rPr>
              <a:t>Maman</a:t>
            </a:r>
            <a:r>
              <a:rPr lang="en-US" sz="2400" dirty="0" smtClean="0">
                <a:latin typeface="Palatino Linotype"/>
                <a:cs typeface="Palatino Linotype"/>
              </a:rPr>
              <a:t> </a:t>
            </a:r>
            <a:r>
              <a:rPr lang="en-US" sz="2400" i="1" dirty="0" err="1" smtClean="0">
                <a:solidFill>
                  <a:srgbClr val="FF0000"/>
                </a:solidFill>
                <a:latin typeface="Palatino Linotype"/>
                <a:cs typeface="Palatino Linotype"/>
              </a:rPr>
              <a:t>va</a:t>
            </a:r>
            <a:r>
              <a:rPr lang="en-US" sz="2400" i="1" dirty="0" smtClean="0">
                <a:solidFill>
                  <a:srgbClr val="FF0000"/>
                </a:solidFill>
                <a:latin typeface="Palatino Linotype"/>
                <a:cs typeface="Palatino Linotype"/>
              </a:rPr>
              <a:t> </a:t>
            </a:r>
            <a:r>
              <a:rPr lang="en-US" sz="2400" i="1" dirty="0" err="1" smtClean="0">
                <a:solidFill>
                  <a:srgbClr val="FF0000"/>
                </a:solidFill>
                <a:latin typeface="Palatino Linotype"/>
                <a:cs typeface="Palatino Linotype"/>
              </a:rPr>
              <a:t>téléphoner</a:t>
            </a:r>
            <a:r>
              <a:rPr lang="en-US" sz="2400" i="1" dirty="0" smtClean="0">
                <a:solidFill>
                  <a:srgbClr val="FF0000"/>
                </a:solidFill>
                <a:latin typeface="Palatino Linotype"/>
                <a:cs typeface="Palatino Linotype"/>
              </a:rPr>
              <a:t> </a:t>
            </a:r>
            <a:r>
              <a:rPr lang="en-US" sz="2400" dirty="0" err="1" smtClean="0">
                <a:latin typeface="Palatino Linotype"/>
                <a:cs typeface="Palatino Linotype"/>
              </a:rPr>
              <a:t>à</a:t>
            </a:r>
            <a:r>
              <a:rPr lang="en-US" sz="2400" dirty="0" smtClean="0">
                <a:latin typeface="Palatino Linotype"/>
                <a:cs typeface="Palatino Linotype"/>
              </a:rPr>
              <a:t> la </a:t>
            </a:r>
            <a:r>
              <a:rPr lang="en-US" sz="2400" dirty="0" err="1" smtClean="0">
                <a:latin typeface="Palatino Linotype"/>
                <a:cs typeface="Palatino Linotype"/>
              </a:rPr>
              <a:t>réceptionniste</a:t>
            </a:r>
            <a:r>
              <a:rPr lang="en-US" sz="2400" dirty="0" smtClean="0">
                <a:latin typeface="Palatino Linotype"/>
                <a:cs typeface="Palatino Linotype"/>
              </a:rPr>
              <a:t>.</a:t>
            </a:r>
          </a:p>
          <a:p>
            <a:pPr marL="539496" indent="-457200">
              <a:buFont typeface="+mj-lt"/>
              <a:buAutoNum type="arabicPeriod"/>
            </a:pPr>
            <a:r>
              <a:rPr lang="en-US" sz="2400" dirty="0" smtClean="0">
                <a:latin typeface="Palatino Linotype"/>
                <a:cs typeface="Palatino Linotype"/>
              </a:rPr>
              <a:t>Nous </a:t>
            </a:r>
            <a:r>
              <a:rPr lang="en-US" sz="2400" i="1" dirty="0" err="1" smtClean="0">
                <a:solidFill>
                  <a:srgbClr val="FF0000"/>
                </a:solidFill>
                <a:latin typeface="Palatino Linotype"/>
                <a:cs typeface="Palatino Linotype"/>
              </a:rPr>
              <a:t>désirons</a:t>
            </a:r>
            <a:r>
              <a:rPr lang="en-US" sz="2400" i="1" dirty="0" smtClean="0">
                <a:solidFill>
                  <a:srgbClr val="FF0000"/>
                </a:solidFill>
                <a:latin typeface="Palatino Linotype"/>
                <a:cs typeface="Palatino Linotype"/>
              </a:rPr>
              <a:t> </a:t>
            </a:r>
            <a:r>
              <a:rPr lang="en-US" sz="2400" i="1" dirty="0" err="1" smtClean="0">
                <a:solidFill>
                  <a:srgbClr val="FF0000"/>
                </a:solidFill>
                <a:latin typeface="Palatino Linotype"/>
                <a:cs typeface="Palatino Linotype"/>
              </a:rPr>
              <a:t>finir</a:t>
            </a:r>
            <a:r>
              <a:rPr lang="en-US" sz="2400" i="1" dirty="0" smtClean="0">
                <a:solidFill>
                  <a:srgbClr val="FF0000"/>
                </a:solidFill>
                <a:latin typeface="Palatino Linotype"/>
                <a:cs typeface="Palatino Linotype"/>
              </a:rPr>
              <a:t> </a:t>
            </a:r>
            <a:r>
              <a:rPr lang="en-US" sz="2400" dirty="0" err="1" smtClean="0">
                <a:latin typeface="Palatino Linotype"/>
                <a:cs typeface="Palatino Linotype"/>
              </a:rPr>
              <a:t>aussitôt</a:t>
            </a:r>
            <a:r>
              <a:rPr lang="en-US" sz="2400" dirty="0" smtClean="0">
                <a:latin typeface="Palatino Linotype"/>
                <a:cs typeface="Palatino Linotype"/>
              </a:rPr>
              <a:t> </a:t>
            </a:r>
            <a:r>
              <a:rPr lang="en-US" sz="2400" dirty="0" err="1" smtClean="0">
                <a:latin typeface="Palatino Linotype"/>
                <a:cs typeface="Palatino Linotype"/>
              </a:rPr>
              <a:t>que</a:t>
            </a:r>
            <a:r>
              <a:rPr lang="en-US" sz="2400" dirty="0" smtClean="0">
                <a:latin typeface="Palatino Linotype"/>
                <a:cs typeface="Palatino Linotype"/>
              </a:rPr>
              <a:t> possible.</a:t>
            </a:r>
          </a:p>
          <a:p>
            <a:pPr marL="539496" indent="-457200">
              <a:buFont typeface="+mj-lt"/>
              <a:buAutoNum type="arabicPeriod"/>
            </a:pPr>
            <a:r>
              <a:rPr lang="en-US" sz="2400" dirty="0" err="1" smtClean="0">
                <a:latin typeface="Palatino Linotype"/>
                <a:cs typeface="Palatino Linotype"/>
              </a:rPr>
              <a:t>Est-ce</a:t>
            </a:r>
            <a:r>
              <a:rPr lang="en-US" sz="2400" dirty="0" smtClean="0">
                <a:latin typeface="Palatino Linotype"/>
                <a:cs typeface="Palatino Linotype"/>
              </a:rPr>
              <a:t> </a:t>
            </a:r>
            <a:r>
              <a:rPr lang="en-US" sz="2400" dirty="0" err="1" smtClean="0">
                <a:latin typeface="Palatino Linotype"/>
                <a:cs typeface="Palatino Linotype"/>
              </a:rPr>
              <a:t>que</a:t>
            </a:r>
            <a:r>
              <a:rPr lang="en-US" sz="2400" dirty="0" smtClean="0">
                <a:latin typeface="Palatino Linotype"/>
                <a:cs typeface="Palatino Linotype"/>
              </a:rPr>
              <a:t> </a:t>
            </a:r>
            <a:r>
              <a:rPr lang="en-US" sz="2400" dirty="0" err="1" smtClean="0">
                <a:latin typeface="Palatino Linotype"/>
                <a:cs typeface="Palatino Linotype"/>
              </a:rPr>
              <a:t>vous</a:t>
            </a:r>
            <a:r>
              <a:rPr lang="en-US" sz="2400" dirty="0" smtClean="0">
                <a:latin typeface="Palatino Linotype"/>
                <a:cs typeface="Palatino Linotype"/>
              </a:rPr>
              <a:t> </a:t>
            </a:r>
            <a:r>
              <a:rPr lang="en-US" sz="2400" i="1" dirty="0" err="1" smtClean="0">
                <a:solidFill>
                  <a:srgbClr val="FF0000"/>
                </a:solidFill>
                <a:latin typeface="Palatino Linotype"/>
                <a:cs typeface="Palatino Linotype"/>
              </a:rPr>
              <a:t>pouvez</a:t>
            </a:r>
            <a:r>
              <a:rPr lang="en-US" sz="2400" i="1" dirty="0" smtClean="0">
                <a:solidFill>
                  <a:srgbClr val="FF0000"/>
                </a:solidFill>
                <a:latin typeface="Palatino Linotype"/>
                <a:cs typeface="Palatino Linotype"/>
              </a:rPr>
              <a:t> </a:t>
            </a:r>
            <a:r>
              <a:rPr lang="en-US" sz="2400" i="1" dirty="0" err="1" smtClean="0">
                <a:solidFill>
                  <a:srgbClr val="FF0000"/>
                </a:solidFill>
                <a:latin typeface="Palatino Linotype"/>
                <a:cs typeface="Palatino Linotype"/>
              </a:rPr>
              <a:t>venir</a:t>
            </a:r>
            <a:r>
              <a:rPr lang="en-US" sz="2400" i="1" dirty="0" smtClean="0">
                <a:solidFill>
                  <a:srgbClr val="FF0000"/>
                </a:solidFill>
                <a:latin typeface="Palatino Linotype"/>
                <a:cs typeface="Palatino Linotype"/>
              </a:rPr>
              <a:t> </a:t>
            </a:r>
            <a:r>
              <a:rPr lang="en-US" sz="2400" dirty="0" err="1" smtClean="0">
                <a:latin typeface="Palatino Linotype"/>
                <a:cs typeface="Palatino Linotype"/>
              </a:rPr>
              <a:t>demain</a:t>
            </a:r>
            <a:r>
              <a:rPr lang="en-US" sz="2400" dirty="0" smtClean="0">
                <a:latin typeface="Palatino Linotype"/>
                <a:cs typeface="Palatino Linotype"/>
              </a:rPr>
              <a:t> </a:t>
            </a:r>
            <a:r>
              <a:rPr lang="en-US" sz="2400" dirty="0" err="1" smtClean="0">
                <a:latin typeface="Palatino Linotype"/>
                <a:cs typeface="Palatino Linotype"/>
              </a:rPr>
              <a:t>matin</a:t>
            </a:r>
            <a:r>
              <a:rPr lang="en-US" sz="2400" dirty="0" smtClean="0">
                <a:latin typeface="Palatino Linotype"/>
                <a:cs typeface="Palatino Linotype"/>
              </a:rPr>
              <a:t>?</a:t>
            </a:r>
          </a:p>
          <a:p>
            <a:pPr marL="539496" indent="-457200">
              <a:buFont typeface="+mj-lt"/>
              <a:buAutoNum type="arabicPeriod"/>
            </a:pPr>
            <a:r>
              <a:rPr lang="en-US" sz="2400" dirty="0" err="1" smtClean="0">
                <a:latin typeface="Palatino Linotype"/>
                <a:cs typeface="Palatino Linotype"/>
              </a:rPr>
              <a:t>Mes</a:t>
            </a:r>
            <a:r>
              <a:rPr lang="en-US" sz="2400" dirty="0" smtClean="0">
                <a:latin typeface="Palatino Linotype"/>
                <a:cs typeface="Palatino Linotype"/>
              </a:rPr>
              <a:t> </a:t>
            </a:r>
            <a:r>
              <a:rPr lang="en-US" sz="2400" dirty="0" err="1" smtClean="0">
                <a:latin typeface="Palatino Linotype"/>
                <a:cs typeface="Palatino Linotype"/>
              </a:rPr>
              <a:t>amis</a:t>
            </a:r>
            <a:r>
              <a:rPr lang="en-US" sz="2400" dirty="0" smtClean="0">
                <a:latin typeface="Palatino Linotype"/>
                <a:cs typeface="Palatino Linotype"/>
              </a:rPr>
              <a:t> </a:t>
            </a:r>
            <a:r>
              <a:rPr lang="en-US" sz="2400" i="1" dirty="0" err="1" smtClean="0">
                <a:solidFill>
                  <a:srgbClr val="FF0000"/>
                </a:solidFill>
                <a:latin typeface="Palatino Linotype"/>
                <a:cs typeface="Palatino Linotype"/>
              </a:rPr>
              <a:t>préfèrent</a:t>
            </a:r>
            <a:r>
              <a:rPr lang="en-US" sz="2400" i="1" dirty="0" smtClean="0">
                <a:solidFill>
                  <a:srgbClr val="FF0000"/>
                </a:solidFill>
                <a:latin typeface="Palatino Linotype"/>
                <a:cs typeface="Palatino Linotype"/>
              </a:rPr>
              <a:t> faire</a:t>
            </a:r>
            <a:r>
              <a:rPr lang="en-US" sz="2400" dirty="0" smtClean="0">
                <a:latin typeface="Palatino Linotype"/>
                <a:cs typeface="Palatino Linotype"/>
              </a:rPr>
              <a:t> du roller.</a:t>
            </a:r>
            <a:endParaRPr lang="en-US" sz="2400" dirty="0">
              <a:latin typeface="Palatino Linotype"/>
              <a:cs typeface="Palatino Linotype"/>
            </a:endParaRPr>
          </a:p>
        </p:txBody>
      </p:sp>
    </p:spTree>
    <p:extLst>
      <p:ext uri="{BB962C8B-B14F-4D97-AF65-F5344CB8AC3E}">
        <p14:creationId xmlns:p14="http://schemas.microsoft.com/office/powerpoint/2010/main" val="9870746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 calcmode="lin" valueType="num">
                                      <p:cBhvr>
                                        <p:cTn id="6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grpId="0"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 calcmode="lin" valueType="num">
                                      <p:cBhvr>
                                        <p:cTn id="79"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6" end="6"/>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grpId="0" nodeType="clickEffect">
                                  <p:stCondLst>
                                    <p:cond delay="0"/>
                                  </p:stCondLst>
                                  <p:childTnLst>
                                    <p:set>
                                      <p:cBhvr>
                                        <p:cTn id="90" dur="1" fill="hold">
                                          <p:stCondLst>
                                            <p:cond delay="0"/>
                                          </p:stCondLst>
                                        </p:cTn>
                                        <p:tgtEl>
                                          <p:spTgt spid="3">
                                            <p:txEl>
                                              <p:pRg st="7" end="7"/>
                                            </p:txEl>
                                          </p:spTgt>
                                        </p:tgtEl>
                                        <p:attrNameLst>
                                          <p:attrName>style.visibility</p:attrName>
                                        </p:attrNameLst>
                                      </p:cBhvr>
                                      <p:to>
                                        <p:strVal val="visible"/>
                                      </p:to>
                                    </p:set>
                                    <p:anim calcmode="lin" valueType="num">
                                      <p:cBhvr>
                                        <p:cTn id="91"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94"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3">
                                            <p:txEl>
                                              <p:pRg st="7" end="7"/>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grpId="0" nodeType="clickEffect">
                                  <p:stCondLst>
                                    <p:cond delay="0"/>
                                  </p:stCondLst>
                                  <p:childTnLst>
                                    <p:set>
                                      <p:cBhvr>
                                        <p:cTn id="102" dur="1" fill="hold">
                                          <p:stCondLst>
                                            <p:cond delay="0"/>
                                          </p:stCondLst>
                                        </p:cTn>
                                        <p:tgtEl>
                                          <p:spTgt spid="4">
                                            <p:txEl>
                                              <p:pRg st="0" end="0"/>
                                            </p:txEl>
                                          </p:spTgt>
                                        </p:tgtEl>
                                        <p:attrNameLst>
                                          <p:attrName>style.visibility</p:attrName>
                                        </p:attrNameLst>
                                      </p:cBhvr>
                                      <p:to>
                                        <p:strVal val="visible"/>
                                      </p:to>
                                    </p:set>
                                    <p:anim calcmode="lin" valueType="num">
                                      <p:cBhvr>
                                        <p:cTn id="103"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06"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4">
                                            <p:txEl>
                                              <p:pRg st="0" end="0"/>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5" presetClass="entr" presetSubtype="0" fill="hold" grpId="0" nodeType="clickEffect">
                                  <p:stCondLst>
                                    <p:cond delay="0"/>
                                  </p:stCondLst>
                                  <p:childTnLst>
                                    <p:set>
                                      <p:cBhvr>
                                        <p:cTn id="114" dur="1" fill="hold">
                                          <p:stCondLst>
                                            <p:cond delay="0"/>
                                          </p:stCondLst>
                                        </p:cTn>
                                        <p:tgtEl>
                                          <p:spTgt spid="4">
                                            <p:txEl>
                                              <p:pRg st="1" end="1"/>
                                            </p:txEl>
                                          </p:spTgt>
                                        </p:tgtEl>
                                        <p:attrNameLst>
                                          <p:attrName>style.visibility</p:attrName>
                                        </p:attrNameLst>
                                      </p:cBhvr>
                                      <p:to>
                                        <p:strVal val="visible"/>
                                      </p:to>
                                    </p:set>
                                    <p:anim calcmode="lin" valueType="num">
                                      <p:cBhvr>
                                        <p:cTn id="115"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118"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4">
                                            <p:txEl>
                                              <p:pRg st="1" end="1"/>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5" presetClass="entr" presetSubtype="0" fill="hold" grpId="0" nodeType="clickEffect">
                                  <p:stCondLst>
                                    <p:cond delay="0"/>
                                  </p:stCondLst>
                                  <p:childTnLst>
                                    <p:set>
                                      <p:cBhvr>
                                        <p:cTn id="126" dur="1" fill="hold">
                                          <p:stCondLst>
                                            <p:cond delay="0"/>
                                          </p:stCondLst>
                                        </p:cTn>
                                        <p:tgtEl>
                                          <p:spTgt spid="4">
                                            <p:txEl>
                                              <p:pRg st="2" end="2"/>
                                            </p:txEl>
                                          </p:spTgt>
                                        </p:tgtEl>
                                        <p:attrNameLst>
                                          <p:attrName>style.visibility</p:attrName>
                                        </p:attrNameLst>
                                      </p:cBhvr>
                                      <p:to>
                                        <p:strVal val="visible"/>
                                      </p:to>
                                    </p:set>
                                    <p:anim calcmode="lin" valueType="num">
                                      <p:cBhvr>
                                        <p:cTn id="127"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128"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129"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130"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131"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132"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133"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134" dur="1000" decel="50000">
                                          <p:stCondLst>
                                            <p:cond delay="0"/>
                                          </p:stCondLst>
                                        </p:cTn>
                                        <p:tgtEl>
                                          <p:spTgt spid="4">
                                            <p:txEl>
                                              <p:pRg st="2" end="2"/>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25" presetClass="entr" presetSubtype="0" fill="hold" grpId="0" nodeType="clickEffect">
                                  <p:stCondLst>
                                    <p:cond delay="0"/>
                                  </p:stCondLst>
                                  <p:childTnLst>
                                    <p:set>
                                      <p:cBhvr>
                                        <p:cTn id="138" dur="1" fill="hold">
                                          <p:stCondLst>
                                            <p:cond delay="0"/>
                                          </p:stCondLst>
                                        </p:cTn>
                                        <p:tgtEl>
                                          <p:spTgt spid="4">
                                            <p:txEl>
                                              <p:pRg st="3" end="3"/>
                                            </p:txEl>
                                          </p:spTgt>
                                        </p:tgtEl>
                                        <p:attrNameLst>
                                          <p:attrName>style.visibility</p:attrName>
                                        </p:attrNameLst>
                                      </p:cBhvr>
                                      <p:to>
                                        <p:strVal val="visible"/>
                                      </p:to>
                                    </p:set>
                                    <p:anim calcmode="lin" valueType="num">
                                      <p:cBhvr>
                                        <p:cTn id="139"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142"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4">
                                            <p:txEl>
                                              <p:pRg st="3" end="3"/>
                                            </p:txEl>
                                          </p:spTgt>
                                        </p:tgtEl>
                                      </p:cBhvr>
                                    </p:animEffect>
                                  </p:childTnLst>
                                </p:cTn>
                              </p:par>
                            </p:childTnLst>
                          </p:cTn>
                        </p:par>
                      </p:childTnLst>
                    </p:cTn>
                  </p:par>
                  <p:par>
                    <p:cTn id="147" fill="hold">
                      <p:stCondLst>
                        <p:cond delay="indefinite"/>
                      </p:stCondLst>
                      <p:childTnLst>
                        <p:par>
                          <p:cTn id="148" fill="hold">
                            <p:stCondLst>
                              <p:cond delay="0"/>
                            </p:stCondLst>
                            <p:childTnLst>
                              <p:par>
                                <p:cTn id="149" presetID="25" presetClass="entr" presetSubtype="0" fill="hold" grpId="0" nodeType="clickEffect">
                                  <p:stCondLst>
                                    <p:cond delay="0"/>
                                  </p:stCondLst>
                                  <p:childTnLst>
                                    <p:set>
                                      <p:cBhvr>
                                        <p:cTn id="150" dur="1" fill="hold">
                                          <p:stCondLst>
                                            <p:cond delay="0"/>
                                          </p:stCondLst>
                                        </p:cTn>
                                        <p:tgtEl>
                                          <p:spTgt spid="4">
                                            <p:txEl>
                                              <p:pRg st="4" end="4"/>
                                            </p:txEl>
                                          </p:spTgt>
                                        </p:tgtEl>
                                        <p:attrNameLst>
                                          <p:attrName>style.visibility</p:attrName>
                                        </p:attrNameLst>
                                      </p:cBhvr>
                                      <p:to>
                                        <p:strVal val="visible"/>
                                      </p:to>
                                    </p:set>
                                    <p:anim calcmode="lin" valueType="num">
                                      <p:cBhvr>
                                        <p:cTn id="151" dur="500" decel="50000" fill="hold">
                                          <p:stCondLst>
                                            <p:cond delay="0"/>
                                          </p:stCondLst>
                                        </p:cTn>
                                        <p:tgtEl>
                                          <p:spTgt spid="4">
                                            <p:txEl>
                                              <p:pRg st="4" end="4"/>
                                            </p:txEl>
                                          </p:spTgt>
                                        </p:tgtEl>
                                        <p:attrNameLst>
                                          <p:attrName>style.rotation</p:attrName>
                                        </p:attrNameLst>
                                      </p:cBhvr>
                                      <p:tavLst>
                                        <p:tav tm="0">
                                          <p:val>
                                            <p:fltVal val="-90"/>
                                          </p:val>
                                        </p:tav>
                                        <p:tav tm="100000">
                                          <p:val>
                                            <p:fltVal val="0"/>
                                          </p:val>
                                        </p:tav>
                                      </p:tavLst>
                                    </p:anim>
                                    <p:anim calcmode="lin" valueType="num">
                                      <p:cBhvr>
                                        <p:cTn id="152" dur="500" decel="50000" fill="hold">
                                          <p:stCondLst>
                                            <p:cond delay="0"/>
                                          </p:stCondLst>
                                        </p:cTn>
                                        <p:tgtEl>
                                          <p:spTgt spid="4">
                                            <p:txEl>
                                              <p:pRg st="4" end="4"/>
                                            </p:txEl>
                                          </p:spTgt>
                                        </p:tgtEl>
                                        <p:attrNameLst>
                                          <p:attrName>ppt_w</p:attrName>
                                        </p:attrNameLst>
                                      </p:cBhvr>
                                      <p:tavLst>
                                        <p:tav tm="0">
                                          <p:val>
                                            <p:strVal val="#ppt_w"/>
                                          </p:val>
                                        </p:tav>
                                        <p:tav tm="100000">
                                          <p:val>
                                            <p:strVal val="#ppt_w*.05"/>
                                          </p:val>
                                        </p:tav>
                                      </p:tavLst>
                                    </p:anim>
                                    <p:anim calcmode="lin" valueType="num">
                                      <p:cBhvr>
                                        <p:cTn id="153" dur="500" accel="50000" fill="hold">
                                          <p:stCondLst>
                                            <p:cond delay="500"/>
                                          </p:stCondLst>
                                        </p:cTn>
                                        <p:tgtEl>
                                          <p:spTgt spid="4">
                                            <p:txEl>
                                              <p:pRg st="4" end="4"/>
                                            </p:txEl>
                                          </p:spTgt>
                                        </p:tgtEl>
                                        <p:attrNameLst>
                                          <p:attrName>ppt_w</p:attrName>
                                        </p:attrNameLst>
                                      </p:cBhvr>
                                      <p:tavLst>
                                        <p:tav tm="0">
                                          <p:val>
                                            <p:strVal val="#ppt_w*.05"/>
                                          </p:val>
                                        </p:tav>
                                        <p:tav tm="100000">
                                          <p:val>
                                            <p:strVal val="#ppt_w"/>
                                          </p:val>
                                        </p:tav>
                                      </p:tavLst>
                                    </p:anim>
                                    <p:anim calcmode="lin" valueType="num">
                                      <p:cBhvr>
                                        <p:cTn id="154" dur="1000" fill="hold"/>
                                        <p:tgtEl>
                                          <p:spTgt spid="4">
                                            <p:txEl>
                                              <p:pRg st="4" end="4"/>
                                            </p:txEl>
                                          </p:spTgt>
                                        </p:tgtEl>
                                        <p:attrNameLst>
                                          <p:attrName>ppt_h</p:attrName>
                                        </p:attrNameLst>
                                      </p:cBhvr>
                                      <p:tavLst>
                                        <p:tav tm="0">
                                          <p:val>
                                            <p:strVal val="#ppt_h"/>
                                          </p:val>
                                        </p:tav>
                                        <p:tav tm="100000">
                                          <p:val>
                                            <p:strVal val="#ppt_h"/>
                                          </p:val>
                                        </p:tav>
                                      </p:tavLst>
                                    </p:anim>
                                    <p:anim calcmode="lin" valueType="num">
                                      <p:cBhvr>
                                        <p:cTn id="155" dur="500" decel="50000" fill="hold">
                                          <p:stCondLst>
                                            <p:cond delay="0"/>
                                          </p:stCondLst>
                                        </p:cTn>
                                        <p:tgtEl>
                                          <p:spTgt spid="4">
                                            <p:txEl>
                                              <p:pRg st="4" end="4"/>
                                            </p:txEl>
                                          </p:spTgt>
                                        </p:tgtEl>
                                        <p:attrNameLst>
                                          <p:attrName>ppt_x</p:attrName>
                                        </p:attrNameLst>
                                      </p:cBhvr>
                                      <p:tavLst>
                                        <p:tav tm="0">
                                          <p:val>
                                            <p:strVal val="#ppt_x+.4"/>
                                          </p:val>
                                        </p:tav>
                                        <p:tav tm="100000">
                                          <p:val>
                                            <p:strVal val="#ppt_x"/>
                                          </p:val>
                                        </p:tav>
                                      </p:tavLst>
                                    </p:anim>
                                    <p:anim calcmode="lin" valueType="num">
                                      <p:cBhvr>
                                        <p:cTn id="156" dur="500" decel="50000" fill="hold">
                                          <p:stCondLst>
                                            <p:cond delay="0"/>
                                          </p:stCondLst>
                                        </p:cTn>
                                        <p:tgtEl>
                                          <p:spTgt spid="4">
                                            <p:txEl>
                                              <p:pRg st="4" end="4"/>
                                            </p:txEl>
                                          </p:spTgt>
                                        </p:tgtEl>
                                        <p:attrNameLst>
                                          <p:attrName>ppt_y</p:attrName>
                                        </p:attrNameLst>
                                      </p:cBhvr>
                                      <p:tavLst>
                                        <p:tav tm="0">
                                          <p:val>
                                            <p:strVal val="#ppt_y-.2"/>
                                          </p:val>
                                        </p:tav>
                                        <p:tav tm="100000">
                                          <p:val>
                                            <p:strVal val="#ppt_y+.1"/>
                                          </p:val>
                                        </p:tav>
                                      </p:tavLst>
                                    </p:anim>
                                    <p:anim calcmode="lin" valueType="num">
                                      <p:cBhvr>
                                        <p:cTn id="157" dur="500" accel="50000" fill="hold">
                                          <p:stCondLst>
                                            <p:cond delay="500"/>
                                          </p:stCondLst>
                                        </p:cTn>
                                        <p:tgtEl>
                                          <p:spTgt spid="4">
                                            <p:txEl>
                                              <p:pRg st="4" end="4"/>
                                            </p:txEl>
                                          </p:spTgt>
                                        </p:tgtEl>
                                        <p:attrNameLst>
                                          <p:attrName>ppt_y</p:attrName>
                                        </p:attrNameLst>
                                      </p:cBhvr>
                                      <p:tavLst>
                                        <p:tav tm="0">
                                          <p:val>
                                            <p:strVal val="#ppt_y+.1"/>
                                          </p:val>
                                        </p:tav>
                                        <p:tav tm="100000">
                                          <p:val>
                                            <p:strVal val="#ppt_y"/>
                                          </p:val>
                                        </p:tav>
                                      </p:tavLst>
                                    </p:anim>
                                    <p:animEffect transition="in" filter="fade">
                                      <p:cBhvr>
                                        <p:cTn id="158" dur="1000" decel="50000">
                                          <p:stCondLst>
                                            <p:cond delay="0"/>
                                          </p:stCondLst>
                                        </p:cTn>
                                        <p:tgtEl>
                                          <p:spTgt spid="4">
                                            <p:txEl>
                                              <p:pRg st="4" end="4"/>
                                            </p:txEl>
                                          </p:spTgt>
                                        </p:tgtEl>
                                      </p:cBhvr>
                                    </p:animEffect>
                                  </p:childTnLst>
                                </p:cTn>
                              </p:par>
                            </p:childTnLst>
                          </p:cTn>
                        </p:par>
                      </p:childTnLst>
                    </p:cTn>
                  </p:par>
                  <p:par>
                    <p:cTn id="159" fill="hold">
                      <p:stCondLst>
                        <p:cond delay="indefinite"/>
                      </p:stCondLst>
                      <p:childTnLst>
                        <p:par>
                          <p:cTn id="160" fill="hold">
                            <p:stCondLst>
                              <p:cond delay="0"/>
                            </p:stCondLst>
                            <p:childTnLst>
                              <p:par>
                                <p:cTn id="161" presetID="25" presetClass="entr" presetSubtype="0" fill="hold" grpId="0" nodeType="clickEffect">
                                  <p:stCondLst>
                                    <p:cond delay="0"/>
                                  </p:stCondLst>
                                  <p:childTnLst>
                                    <p:set>
                                      <p:cBhvr>
                                        <p:cTn id="162" dur="1" fill="hold">
                                          <p:stCondLst>
                                            <p:cond delay="0"/>
                                          </p:stCondLst>
                                        </p:cTn>
                                        <p:tgtEl>
                                          <p:spTgt spid="4">
                                            <p:txEl>
                                              <p:pRg st="5" end="5"/>
                                            </p:txEl>
                                          </p:spTgt>
                                        </p:tgtEl>
                                        <p:attrNameLst>
                                          <p:attrName>style.visibility</p:attrName>
                                        </p:attrNameLst>
                                      </p:cBhvr>
                                      <p:to>
                                        <p:strVal val="visible"/>
                                      </p:to>
                                    </p:set>
                                    <p:anim calcmode="lin" valueType="num">
                                      <p:cBhvr>
                                        <p:cTn id="163" dur="500" decel="50000" fill="hold">
                                          <p:stCondLst>
                                            <p:cond delay="0"/>
                                          </p:stCondLst>
                                        </p:cTn>
                                        <p:tgtEl>
                                          <p:spTgt spid="4">
                                            <p:txEl>
                                              <p:pRg st="5" end="5"/>
                                            </p:txEl>
                                          </p:spTgt>
                                        </p:tgtEl>
                                        <p:attrNameLst>
                                          <p:attrName>style.rotation</p:attrName>
                                        </p:attrNameLst>
                                      </p:cBhvr>
                                      <p:tavLst>
                                        <p:tav tm="0">
                                          <p:val>
                                            <p:fltVal val="-90"/>
                                          </p:val>
                                        </p:tav>
                                        <p:tav tm="100000">
                                          <p:val>
                                            <p:fltVal val="0"/>
                                          </p:val>
                                        </p:tav>
                                      </p:tavLst>
                                    </p:anim>
                                    <p:anim calcmode="lin" valueType="num">
                                      <p:cBhvr>
                                        <p:cTn id="164" dur="500" decel="50000" fill="hold">
                                          <p:stCondLst>
                                            <p:cond delay="0"/>
                                          </p:stCondLst>
                                        </p:cTn>
                                        <p:tgtEl>
                                          <p:spTgt spid="4">
                                            <p:txEl>
                                              <p:pRg st="5" end="5"/>
                                            </p:txEl>
                                          </p:spTgt>
                                        </p:tgtEl>
                                        <p:attrNameLst>
                                          <p:attrName>ppt_w</p:attrName>
                                        </p:attrNameLst>
                                      </p:cBhvr>
                                      <p:tavLst>
                                        <p:tav tm="0">
                                          <p:val>
                                            <p:strVal val="#ppt_w"/>
                                          </p:val>
                                        </p:tav>
                                        <p:tav tm="100000">
                                          <p:val>
                                            <p:strVal val="#ppt_w*.05"/>
                                          </p:val>
                                        </p:tav>
                                      </p:tavLst>
                                    </p:anim>
                                    <p:anim calcmode="lin" valueType="num">
                                      <p:cBhvr>
                                        <p:cTn id="165" dur="500" accel="50000" fill="hold">
                                          <p:stCondLst>
                                            <p:cond delay="500"/>
                                          </p:stCondLst>
                                        </p:cTn>
                                        <p:tgtEl>
                                          <p:spTgt spid="4">
                                            <p:txEl>
                                              <p:pRg st="5" end="5"/>
                                            </p:txEl>
                                          </p:spTgt>
                                        </p:tgtEl>
                                        <p:attrNameLst>
                                          <p:attrName>ppt_w</p:attrName>
                                        </p:attrNameLst>
                                      </p:cBhvr>
                                      <p:tavLst>
                                        <p:tav tm="0">
                                          <p:val>
                                            <p:strVal val="#ppt_w*.05"/>
                                          </p:val>
                                        </p:tav>
                                        <p:tav tm="100000">
                                          <p:val>
                                            <p:strVal val="#ppt_w"/>
                                          </p:val>
                                        </p:tav>
                                      </p:tavLst>
                                    </p:anim>
                                    <p:anim calcmode="lin" valueType="num">
                                      <p:cBhvr>
                                        <p:cTn id="166" dur="1000" fill="hold"/>
                                        <p:tgtEl>
                                          <p:spTgt spid="4">
                                            <p:txEl>
                                              <p:pRg st="5" end="5"/>
                                            </p:txEl>
                                          </p:spTgt>
                                        </p:tgtEl>
                                        <p:attrNameLst>
                                          <p:attrName>ppt_h</p:attrName>
                                        </p:attrNameLst>
                                      </p:cBhvr>
                                      <p:tavLst>
                                        <p:tav tm="0">
                                          <p:val>
                                            <p:strVal val="#ppt_h"/>
                                          </p:val>
                                        </p:tav>
                                        <p:tav tm="100000">
                                          <p:val>
                                            <p:strVal val="#ppt_h"/>
                                          </p:val>
                                        </p:tav>
                                      </p:tavLst>
                                    </p:anim>
                                    <p:anim calcmode="lin" valueType="num">
                                      <p:cBhvr>
                                        <p:cTn id="167" dur="500" decel="50000" fill="hold">
                                          <p:stCondLst>
                                            <p:cond delay="0"/>
                                          </p:stCondLst>
                                        </p:cTn>
                                        <p:tgtEl>
                                          <p:spTgt spid="4">
                                            <p:txEl>
                                              <p:pRg st="5" end="5"/>
                                            </p:txEl>
                                          </p:spTgt>
                                        </p:tgtEl>
                                        <p:attrNameLst>
                                          <p:attrName>ppt_x</p:attrName>
                                        </p:attrNameLst>
                                      </p:cBhvr>
                                      <p:tavLst>
                                        <p:tav tm="0">
                                          <p:val>
                                            <p:strVal val="#ppt_x+.4"/>
                                          </p:val>
                                        </p:tav>
                                        <p:tav tm="100000">
                                          <p:val>
                                            <p:strVal val="#ppt_x"/>
                                          </p:val>
                                        </p:tav>
                                      </p:tavLst>
                                    </p:anim>
                                    <p:anim calcmode="lin" valueType="num">
                                      <p:cBhvr>
                                        <p:cTn id="168" dur="500" decel="50000" fill="hold">
                                          <p:stCondLst>
                                            <p:cond delay="0"/>
                                          </p:stCondLst>
                                        </p:cTn>
                                        <p:tgtEl>
                                          <p:spTgt spid="4">
                                            <p:txEl>
                                              <p:pRg st="5" end="5"/>
                                            </p:txEl>
                                          </p:spTgt>
                                        </p:tgtEl>
                                        <p:attrNameLst>
                                          <p:attrName>ppt_y</p:attrName>
                                        </p:attrNameLst>
                                      </p:cBhvr>
                                      <p:tavLst>
                                        <p:tav tm="0">
                                          <p:val>
                                            <p:strVal val="#ppt_y-.2"/>
                                          </p:val>
                                        </p:tav>
                                        <p:tav tm="100000">
                                          <p:val>
                                            <p:strVal val="#ppt_y+.1"/>
                                          </p:val>
                                        </p:tav>
                                      </p:tavLst>
                                    </p:anim>
                                    <p:anim calcmode="lin" valueType="num">
                                      <p:cBhvr>
                                        <p:cTn id="169" dur="500" accel="50000" fill="hold">
                                          <p:stCondLst>
                                            <p:cond delay="500"/>
                                          </p:stCondLst>
                                        </p:cTn>
                                        <p:tgtEl>
                                          <p:spTgt spid="4">
                                            <p:txEl>
                                              <p:pRg st="5" end="5"/>
                                            </p:txEl>
                                          </p:spTgt>
                                        </p:tgtEl>
                                        <p:attrNameLst>
                                          <p:attrName>ppt_y</p:attrName>
                                        </p:attrNameLst>
                                      </p:cBhvr>
                                      <p:tavLst>
                                        <p:tav tm="0">
                                          <p:val>
                                            <p:strVal val="#ppt_y+.1"/>
                                          </p:val>
                                        </p:tav>
                                        <p:tav tm="100000">
                                          <p:val>
                                            <p:strVal val="#ppt_y"/>
                                          </p:val>
                                        </p:tav>
                                      </p:tavLst>
                                    </p:anim>
                                    <p:animEffect transition="in" filter="fade">
                                      <p:cBhvr>
                                        <p:cTn id="170" dur="1000" decel="50000">
                                          <p:stCondLst>
                                            <p:cond delay="0"/>
                                          </p:stCondLst>
                                        </p:cTn>
                                        <p:tgtEl>
                                          <p:spTgt spid="4">
                                            <p:txEl>
                                              <p:pRg st="5" end="5"/>
                                            </p:txEl>
                                          </p:spTgt>
                                        </p:tgtEl>
                                      </p:cBhvr>
                                    </p:animEffect>
                                  </p:childTnLst>
                                </p:cTn>
                              </p:par>
                            </p:childTnLst>
                          </p:cTn>
                        </p:par>
                      </p:childTnLst>
                    </p:cTn>
                  </p:par>
                  <p:par>
                    <p:cTn id="171" fill="hold">
                      <p:stCondLst>
                        <p:cond delay="indefinite"/>
                      </p:stCondLst>
                      <p:childTnLst>
                        <p:par>
                          <p:cTn id="172" fill="hold">
                            <p:stCondLst>
                              <p:cond delay="0"/>
                            </p:stCondLst>
                            <p:childTnLst>
                              <p:par>
                                <p:cTn id="173" presetID="25" presetClass="entr" presetSubtype="0" fill="hold" grpId="0" nodeType="clickEffect">
                                  <p:stCondLst>
                                    <p:cond delay="0"/>
                                  </p:stCondLst>
                                  <p:childTnLst>
                                    <p:set>
                                      <p:cBhvr>
                                        <p:cTn id="174" dur="1" fill="hold">
                                          <p:stCondLst>
                                            <p:cond delay="0"/>
                                          </p:stCondLst>
                                        </p:cTn>
                                        <p:tgtEl>
                                          <p:spTgt spid="4">
                                            <p:txEl>
                                              <p:pRg st="6" end="6"/>
                                            </p:txEl>
                                          </p:spTgt>
                                        </p:tgtEl>
                                        <p:attrNameLst>
                                          <p:attrName>style.visibility</p:attrName>
                                        </p:attrNameLst>
                                      </p:cBhvr>
                                      <p:to>
                                        <p:strVal val="visible"/>
                                      </p:to>
                                    </p:set>
                                    <p:anim calcmode="lin" valueType="num">
                                      <p:cBhvr>
                                        <p:cTn id="175" dur="500" decel="50000" fill="hold">
                                          <p:stCondLst>
                                            <p:cond delay="0"/>
                                          </p:stCondLst>
                                        </p:cTn>
                                        <p:tgtEl>
                                          <p:spTgt spid="4">
                                            <p:txEl>
                                              <p:pRg st="6" end="6"/>
                                            </p:txEl>
                                          </p:spTgt>
                                        </p:tgtEl>
                                        <p:attrNameLst>
                                          <p:attrName>style.rotation</p:attrName>
                                        </p:attrNameLst>
                                      </p:cBhvr>
                                      <p:tavLst>
                                        <p:tav tm="0">
                                          <p:val>
                                            <p:fltVal val="-90"/>
                                          </p:val>
                                        </p:tav>
                                        <p:tav tm="100000">
                                          <p:val>
                                            <p:fltVal val="0"/>
                                          </p:val>
                                        </p:tav>
                                      </p:tavLst>
                                    </p:anim>
                                    <p:anim calcmode="lin" valueType="num">
                                      <p:cBhvr>
                                        <p:cTn id="176" dur="500" decel="50000" fill="hold">
                                          <p:stCondLst>
                                            <p:cond delay="0"/>
                                          </p:stCondLst>
                                        </p:cTn>
                                        <p:tgtEl>
                                          <p:spTgt spid="4">
                                            <p:txEl>
                                              <p:pRg st="6" end="6"/>
                                            </p:txEl>
                                          </p:spTgt>
                                        </p:tgtEl>
                                        <p:attrNameLst>
                                          <p:attrName>ppt_w</p:attrName>
                                        </p:attrNameLst>
                                      </p:cBhvr>
                                      <p:tavLst>
                                        <p:tav tm="0">
                                          <p:val>
                                            <p:strVal val="#ppt_w"/>
                                          </p:val>
                                        </p:tav>
                                        <p:tav tm="100000">
                                          <p:val>
                                            <p:strVal val="#ppt_w*.05"/>
                                          </p:val>
                                        </p:tav>
                                      </p:tavLst>
                                    </p:anim>
                                    <p:anim calcmode="lin" valueType="num">
                                      <p:cBhvr>
                                        <p:cTn id="177" dur="500" accel="50000" fill="hold">
                                          <p:stCondLst>
                                            <p:cond delay="500"/>
                                          </p:stCondLst>
                                        </p:cTn>
                                        <p:tgtEl>
                                          <p:spTgt spid="4">
                                            <p:txEl>
                                              <p:pRg st="6" end="6"/>
                                            </p:txEl>
                                          </p:spTgt>
                                        </p:tgtEl>
                                        <p:attrNameLst>
                                          <p:attrName>ppt_w</p:attrName>
                                        </p:attrNameLst>
                                      </p:cBhvr>
                                      <p:tavLst>
                                        <p:tav tm="0">
                                          <p:val>
                                            <p:strVal val="#ppt_w*.05"/>
                                          </p:val>
                                        </p:tav>
                                        <p:tav tm="100000">
                                          <p:val>
                                            <p:strVal val="#ppt_w"/>
                                          </p:val>
                                        </p:tav>
                                      </p:tavLst>
                                    </p:anim>
                                    <p:anim calcmode="lin" valueType="num">
                                      <p:cBhvr>
                                        <p:cTn id="178" dur="1000" fill="hold"/>
                                        <p:tgtEl>
                                          <p:spTgt spid="4">
                                            <p:txEl>
                                              <p:pRg st="6" end="6"/>
                                            </p:txEl>
                                          </p:spTgt>
                                        </p:tgtEl>
                                        <p:attrNameLst>
                                          <p:attrName>ppt_h</p:attrName>
                                        </p:attrNameLst>
                                      </p:cBhvr>
                                      <p:tavLst>
                                        <p:tav tm="0">
                                          <p:val>
                                            <p:strVal val="#ppt_h"/>
                                          </p:val>
                                        </p:tav>
                                        <p:tav tm="100000">
                                          <p:val>
                                            <p:strVal val="#ppt_h"/>
                                          </p:val>
                                        </p:tav>
                                      </p:tavLst>
                                    </p:anim>
                                    <p:anim calcmode="lin" valueType="num">
                                      <p:cBhvr>
                                        <p:cTn id="179" dur="500" decel="50000" fill="hold">
                                          <p:stCondLst>
                                            <p:cond delay="0"/>
                                          </p:stCondLst>
                                        </p:cTn>
                                        <p:tgtEl>
                                          <p:spTgt spid="4">
                                            <p:txEl>
                                              <p:pRg st="6" end="6"/>
                                            </p:txEl>
                                          </p:spTgt>
                                        </p:tgtEl>
                                        <p:attrNameLst>
                                          <p:attrName>ppt_x</p:attrName>
                                        </p:attrNameLst>
                                      </p:cBhvr>
                                      <p:tavLst>
                                        <p:tav tm="0">
                                          <p:val>
                                            <p:strVal val="#ppt_x+.4"/>
                                          </p:val>
                                        </p:tav>
                                        <p:tav tm="100000">
                                          <p:val>
                                            <p:strVal val="#ppt_x"/>
                                          </p:val>
                                        </p:tav>
                                      </p:tavLst>
                                    </p:anim>
                                    <p:anim calcmode="lin" valueType="num">
                                      <p:cBhvr>
                                        <p:cTn id="180" dur="500" decel="50000" fill="hold">
                                          <p:stCondLst>
                                            <p:cond delay="0"/>
                                          </p:stCondLst>
                                        </p:cTn>
                                        <p:tgtEl>
                                          <p:spTgt spid="4">
                                            <p:txEl>
                                              <p:pRg st="6" end="6"/>
                                            </p:txEl>
                                          </p:spTgt>
                                        </p:tgtEl>
                                        <p:attrNameLst>
                                          <p:attrName>ppt_y</p:attrName>
                                        </p:attrNameLst>
                                      </p:cBhvr>
                                      <p:tavLst>
                                        <p:tav tm="0">
                                          <p:val>
                                            <p:strVal val="#ppt_y-.2"/>
                                          </p:val>
                                        </p:tav>
                                        <p:tav tm="100000">
                                          <p:val>
                                            <p:strVal val="#ppt_y+.1"/>
                                          </p:val>
                                        </p:tav>
                                      </p:tavLst>
                                    </p:anim>
                                    <p:anim calcmode="lin" valueType="num">
                                      <p:cBhvr>
                                        <p:cTn id="181" dur="500" accel="50000" fill="hold">
                                          <p:stCondLst>
                                            <p:cond delay="500"/>
                                          </p:stCondLst>
                                        </p:cTn>
                                        <p:tgtEl>
                                          <p:spTgt spid="4">
                                            <p:txEl>
                                              <p:pRg st="6" end="6"/>
                                            </p:txEl>
                                          </p:spTgt>
                                        </p:tgtEl>
                                        <p:attrNameLst>
                                          <p:attrName>ppt_y</p:attrName>
                                        </p:attrNameLst>
                                      </p:cBhvr>
                                      <p:tavLst>
                                        <p:tav tm="0">
                                          <p:val>
                                            <p:strVal val="#ppt_y+.1"/>
                                          </p:val>
                                        </p:tav>
                                        <p:tav tm="100000">
                                          <p:val>
                                            <p:strVal val="#ppt_y"/>
                                          </p:val>
                                        </p:tav>
                                      </p:tavLst>
                                    </p:anim>
                                    <p:animEffect transition="in" filter="fade">
                                      <p:cBhvr>
                                        <p:cTn id="182" dur="1000" decel="50000">
                                          <p:stCondLst>
                                            <p:cond delay="0"/>
                                          </p:stCondLst>
                                        </p:cTn>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624" y="274320"/>
            <a:ext cx="7724064" cy="1143000"/>
          </a:xfrm>
        </p:spPr>
        <p:txBody>
          <a:bodyPr>
            <a:noAutofit/>
          </a:bodyPr>
          <a:lstStyle/>
          <a:p>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trente-sept</a:t>
            </a:r>
            <a:r>
              <a:rPr lang="en-US" sz="2400" dirty="0">
                <a:latin typeface="Palatino"/>
                <a:cs typeface="Palatino"/>
              </a:rPr>
              <a:t>:  22/5 – 26/5</a:t>
            </a:r>
            <a:br>
              <a:rPr lang="en-US" sz="2400" dirty="0">
                <a:latin typeface="Palatino"/>
                <a:cs typeface="Palatino"/>
              </a:rPr>
            </a:br>
            <a:r>
              <a:rPr lang="en-US" sz="2300" dirty="0">
                <a:latin typeface="Palatino"/>
                <a:cs typeface="Palatino"/>
              </a:rPr>
              <a:t>nous </a:t>
            </a:r>
            <a:r>
              <a:rPr lang="en-US" sz="2300" dirty="0" err="1">
                <a:latin typeface="Palatino"/>
                <a:cs typeface="Palatino"/>
              </a:rPr>
              <a:t>sommes</a:t>
            </a:r>
            <a:r>
              <a:rPr lang="en-US" sz="2300" dirty="0">
                <a:latin typeface="Palatino"/>
                <a:cs typeface="Palatino"/>
              </a:rPr>
              <a:t> </a:t>
            </a:r>
            <a:r>
              <a:rPr lang="en-US" sz="2300" dirty="0" err="1">
                <a:latin typeface="Palatino"/>
                <a:cs typeface="Palatino"/>
              </a:rPr>
              <a:t>mardi</a:t>
            </a:r>
            <a:r>
              <a:rPr lang="en-US" sz="2300" dirty="0">
                <a:latin typeface="Palatino"/>
                <a:cs typeface="Palatino"/>
              </a:rPr>
              <a:t>, le </a:t>
            </a:r>
            <a:r>
              <a:rPr lang="en-US" sz="2300" dirty="0" err="1">
                <a:latin typeface="Palatino"/>
                <a:cs typeface="Palatino"/>
              </a:rPr>
              <a:t>vingt-trois</a:t>
            </a:r>
            <a:r>
              <a:rPr lang="en-US" sz="2300" dirty="0">
                <a:latin typeface="Palatino"/>
                <a:cs typeface="Palatino"/>
              </a:rPr>
              <a:t> </a:t>
            </a:r>
            <a:r>
              <a:rPr lang="en-US" sz="2300" dirty="0" err="1">
                <a:latin typeface="Palatino"/>
                <a:cs typeface="Palatino"/>
              </a:rPr>
              <a:t>mai</a:t>
            </a:r>
            <a:r>
              <a:rPr lang="en-US" sz="2300" dirty="0">
                <a:latin typeface="Palatino"/>
                <a:cs typeface="Palatino"/>
              </a:rPr>
              <a:t> </a:t>
            </a:r>
            <a:r>
              <a:rPr lang="en-US" sz="2300" dirty="0" err="1">
                <a:latin typeface="Palatino"/>
                <a:cs typeface="Palatino"/>
              </a:rPr>
              <a:t>deux</a:t>
            </a:r>
            <a:r>
              <a:rPr lang="en-US" sz="2300" dirty="0">
                <a:latin typeface="Palatino"/>
                <a:cs typeface="Palatino"/>
              </a:rPr>
              <a:t> mille dix-</a:t>
            </a:r>
            <a:r>
              <a:rPr lang="en-US" sz="2300" dirty="0" err="1">
                <a:latin typeface="Palatino"/>
                <a:cs typeface="Palatino"/>
              </a:rPr>
              <a:t>sept</a:t>
            </a:r>
            <a:endParaRPr lang="en-US" sz="23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22642937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624" y="274320"/>
            <a:ext cx="7724064" cy="1143000"/>
          </a:xfrm>
        </p:spPr>
        <p:txBody>
          <a:bodyPr>
            <a:noAutofit/>
          </a:bodyPr>
          <a:lstStyle/>
          <a:p>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trente-sept</a:t>
            </a:r>
            <a:r>
              <a:rPr lang="en-US" sz="2400" dirty="0">
                <a:latin typeface="Palatino"/>
                <a:cs typeface="Palatino"/>
              </a:rPr>
              <a:t>:  22/5 – 26/5</a:t>
            </a:r>
            <a:br>
              <a:rPr lang="en-US" sz="2400" dirty="0">
                <a:latin typeface="Palatino"/>
                <a:cs typeface="Palatino"/>
              </a:rPr>
            </a:br>
            <a:r>
              <a:rPr lang="en-US" sz="2300" dirty="0">
                <a:latin typeface="Palatino"/>
                <a:cs typeface="Palatino"/>
              </a:rPr>
              <a:t>nous </a:t>
            </a:r>
            <a:r>
              <a:rPr lang="en-US" sz="2300" dirty="0" err="1">
                <a:latin typeface="Palatino"/>
                <a:cs typeface="Palatino"/>
              </a:rPr>
              <a:t>sommes</a:t>
            </a:r>
            <a:r>
              <a:rPr lang="en-US" sz="2300" dirty="0">
                <a:latin typeface="Palatino"/>
                <a:cs typeface="Palatino"/>
              </a:rPr>
              <a:t> </a:t>
            </a:r>
            <a:r>
              <a:rPr lang="en-US" sz="2300" dirty="0" err="1">
                <a:latin typeface="Palatino"/>
                <a:cs typeface="Palatino"/>
              </a:rPr>
              <a:t>mardi</a:t>
            </a:r>
            <a:r>
              <a:rPr lang="en-US" sz="2300" dirty="0">
                <a:latin typeface="Palatino"/>
                <a:cs typeface="Palatino"/>
              </a:rPr>
              <a:t>, le </a:t>
            </a:r>
            <a:r>
              <a:rPr lang="en-US" sz="2300" dirty="0" err="1">
                <a:latin typeface="Palatino"/>
                <a:cs typeface="Palatino"/>
              </a:rPr>
              <a:t>vingt-trois</a:t>
            </a:r>
            <a:r>
              <a:rPr lang="en-US" sz="2300" dirty="0">
                <a:latin typeface="Palatino"/>
                <a:cs typeface="Palatino"/>
              </a:rPr>
              <a:t> </a:t>
            </a:r>
            <a:r>
              <a:rPr lang="en-US" sz="2300" dirty="0" err="1">
                <a:latin typeface="Palatino"/>
                <a:cs typeface="Palatino"/>
              </a:rPr>
              <a:t>mai</a:t>
            </a:r>
            <a:r>
              <a:rPr lang="en-US" sz="2300" dirty="0">
                <a:latin typeface="Palatino"/>
                <a:cs typeface="Palatino"/>
              </a:rPr>
              <a:t> </a:t>
            </a:r>
            <a:r>
              <a:rPr lang="en-US" sz="2300" dirty="0" err="1">
                <a:latin typeface="Palatino"/>
                <a:cs typeface="Palatino"/>
              </a:rPr>
              <a:t>deux</a:t>
            </a:r>
            <a:r>
              <a:rPr lang="en-US" sz="2300" dirty="0">
                <a:latin typeface="Palatino"/>
                <a:cs typeface="Palatino"/>
              </a:rPr>
              <a:t> mille dix-</a:t>
            </a:r>
            <a:r>
              <a:rPr lang="en-US" sz="2300" dirty="0" err="1">
                <a:latin typeface="Palatino"/>
                <a:cs typeface="Palatino"/>
              </a:rPr>
              <a:t>sept</a:t>
            </a:r>
            <a:endParaRPr lang="en-US" sz="23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45003286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624" y="274320"/>
            <a:ext cx="7724064" cy="1143000"/>
          </a:xfrm>
        </p:spPr>
        <p:txBody>
          <a:bodyPr>
            <a:noAutofit/>
          </a:bodyPr>
          <a:lstStyle/>
          <a:p>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trente-sept</a:t>
            </a:r>
            <a:r>
              <a:rPr lang="en-US" sz="2400" dirty="0">
                <a:latin typeface="Palatino"/>
                <a:cs typeface="Palatino"/>
              </a:rPr>
              <a:t>:  22/5 – 26/5</a:t>
            </a:r>
            <a:br>
              <a:rPr lang="en-US" sz="2400" dirty="0">
                <a:latin typeface="Palatino"/>
                <a:cs typeface="Palatino"/>
              </a:rPr>
            </a:br>
            <a:r>
              <a:rPr lang="en-US" sz="2100" dirty="0">
                <a:latin typeface="Palatino"/>
                <a:cs typeface="Palatino"/>
              </a:rPr>
              <a:t>nous </a:t>
            </a:r>
            <a:r>
              <a:rPr lang="en-US" sz="2100" dirty="0" err="1">
                <a:latin typeface="Palatino"/>
                <a:cs typeface="Palatino"/>
              </a:rPr>
              <a:t>sommes</a:t>
            </a:r>
            <a:r>
              <a:rPr lang="en-US" sz="2100" dirty="0">
                <a:latin typeface="Palatino"/>
                <a:cs typeface="Palatino"/>
              </a:rPr>
              <a:t> </a:t>
            </a:r>
            <a:r>
              <a:rPr lang="en-US" sz="2100" dirty="0" err="1">
                <a:latin typeface="Palatino"/>
                <a:cs typeface="Palatino"/>
              </a:rPr>
              <a:t>mercredi</a:t>
            </a:r>
            <a:r>
              <a:rPr lang="en-US" sz="2100" dirty="0">
                <a:latin typeface="Palatino"/>
                <a:cs typeface="Palatino"/>
              </a:rPr>
              <a:t>, le </a:t>
            </a:r>
            <a:r>
              <a:rPr lang="en-US" sz="2100" dirty="0" err="1">
                <a:latin typeface="Palatino"/>
                <a:cs typeface="Palatino"/>
              </a:rPr>
              <a:t>vingt-quatre</a:t>
            </a:r>
            <a:r>
              <a:rPr lang="en-US" sz="2100" dirty="0">
                <a:latin typeface="Palatino"/>
                <a:cs typeface="Palatino"/>
              </a:rPr>
              <a:t> </a:t>
            </a:r>
            <a:r>
              <a:rPr lang="en-US" sz="2100" dirty="0" err="1">
                <a:latin typeface="Palatino"/>
                <a:cs typeface="Palatino"/>
              </a:rPr>
              <a:t>mai</a:t>
            </a:r>
            <a:r>
              <a:rPr lang="en-US" sz="2100" dirty="0">
                <a:latin typeface="Palatino"/>
                <a:cs typeface="Palatino"/>
              </a:rPr>
              <a:t> </a:t>
            </a:r>
            <a:r>
              <a:rPr lang="en-US" sz="2100" dirty="0" err="1">
                <a:latin typeface="Palatino"/>
                <a:cs typeface="Palatino"/>
              </a:rPr>
              <a:t>deux</a:t>
            </a:r>
            <a:r>
              <a:rPr lang="en-US" sz="2100" dirty="0">
                <a:latin typeface="Palatino"/>
                <a:cs typeface="Palatino"/>
              </a:rPr>
              <a:t> mille dix-</a:t>
            </a:r>
            <a:r>
              <a:rPr lang="en-US" sz="2100" dirty="0" err="1">
                <a:latin typeface="Palatino"/>
                <a:cs typeface="Palatino"/>
              </a:rPr>
              <a:t>sept</a:t>
            </a:r>
            <a:endParaRPr lang="en-US" sz="21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3181183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624" y="274320"/>
            <a:ext cx="7724064" cy="1143000"/>
          </a:xfrm>
        </p:spPr>
        <p:txBody>
          <a:bodyPr>
            <a:noAutofit/>
          </a:bodyPr>
          <a:lstStyle/>
          <a:p>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trente-sept</a:t>
            </a:r>
            <a:r>
              <a:rPr lang="en-US" sz="2400" dirty="0">
                <a:latin typeface="Palatino"/>
                <a:cs typeface="Palatino"/>
              </a:rPr>
              <a:t>:  22/5 – 26/5</a:t>
            </a:r>
            <a:br>
              <a:rPr lang="en-US" sz="2400" dirty="0">
                <a:latin typeface="Palatino"/>
                <a:cs typeface="Palatino"/>
              </a:rPr>
            </a:br>
            <a:r>
              <a:rPr lang="en-US" sz="2100" dirty="0">
                <a:latin typeface="Palatino"/>
                <a:cs typeface="Palatino"/>
              </a:rPr>
              <a:t>nous </a:t>
            </a:r>
            <a:r>
              <a:rPr lang="en-US" sz="2100" dirty="0" err="1">
                <a:latin typeface="Palatino"/>
                <a:cs typeface="Palatino"/>
              </a:rPr>
              <a:t>sommes</a:t>
            </a:r>
            <a:r>
              <a:rPr lang="en-US" sz="2100" dirty="0">
                <a:latin typeface="Palatino"/>
                <a:cs typeface="Palatino"/>
              </a:rPr>
              <a:t> </a:t>
            </a:r>
            <a:r>
              <a:rPr lang="en-US" sz="2100" dirty="0" err="1">
                <a:latin typeface="Palatino"/>
                <a:cs typeface="Palatino"/>
              </a:rPr>
              <a:t>mercredi</a:t>
            </a:r>
            <a:r>
              <a:rPr lang="en-US" sz="2100" dirty="0">
                <a:latin typeface="Palatino"/>
                <a:cs typeface="Palatino"/>
              </a:rPr>
              <a:t>, le </a:t>
            </a:r>
            <a:r>
              <a:rPr lang="en-US" sz="2100" dirty="0" err="1">
                <a:latin typeface="Palatino"/>
                <a:cs typeface="Palatino"/>
              </a:rPr>
              <a:t>vingt-quatre</a:t>
            </a:r>
            <a:r>
              <a:rPr lang="en-US" sz="2100" dirty="0">
                <a:latin typeface="Palatino"/>
                <a:cs typeface="Palatino"/>
              </a:rPr>
              <a:t> </a:t>
            </a:r>
            <a:r>
              <a:rPr lang="en-US" sz="2100" dirty="0" err="1">
                <a:latin typeface="Palatino"/>
                <a:cs typeface="Palatino"/>
              </a:rPr>
              <a:t>mai</a:t>
            </a:r>
            <a:r>
              <a:rPr lang="en-US" sz="2100" dirty="0">
                <a:latin typeface="Palatino"/>
                <a:cs typeface="Palatino"/>
              </a:rPr>
              <a:t> </a:t>
            </a:r>
            <a:r>
              <a:rPr lang="en-US" sz="2100" dirty="0" err="1">
                <a:latin typeface="Palatino"/>
                <a:cs typeface="Palatino"/>
              </a:rPr>
              <a:t>deux</a:t>
            </a:r>
            <a:r>
              <a:rPr lang="en-US" sz="2100" dirty="0">
                <a:latin typeface="Palatino"/>
                <a:cs typeface="Palatino"/>
              </a:rPr>
              <a:t> mille dix-</a:t>
            </a:r>
            <a:r>
              <a:rPr lang="en-US" sz="2100" dirty="0" err="1">
                <a:latin typeface="Palatino"/>
                <a:cs typeface="Palatino"/>
              </a:rPr>
              <a:t>sept</a:t>
            </a:r>
            <a:endParaRPr lang="en-US" sz="21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68885180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trente-huit</a:t>
            </a:r>
            <a:r>
              <a:rPr lang="en-US" sz="2400" dirty="0">
                <a:latin typeface="Palatino"/>
                <a:cs typeface="Palatino"/>
              </a:rPr>
              <a:t>:  30/5 – 2/6</a:t>
            </a:r>
            <a:br>
              <a:rPr lang="en-US" sz="2400" dirty="0">
                <a:latin typeface="Palatino"/>
                <a:cs typeface="Palatino"/>
              </a:rPr>
            </a:br>
            <a:r>
              <a:rPr lang="en-US" sz="2400" dirty="0">
                <a:latin typeface="Palatino"/>
                <a:cs typeface="Palatino"/>
              </a:rPr>
              <a:t>nous </a:t>
            </a:r>
            <a:r>
              <a:rPr lang="en-US" sz="2400" dirty="0" err="1">
                <a:latin typeface="Palatino"/>
                <a:cs typeface="Palatino"/>
              </a:rPr>
              <a:t>sommes</a:t>
            </a:r>
            <a:r>
              <a:rPr lang="en-US" sz="2400" dirty="0">
                <a:latin typeface="Palatino"/>
                <a:cs typeface="Palatino"/>
              </a:rPr>
              <a:t> </a:t>
            </a:r>
            <a:r>
              <a:rPr lang="en-US" sz="2400" dirty="0" err="1">
                <a:latin typeface="Palatino"/>
                <a:cs typeface="Palatino"/>
              </a:rPr>
              <a:t>mardi</a:t>
            </a:r>
            <a:r>
              <a:rPr lang="en-US" sz="2400" dirty="0">
                <a:latin typeface="Palatino"/>
                <a:cs typeface="Palatino"/>
              </a:rPr>
              <a:t>, le </a:t>
            </a:r>
            <a:r>
              <a:rPr lang="en-US" sz="2400" dirty="0" err="1">
                <a:latin typeface="Palatino"/>
                <a:cs typeface="Palatino"/>
              </a:rPr>
              <a:t>trente</a:t>
            </a:r>
            <a:r>
              <a:rPr lang="en-US" sz="2400" dirty="0">
                <a:latin typeface="Palatino"/>
                <a:cs typeface="Palatino"/>
              </a:rPr>
              <a:t> </a:t>
            </a:r>
            <a:r>
              <a:rPr lang="en-US" sz="2400" dirty="0" err="1">
                <a:latin typeface="Palatino"/>
                <a:cs typeface="Palatino"/>
              </a:rPr>
              <a:t>mai</a:t>
            </a:r>
            <a:r>
              <a:rPr lang="en-US" sz="2400" dirty="0">
                <a:latin typeface="Palatino"/>
                <a:cs typeface="Palatino"/>
              </a:rPr>
              <a:t> </a:t>
            </a:r>
            <a:r>
              <a:rPr lang="en-US" sz="2400" dirty="0" err="1">
                <a:latin typeface="Palatino"/>
                <a:cs typeface="Palatino"/>
              </a:rPr>
              <a:t>deux</a:t>
            </a:r>
            <a:r>
              <a:rPr lang="en-US" sz="2400" dirty="0">
                <a:latin typeface="Palatino"/>
                <a:cs typeface="Palatino"/>
              </a:rPr>
              <a:t> mille dix-</a:t>
            </a:r>
            <a:r>
              <a:rPr lang="en-US" sz="2400" dirty="0" err="1">
                <a:latin typeface="Palatino"/>
                <a:cs typeface="Palatino"/>
              </a:rPr>
              <a:t>sept</a:t>
            </a:r>
            <a:endParaRPr lang="en-US" sz="24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631000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4504" y="274320"/>
            <a:ext cx="7739184" cy="1143000"/>
          </a:xfrm>
        </p:spPr>
        <p:txBody>
          <a:bodyPr>
            <a:noAutofit/>
          </a:bodyPr>
          <a:lstStyle/>
          <a:p>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trente-huit</a:t>
            </a:r>
            <a:r>
              <a:rPr lang="en-US" sz="2400" dirty="0">
                <a:latin typeface="Palatino"/>
                <a:cs typeface="Palatino"/>
              </a:rPr>
              <a:t>:  30/5 – 2/6</a:t>
            </a:r>
            <a:br>
              <a:rPr lang="en-US" sz="2400" dirty="0">
                <a:latin typeface="Palatino"/>
                <a:cs typeface="Palatino"/>
              </a:rPr>
            </a:br>
            <a:r>
              <a:rPr lang="en-US" sz="2100" dirty="0">
                <a:latin typeface="Palatino"/>
                <a:cs typeface="Palatino"/>
              </a:rPr>
              <a:t>nous </a:t>
            </a:r>
            <a:r>
              <a:rPr lang="en-US" sz="2100" dirty="0" err="1">
                <a:latin typeface="Palatino"/>
                <a:cs typeface="Palatino"/>
              </a:rPr>
              <a:t>sommes</a:t>
            </a:r>
            <a:r>
              <a:rPr lang="en-US" sz="2100" dirty="0">
                <a:latin typeface="Palatino"/>
                <a:cs typeface="Palatino"/>
              </a:rPr>
              <a:t> </a:t>
            </a:r>
            <a:r>
              <a:rPr lang="en-US" sz="2100" dirty="0" err="1">
                <a:latin typeface="Palatino"/>
                <a:cs typeface="Palatino"/>
              </a:rPr>
              <a:t>mercredi</a:t>
            </a:r>
            <a:r>
              <a:rPr lang="en-US" sz="2100" dirty="0">
                <a:latin typeface="Palatino"/>
                <a:cs typeface="Palatino"/>
              </a:rPr>
              <a:t>, le </a:t>
            </a:r>
            <a:r>
              <a:rPr lang="en-US" sz="2100" dirty="0" err="1">
                <a:latin typeface="Palatino"/>
                <a:cs typeface="Palatino"/>
              </a:rPr>
              <a:t>trente</a:t>
            </a:r>
            <a:r>
              <a:rPr lang="en-US" sz="2100" dirty="0">
                <a:latin typeface="Palatino"/>
                <a:cs typeface="Palatino"/>
              </a:rPr>
              <a:t>-et-un </a:t>
            </a:r>
            <a:r>
              <a:rPr lang="en-US" sz="2100" dirty="0" err="1">
                <a:latin typeface="Palatino"/>
                <a:cs typeface="Palatino"/>
              </a:rPr>
              <a:t>mai</a:t>
            </a:r>
            <a:r>
              <a:rPr lang="en-US" sz="2100" dirty="0">
                <a:latin typeface="Palatino"/>
                <a:cs typeface="Palatino"/>
              </a:rPr>
              <a:t> </a:t>
            </a:r>
            <a:r>
              <a:rPr lang="en-US" sz="2100" dirty="0" err="1">
                <a:latin typeface="Palatino"/>
                <a:cs typeface="Palatino"/>
              </a:rPr>
              <a:t>deux</a:t>
            </a:r>
            <a:r>
              <a:rPr lang="en-US" sz="2100" dirty="0">
                <a:latin typeface="Palatino"/>
                <a:cs typeface="Palatino"/>
              </a:rPr>
              <a:t> mille dix-</a:t>
            </a:r>
            <a:r>
              <a:rPr lang="en-US" sz="2100" dirty="0" err="1">
                <a:latin typeface="Palatino"/>
                <a:cs typeface="Palatino"/>
              </a:rPr>
              <a:t>sept</a:t>
            </a:r>
            <a:endParaRPr lang="en-US" sz="21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6074520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624" y="274320"/>
            <a:ext cx="7724064" cy="1143000"/>
          </a:xfrm>
        </p:spPr>
        <p:txBody>
          <a:bodyPr>
            <a:noAutofit/>
          </a:bodyPr>
          <a:lstStyle/>
          <a:p>
            <a:r>
              <a:rPr lang="en-US" sz="2400" dirty="0">
                <a:latin typeface="Palatino"/>
                <a:cs typeface="Palatino"/>
              </a:rPr>
              <a:t>la </a:t>
            </a:r>
            <a:r>
              <a:rPr lang="en-US" sz="2400" dirty="0" err="1">
                <a:latin typeface="Palatino"/>
                <a:cs typeface="Palatino"/>
              </a:rPr>
              <a:t>semaine</a:t>
            </a:r>
            <a:r>
              <a:rPr lang="en-US" sz="2400" dirty="0">
                <a:latin typeface="Palatino"/>
                <a:cs typeface="Palatino"/>
              </a:rPr>
              <a:t> </a:t>
            </a:r>
            <a:r>
              <a:rPr lang="en-US" sz="2400" dirty="0" err="1">
                <a:latin typeface="Palatino"/>
                <a:cs typeface="Palatino"/>
              </a:rPr>
              <a:t>numéro</a:t>
            </a:r>
            <a:r>
              <a:rPr lang="en-US" sz="2400" dirty="0">
                <a:latin typeface="Palatino"/>
                <a:cs typeface="Palatino"/>
              </a:rPr>
              <a:t> </a:t>
            </a:r>
            <a:r>
              <a:rPr lang="en-US" sz="2400" b="1" dirty="0" err="1">
                <a:latin typeface="Palatino"/>
                <a:cs typeface="Palatino"/>
              </a:rPr>
              <a:t>trente-huit</a:t>
            </a:r>
            <a:r>
              <a:rPr lang="en-US" sz="2400" dirty="0">
                <a:latin typeface="Palatino"/>
                <a:cs typeface="Palatino"/>
              </a:rPr>
              <a:t>:  30/5 – 2/6</a:t>
            </a:r>
            <a:br>
              <a:rPr lang="en-US" sz="2400" dirty="0">
                <a:latin typeface="Palatino"/>
                <a:cs typeface="Palatino"/>
              </a:rPr>
            </a:br>
            <a:r>
              <a:rPr lang="en-US" sz="2100" dirty="0">
                <a:latin typeface="Palatino"/>
                <a:cs typeface="Palatino"/>
              </a:rPr>
              <a:t>nous </a:t>
            </a:r>
            <a:r>
              <a:rPr lang="en-US" sz="2100" dirty="0" err="1">
                <a:latin typeface="Palatino"/>
                <a:cs typeface="Palatino"/>
              </a:rPr>
              <a:t>sommes</a:t>
            </a:r>
            <a:r>
              <a:rPr lang="en-US" sz="2100" dirty="0">
                <a:latin typeface="Palatino"/>
                <a:cs typeface="Palatino"/>
              </a:rPr>
              <a:t> </a:t>
            </a:r>
            <a:r>
              <a:rPr lang="en-US" sz="2100" dirty="0" err="1">
                <a:latin typeface="Palatino"/>
                <a:cs typeface="Palatino"/>
              </a:rPr>
              <a:t>mercredi</a:t>
            </a:r>
            <a:r>
              <a:rPr lang="en-US" sz="2100" dirty="0">
                <a:latin typeface="Palatino"/>
                <a:cs typeface="Palatino"/>
              </a:rPr>
              <a:t>, le </a:t>
            </a:r>
            <a:r>
              <a:rPr lang="en-US" sz="2100" dirty="0" err="1">
                <a:latin typeface="Palatino"/>
                <a:cs typeface="Palatino"/>
              </a:rPr>
              <a:t>trente</a:t>
            </a:r>
            <a:r>
              <a:rPr lang="en-US" sz="2100" dirty="0">
                <a:latin typeface="Palatino"/>
                <a:cs typeface="Palatino"/>
              </a:rPr>
              <a:t>-et-un </a:t>
            </a:r>
            <a:r>
              <a:rPr lang="en-US" sz="2100" dirty="0" err="1">
                <a:latin typeface="Palatino"/>
                <a:cs typeface="Palatino"/>
              </a:rPr>
              <a:t>mai</a:t>
            </a:r>
            <a:r>
              <a:rPr lang="en-US" sz="2100" dirty="0">
                <a:latin typeface="Palatino"/>
                <a:cs typeface="Palatino"/>
              </a:rPr>
              <a:t> </a:t>
            </a:r>
            <a:r>
              <a:rPr lang="en-US" sz="2100" dirty="0" err="1">
                <a:latin typeface="Palatino"/>
                <a:cs typeface="Palatino"/>
              </a:rPr>
              <a:t>deux</a:t>
            </a:r>
            <a:r>
              <a:rPr lang="en-US" sz="2100" dirty="0">
                <a:latin typeface="Palatino"/>
                <a:cs typeface="Palatino"/>
              </a:rPr>
              <a:t> mille dix-</a:t>
            </a:r>
            <a:r>
              <a:rPr lang="en-US" sz="2100" dirty="0" err="1">
                <a:latin typeface="Palatino"/>
                <a:cs typeface="Palatino"/>
              </a:rPr>
              <a:t>sept</a:t>
            </a:r>
            <a:endParaRPr lang="en-US" sz="21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209353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081" y="274320"/>
            <a:ext cx="7867607" cy="1143000"/>
          </a:xfrm>
        </p:spPr>
        <p:txBody>
          <a:bodyPr>
            <a:no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trente-trois</a:t>
            </a:r>
            <a:r>
              <a:rPr lang="en-US" sz="2400" dirty="0">
                <a:latin typeface="Palatino Linotype"/>
                <a:cs typeface="Palatino Linotype"/>
              </a:rPr>
              <a:t>:  30/4 – 4/5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mercredi</a:t>
            </a:r>
            <a:r>
              <a:rPr lang="en-US" sz="2400" dirty="0">
                <a:latin typeface="Palatino Linotype"/>
                <a:cs typeface="Palatino Linotype"/>
              </a:rPr>
              <a:t>, le </a:t>
            </a:r>
            <a:r>
              <a:rPr lang="en-US" sz="2400" dirty="0" err="1">
                <a:latin typeface="Palatino Linotype"/>
                <a:cs typeface="Palatino Linotype"/>
              </a:rPr>
              <a:t>deux</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2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85839438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0353" y="274320"/>
            <a:ext cx="7753335" cy="1143000"/>
          </a:xfrm>
        </p:spPr>
        <p:txBody>
          <a:bodyPr>
            <a:no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trente-trois</a:t>
            </a:r>
            <a:r>
              <a:rPr lang="en-US" sz="2400" dirty="0">
                <a:latin typeface="Palatino Linotype"/>
                <a:cs typeface="Palatino Linotype"/>
              </a:rPr>
              <a:t>:  30/4 – 4/5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jeudi</a:t>
            </a:r>
            <a:r>
              <a:rPr lang="en-US" sz="2400" dirty="0">
                <a:latin typeface="Palatino Linotype"/>
                <a:cs typeface="Palatino Linotype"/>
              </a:rPr>
              <a:t>, le </a:t>
            </a:r>
            <a:r>
              <a:rPr lang="en-US" sz="2400" dirty="0" err="1">
                <a:latin typeface="Palatino Linotype"/>
                <a:cs typeface="Palatino Linotype"/>
              </a:rPr>
              <a:t>trois</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latin typeface="Palatino Linotype"/>
              <a:cs typeface="Palatino Linotype"/>
            </a:endParaRPr>
          </a:p>
        </p:txBody>
      </p:sp>
      <p:sp>
        <p:nvSpPr>
          <p:cNvPr id="3" name="Content Placeholder 2"/>
          <p:cNvSpPr>
            <a:spLocks noGrp="1"/>
          </p:cNvSpPr>
          <p:nvPr>
            <p:ph sz="half" idx="1"/>
          </p:nvPr>
        </p:nvSpPr>
        <p:spPr>
          <a:xfrm>
            <a:off x="1180353" y="1523999"/>
            <a:ext cx="3750235" cy="5169648"/>
          </a:xfrm>
        </p:spPr>
        <p:txBody>
          <a:bodyPr>
            <a:normAutofit lnSpcReduction="10000"/>
          </a:bodyPr>
          <a:lstStyle/>
          <a:p>
            <a:pPr marL="82296" indent="0">
              <a:spcBef>
                <a:spcPts val="1200"/>
              </a:spcBef>
              <a:spcAft>
                <a:spcPts val="1200"/>
              </a:spcAft>
              <a:buNone/>
            </a:pPr>
            <a:r>
              <a:rPr lang="en-US" sz="2400" b="1" i="1" dirty="0" smtClean="0">
                <a:solidFill>
                  <a:srgbClr val="0000FF"/>
                </a:solidFill>
                <a:latin typeface="Palatino Linotype"/>
                <a:cs typeface="Palatino Linotype"/>
              </a:rPr>
              <a:t>Les mots du jour:</a:t>
            </a:r>
          </a:p>
          <a:p>
            <a:pPr>
              <a:spcBef>
                <a:spcPts val="1200"/>
              </a:spcBef>
            </a:pPr>
            <a:r>
              <a:rPr lang="en-US" sz="2400" dirty="0" smtClean="0">
                <a:latin typeface="Palatino Linotype"/>
                <a:cs typeface="Palatino Linotype"/>
              </a:rPr>
              <a:t>Au </a:t>
            </a:r>
            <a:r>
              <a:rPr lang="en-US" sz="2400" dirty="0" err="1" smtClean="0">
                <a:latin typeface="Palatino Linotype"/>
                <a:cs typeface="Palatino Linotype"/>
              </a:rPr>
              <a:t>secours</a:t>
            </a:r>
            <a:r>
              <a:rPr lang="en-US" sz="2400" dirty="0" smtClean="0">
                <a:latin typeface="Palatino Linotype"/>
                <a:cs typeface="Palatino Linotype"/>
              </a:rPr>
              <a:t>!	</a:t>
            </a:r>
            <a:r>
              <a:rPr lang="en-US" sz="2400" i="1" dirty="0" smtClean="0">
                <a:solidFill>
                  <a:srgbClr val="0000FF"/>
                </a:solidFill>
                <a:latin typeface="Palatino Linotype"/>
                <a:cs typeface="Palatino Linotype"/>
              </a:rPr>
              <a:t>Help!</a:t>
            </a:r>
          </a:p>
          <a:p>
            <a:pPr>
              <a:spcBef>
                <a:spcPts val="1200"/>
              </a:spcBef>
            </a:pPr>
            <a:r>
              <a:rPr lang="en-US" sz="2400" dirty="0" err="1" smtClean="0">
                <a:latin typeface="Palatino Linotype"/>
                <a:cs typeface="Palatino Linotype"/>
              </a:rPr>
              <a:t>aussitôt</a:t>
            </a:r>
            <a:r>
              <a:rPr lang="en-US" sz="2400" dirty="0" smtClean="0">
                <a:latin typeface="Palatino Linotype"/>
                <a:cs typeface="Palatino Linotype"/>
              </a:rPr>
              <a:t> </a:t>
            </a:r>
            <a:r>
              <a:rPr lang="en-US" sz="2400" dirty="0" err="1" smtClean="0">
                <a:latin typeface="Palatino Linotype"/>
                <a:cs typeface="Palatino Linotype"/>
              </a:rPr>
              <a:t>que</a:t>
            </a:r>
            <a:r>
              <a:rPr lang="en-US" sz="2400" dirty="0">
                <a:latin typeface="Palatino Linotype"/>
                <a:cs typeface="Palatino Linotype"/>
              </a:rPr>
              <a:t> </a:t>
            </a:r>
            <a:r>
              <a:rPr lang="en-US" sz="2400" dirty="0" smtClean="0">
                <a:latin typeface="Palatino Linotype"/>
                <a:cs typeface="Palatino Linotype"/>
              </a:rPr>
              <a:t>   </a:t>
            </a:r>
            <a:r>
              <a:rPr lang="en-US" sz="2400" i="1" dirty="0" smtClean="0">
                <a:solidFill>
                  <a:srgbClr val="0000FF"/>
                </a:solidFill>
                <a:latin typeface="Palatino Linotype"/>
                <a:cs typeface="Palatino Linotype"/>
              </a:rPr>
              <a:t>as soon as</a:t>
            </a:r>
          </a:p>
          <a:p>
            <a:pPr>
              <a:spcBef>
                <a:spcPts val="1200"/>
              </a:spcBef>
            </a:pPr>
            <a:r>
              <a:rPr lang="en-US" sz="2400" dirty="0" err="1" smtClean="0">
                <a:latin typeface="Palatino Linotype"/>
                <a:cs typeface="Palatino Linotype"/>
              </a:rPr>
              <a:t>avoir</a:t>
            </a:r>
            <a:r>
              <a:rPr lang="en-US" sz="2400" dirty="0" smtClean="0">
                <a:latin typeface="Palatino Linotype"/>
                <a:cs typeface="Palatino Linotype"/>
              </a:rPr>
              <a:t> bonne mine 		    </a:t>
            </a:r>
            <a:r>
              <a:rPr lang="en-US" sz="2400" i="1" dirty="0" smtClean="0">
                <a:solidFill>
                  <a:srgbClr val="0000FF"/>
                </a:solidFill>
                <a:latin typeface="Palatino Linotype"/>
                <a:cs typeface="Palatino Linotype"/>
              </a:rPr>
              <a:t>to look well</a:t>
            </a:r>
          </a:p>
          <a:p>
            <a:pPr>
              <a:spcBef>
                <a:spcPts val="1200"/>
              </a:spcBef>
            </a:pPr>
            <a:r>
              <a:rPr lang="en-US" sz="2400" dirty="0" err="1" smtClean="0">
                <a:latin typeface="Palatino Linotype"/>
                <a:cs typeface="Palatino Linotype"/>
              </a:rPr>
              <a:t>avoir</a:t>
            </a:r>
            <a:r>
              <a:rPr lang="en-US" sz="2400" dirty="0" smtClean="0">
                <a:latin typeface="Palatino Linotype"/>
                <a:cs typeface="Palatino Linotype"/>
              </a:rPr>
              <a:t> </a:t>
            </a:r>
            <a:r>
              <a:rPr lang="en-US" sz="2400" dirty="0" err="1" smtClean="0">
                <a:latin typeface="Palatino Linotype"/>
                <a:cs typeface="Palatino Linotype"/>
              </a:rPr>
              <a:t>mauvaise</a:t>
            </a:r>
            <a:r>
              <a:rPr lang="en-US" sz="2400" dirty="0" smtClean="0">
                <a:latin typeface="Palatino Linotype"/>
                <a:cs typeface="Palatino Linotype"/>
              </a:rPr>
              <a:t> mine		    </a:t>
            </a:r>
            <a:r>
              <a:rPr lang="en-US" sz="2400" i="1" dirty="0" smtClean="0">
                <a:solidFill>
                  <a:srgbClr val="0000FF"/>
                </a:solidFill>
                <a:latin typeface="Palatino Linotype"/>
                <a:cs typeface="Palatino Linotype"/>
              </a:rPr>
              <a:t>to look sick</a:t>
            </a:r>
          </a:p>
          <a:p>
            <a:pPr>
              <a:spcBef>
                <a:spcPts val="1200"/>
              </a:spcBef>
            </a:pPr>
            <a:r>
              <a:rPr lang="en-US" sz="2400" dirty="0" err="1" smtClean="0">
                <a:latin typeface="Palatino Linotype"/>
                <a:cs typeface="Palatino Linotype"/>
              </a:rPr>
              <a:t>avoir</a:t>
            </a:r>
            <a:r>
              <a:rPr lang="en-US" sz="2400" dirty="0" smtClean="0">
                <a:latin typeface="Palatino Linotype"/>
                <a:cs typeface="Palatino Linotype"/>
              </a:rPr>
              <a:t> </a:t>
            </a:r>
            <a:r>
              <a:rPr lang="en-US" sz="2400" dirty="0" err="1" smtClean="0">
                <a:latin typeface="Palatino Linotype"/>
                <a:cs typeface="Palatino Linotype"/>
              </a:rPr>
              <a:t>chaud</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to be warm/hot</a:t>
            </a:r>
          </a:p>
          <a:p>
            <a:pPr>
              <a:spcBef>
                <a:spcPts val="1200"/>
              </a:spcBef>
            </a:pPr>
            <a:r>
              <a:rPr lang="en-US" sz="2400" dirty="0" err="1" smtClean="0">
                <a:latin typeface="Palatino Linotype"/>
                <a:cs typeface="Palatino Linotype"/>
              </a:rPr>
              <a:t>avoir</a:t>
            </a:r>
            <a:r>
              <a:rPr lang="en-US" sz="2400" dirty="0" smtClean="0">
                <a:latin typeface="Palatino Linotype"/>
                <a:cs typeface="Palatino Linotype"/>
              </a:rPr>
              <a:t> </a:t>
            </a:r>
            <a:r>
              <a:rPr lang="en-US" sz="2400" dirty="0" err="1" smtClean="0">
                <a:latin typeface="Palatino Linotype"/>
                <a:cs typeface="Palatino Linotype"/>
              </a:rPr>
              <a:t>froid</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to be cold</a:t>
            </a:r>
          </a:p>
          <a:p>
            <a:pPr>
              <a:spcBef>
                <a:spcPts val="1200"/>
              </a:spcBef>
            </a:pPr>
            <a:r>
              <a:rPr lang="en-US" sz="2400" dirty="0" err="1" smtClean="0">
                <a:latin typeface="Palatino Linotype"/>
                <a:cs typeface="Palatino Linotype"/>
              </a:rPr>
              <a:t>avoir</a:t>
            </a:r>
            <a:r>
              <a:rPr lang="en-US" sz="2400" dirty="0" smtClean="0">
                <a:latin typeface="Palatino Linotype"/>
                <a:cs typeface="Palatino Linotype"/>
              </a:rPr>
              <a:t> mal </a:t>
            </a:r>
            <a:r>
              <a:rPr lang="en-US" sz="2400" dirty="0" err="1" smtClean="0">
                <a:latin typeface="Palatino Linotype"/>
                <a:cs typeface="Palatino Linotype"/>
              </a:rPr>
              <a:t>à</a:t>
            </a:r>
            <a:r>
              <a:rPr lang="en-US" sz="2400" dirty="0">
                <a:latin typeface="Palatino Linotype"/>
                <a:cs typeface="Palatino Linotype"/>
              </a:rPr>
              <a:t> </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to hurt</a:t>
            </a:r>
            <a:endParaRPr lang="en-US" sz="2400" i="1" dirty="0">
              <a:solidFill>
                <a:srgbClr val="0000FF"/>
              </a:solidFill>
              <a:latin typeface="Palatino Linotype"/>
              <a:cs typeface="Palatino Linotype"/>
            </a:endParaRPr>
          </a:p>
        </p:txBody>
      </p:sp>
      <p:sp>
        <p:nvSpPr>
          <p:cNvPr id="4" name="Content Placeholder 3"/>
          <p:cNvSpPr>
            <a:spLocks noGrp="1"/>
          </p:cNvSpPr>
          <p:nvPr>
            <p:ph sz="half" idx="2"/>
          </p:nvPr>
        </p:nvSpPr>
        <p:spPr>
          <a:xfrm>
            <a:off x="5065059" y="1523999"/>
            <a:ext cx="3868629" cy="5169647"/>
          </a:xfrm>
        </p:spPr>
        <p:txBody>
          <a:bodyPr>
            <a:normAutofit lnSpcReduction="10000"/>
          </a:bodyPr>
          <a:lstStyle/>
          <a:p>
            <a:pPr>
              <a:lnSpc>
                <a:spcPct val="110000"/>
              </a:lnSpc>
              <a:spcBef>
                <a:spcPts val="1800"/>
              </a:spcBef>
            </a:pPr>
            <a:r>
              <a:rPr lang="en-US" sz="2400" dirty="0" err="1" smtClean="0">
                <a:latin typeface="Palatino Linotype"/>
                <a:cs typeface="Palatino Linotype"/>
              </a:rPr>
              <a:t>avoir</a:t>
            </a:r>
            <a:r>
              <a:rPr lang="en-US" sz="2400" dirty="0" smtClean="0">
                <a:latin typeface="Palatino Linotype"/>
                <a:cs typeface="Palatino Linotype"/>
              </a:rPr>
              <a:t> </a:t>
            </a:r>
            <a:r>
              <a:rPr lang="en-US" sz="2400" dirty="0" err="1" smtClean="0">
                <a:latin typeface="Palatino Linotype"/>
                <a:cs typeface="Palatino Linotype"/>
              </a:rPr>
              <a:t>peur</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to be afraid</a:t>
            </a:r>
          </a:p>
          <a:p>
            <a:pPr>
              <a:lnSpc>
                <a:spcPct val="110000"/>
              </a:lnSpc>
              <a:spcBef>
                <a:spcPts val="1800"/>
              </a:spcBef>
            </a:pPr>
            <a:r>
              <a:rPr lang="en-US" sz="2400" dirty="0" err="1" smtClean="0">
                <a:latin typeface="Palatino Linotype"/>
                <a:cs typeface="Palatino Linotype"/>
              </a:rPr>
              <a:t>baisser</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to lower</a:t>
            </a:r>
          </a:p>
          <a:p>
            <a:pPr>
              <a:lnSpc>
                <a:spcPct val="110000"/>
              </a:lnSpc>
              <a:spcBef>
                <a:spcPts val="1800"/>
              </a:spcBef>
            </a:pPr>
            <a:r>
              <a:rPr lang="en-US" sz="2400" dirty="0" smtClean="0">
                <a:latin typeface="Palatino Linotype"/>
                <a:cs typeface="Palatino Linotype"/>
              </a:rPr>
              <a:t>un </a:t>
            </a:r>
            <a:r>
              <a:rPr lang="en-US" sz="2400" dirty="0" err="1" smtClean="0">
                <a:latin typeface="Palatino Linotype"/>
                <a:cs typeface="Palatino Linotype"/>
              </a:rPr>
              <a:t>bâton</a:t>
            </a:r>
            <a:r>
              <a:rPr lang="en-US" sz="2400" dirty="0" smtClean="0">
                <a:latin typeface="Palatino Linotype"/>
                <a:cs typeface="Palatino Linotype"/>
              </a:rPr>
              <a:t>	      </a:t>
            </a:r>
            <a:r>
              <a:rPr lang="en-US" sz="2400" i="1" dirty="0" smtClean="0">
                <a:solidFill>
                  <a:srgbClr val="0000FF"/>
                </a:solidFill>
                <a:latin typeface="Palatino Linotype"/>
                <a:cs typeface="Palatino Linotype"/>
              </a:rPr>
              <a:t>ski pole</a:t>
            </a:r>
          </a:p>
          <a:p>
            <a:pPr>
              <a:lnSpc>
                <a:spcPct val="110000"/>
              </a:lnSpc>
              <a:spcBef>
                <a:spcPts val="1800"/>
              </a:spcBef>
            </a:pPr>
            <a:r>
              <a:rPr lang="en-US" sz="2400" dirty="0" smtClean="0">
                <a:latin typeface="Palatino Linotype"/>
                <a:cs typeface="Palatino Linotype"/>
              </a:rPr>
              <a:t>un </a:t>
            </a:r>
            <a:r>
              <a:rPr lang="en-US" sz="2400" dirty="0" err="1" smtClean="0">
                <a:latin typeface="Palatino Linotype"/>
                <a:cs typeface="Palatino Linotype"/>
              </a:rPr>
              <a:t>cœur</a:t>
            </a:r>
            <a:r>
              <a:rPr lang="en-US" sz="2400" dirty="0" smtClean="0">
                <a:latin typeface="Palatino Linotype"/>
                <a:cs typeface="Palatino Linotype"/>
              </a:rPr>
              <a:t>	      </a:t>
            </a:r>
            <a:r>
              <a:rPr lang="en-US" sz="2400" i="1" dirty="0" smtClean="0">
                <a:solidFill>
                  <a:srgbClr val="0000FF"/>
                </a:solidFill>
                <a:latin typeface="Palatino Linotype"/>
                <a:cs typeface="Palatino Linotype"/>
              </a:rPr>
              <a:t>heart</a:t>
            </a:r>
          </a:p>
          <a:p>
            <a:pPr>
              <a:lnSpc>
                <a:spcPct val="110000"/>
              </a:lnSpc>
              <a:spcBef>
                <a:spcPts val="1800"/>
              </a:spcBef>
            </a:pPr>
            <a:r>
              <a:rPr lang="en-US" sz="2400" dirty="0" err="1" smtClean="0">
                <a:latin typeface="Palatino Linotype"/>
                <a:cs typeface="Palatino Linotype"/>
              </a:rPr>
              <a:t>avoir</a:t>
            </a:r>
            <a:r>
              <a:rPr lang="en-US" sz="2400" dirty="0" smtClean="0">
                <a:latin typeface="Palatino Linotype"/>
                <a:cs typeface="Palatino Linotype"/>
              </a:rPr>
              <a:t> mal au </a:t>
            </a:r>
            <a:r>
              <a:rPr lang="en-US" sz="2400" dirty="0" err="1" smtClean="0">
                <a:latin typeface="Palatino Linotype"/>
                <a:cs typeface="Palatino Linotype"/>
              </a:rPr>
              <a:t>cœur</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to feel nauseous</a:t>
            </a:r>
          </a:p>
          <a:p>
            <a:pPr>
              <a:lnSpc>
                <a:spcPct val="110000"/>
              </a:lnSpc>
              <a:spcBef>
                <a:spcPts val="1800"/>
              </a:spcBef>
            </a:pPr>
            <a:r>
              <a:rPr lang="en-US" sz="2400" dirty="0" smtClean="0">
                <a:latin typeface="Palatino Linotype"/>
                <a:cs typeface="Palatino Linotype"/>
              </a:rPr>
              <a:t>devoir	      </a:t>
            </a:r>
            <a:r>
              <a:rPr lang="en-US" sz="2400" i="1" dirty="0" smtClean="0">
                <a:solidFill>
                  <a:srgbClr val="0000FF"/>
                </a:solidFill>
                <a:latin typeface="Palatino Linotype"/>
                <a:cs typeface="Palatino Linotype"/>
              </a:rPr>
              <a:t>to have to</a:t>
            </a:r>
          </a:p>
          <a:p>
            <a:pPr>
              <a:lnSpc>
                <a:spcPct val="110000"/>
              </a:lnSpc>
              <a:spcBef>
                <a:spcPts val="1800"/>
              </a:spcBef>
            </a:pPr>
            <a:r>
              <a:rPr lang="en-US" sz="2400" dirty="0" smtClean="0">
                <a:latin typeface="Palatino Linotype"/>
                <a:cs typeface="Palatino Linotype"/>
              </a:rPr>
              <a:t>facile	      </a:t>
            </a:r>
            <a:r>
              <a:rPr lang="en-US" sz="2400" i="1" dirty="0" smtClean="0">
                <a:solidFill>
                  <a:srgbClr val="0000FF"/>
                </a:solidFill>
                <a:latin typeface="Palatino Linotype"/>
                <a:cs typeface="Palatino Linotype"/>
              </a:rPr>
              <a:t>easy</a:t>
            </a:r>
          </a:p>
          <a:p>
            <a:pPr>
              <a:lnSpc>
                <a:spcPct val="110000"/>
              </a:lnSpc>
              <a:spcBef>
                <a:spcPts val="1800"/>
              </a:spcBef>
            </a:pPr>
            <a:r>
              <a:rPr lang="en-US" sz="2400" dirty="0" err="1" smtClean="0">
                <a:latin typeface="Palatino Linotype"/>
                <a:cs typeface="Palatino Linotype"/>
              </a:rPr>
              <a:t>falloir</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to be necessary</a:t>
            </a:r>
            <a:endParaRPr lang="en-US" sz="2400" i="1" dirty="0">
              <a:solidFill>
                <a:srgbClr val="0000FF"/>
              </a:solidFill>
              <a:latin typeface="Palatino Linotype"/>
              <a:cs typeface="Palatino Linotype"/>
            </a:endParaRPr>
          </a:p>
        </p:txBody>
      </p:sp>
    </p:spTree>
    <p:extLst>
      <p:ext uri="{BB962C8B-B14F-4D97-AF65-F5344CB8AC3E}">
        <p14:creationId xmlns:p14="http://schemas.microsoft.com/office/powerpoint/2010/main" val="259919748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0" end="0"/>
                                            </p:txEl>
                                          </p:spTgt>
                                        </p:tgtEl>
                                        <p:attrNameLst>
                                          <p:attrName>style.visibility</p:attrName>
                                        </p:attrNameLst>
                                      </p:cBhvr>
                                      <p:to>
                                        <p:strVal val="visible"/>
                                      </p:to>
                                    </p:set>
                                    <p:animEffect transition="in" filter="fade">
                                      <p:cBhvr>
                                        <p:cTn id="63" dur="1000"/>
                                        <p:tgtEl>
                                          <p:spTgt spid="4">
                                            <p:txEl>
                                              <p:pRg st="0" end="0"/>
                                            </p:txEl>
                                          </p:spTgt>
                                        </p:tgtEl>
                                      </p:cBhvr>
                                    </p:animEffect>
                                    <p:anim calcmode="lin" valueType="num">
                                      <p:cBhvr>
                                        <p:cTn id="6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xEl>
                                              <p:pRg st="1" end="1"/>
                                            </p:txEl>
                                          </p:spTgt>
                                        </p:tgtEl>
                                        <p:attrNameLst>
                                          <p:attrName>style.visibility</p:attrName>
                                        </p:attrNameLst>
                                      </p:cBhvr>
                                      <p:to>
                                        <p:strVal val="visible"/>
                                      </p:to>
                                    </p:set>
                                    <p:animEffect transition="in" filter="fade">
                                      <p:cBhvr>
                                        <p:cTn id="70" dur="1000"/>
                                        <p:tgtEl>
                                          <p:spTgt spid="4">
                                            <p:txEl>
                                              <p:pRg st="1" end="1"/>
                                            </p:txEl>
                                          </p:spTgt>
                                        </p:tgtEl>
                                      </p:cBhvr>
                                    </p:animEffect>
                                    <p:anim calcmode="lin" valueType="num">
                                      <p:cBhvr>
                                        <p:cTn id="7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4">
                                            <p:txEl>
                                              <p:pRg st="2" end="2"/>
                                            </p:txEl>
                                          </p:spTgt>
                                        </p:tgtEl>
                                        <p:attrNameLst>
                                          <p:attrName>style.visibility</p:attrName>
                                        </p:attrNameLst>
                                      </p:cBhvr>
                                      <p:to>
                                        <p:strVal val="visible"/>
                                      </p:to>
                                    </p:set>
                                    <p:animEffect transition="in" filter="fade">
                                      <p:cBhvr>
                                        <p:cTn id="77" dur="1000"/>
                                        <p:tgtEl>
                                          <p:spTgt spid="4">
                                            <p:txEl>
                                              <p:pRg st="2" end="2"/>
                                            </p:txEl>
                                          </p:spTgt>
                                        </p:tgtEl>
                                      </p:cBhvr>
                                    </p:animEffect>
                                    <p:anim calcmode="lin" valueType="num">
                                      <p:cBhvr>
                                        <p:cTn id="7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4">
                                            <p:txEl>
                                              <p:pRg st="3" end="3"/>
                                            </p:txEl>
                                          </p:spTgt>
                                        </p:tgtEl>
                                        <p:attrNameLst>
                                          <p:attrName>style.visibility</p:attrName>
                                        </p:attrNameLst>
                                      </p:cBhvr>
                                      <p:to>
                                        <p:strVal val="visible"/>
                                      </p:to>
                                    </p:set>
                                    <p:animEffect transition="in" filter="fade">
                                      <p:cBhvr>
                                        <p:cTn id="84" dur="1000"/>
                                        <p:tgtEl>
                                          <p:spTgt spid="4">
                                            <p:txEl>
                                              <p:pRg st="3" end="3"/>
                                            </p:txEl>
                                          </p:spTgt>
                                        </p:tgtEl>
                                      </p:cBhvr>
                                    </p:animEffect>
                                    <p:anim calcmode="lin" valueType="num">
                                      <p:cBhvr>
                                        <p:cTn id="8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4">
                                            <p:txEl>
                                              <p:pRg st="4" end="4"/>
                                            </p:txEl>
                                          </p:spTgt>
                                        </p:tgtEl>
                                        <p:attrNameLst>
                                          <p:attrName>style.visibility</p:attrName>
                                        </p:attrNameLst>
                                      </p:cBhvr>
                                      <p:to>
                                        <p:strVal val="visible"/>
                                      </p:to>
                                    </p:set>
                                    <p:animEffect transition="in" filter="fade">
                                      <p:cBhvr>
                                        <p:cTn id="91" dur="1000"/>
                                        <p:tgtEl>
                                          <p:spTgt spid="4">
                                            <p:txEl>
                                              <p:pRg st="4" end="4"/>
                                            </p:txEl>
                                          </p:spTgt>
                                        </p:tgtEl>
                                      </p:cBhvr>
                                    </p:animEffect>
                                    <p:anim calcmode="lin" valueType="num">
                                      <p:cBhvr>
                                        <p:cTn id="9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4">
                                            <p:txEl>
                                              <p:pRg st="5" end="5"/>
                                            </p:txEl>
                                          </p:spTgt>
                                        </p:tgtEl>
                                        <p:attrNameLst>
                                          <p:attrName>style.visibility</p:attrName>
                                        </p:attrNameLst>
                                      </p:cBhvr>
                                      <p:to>
                                        <p:strVal val="visible"/>
                                      </p:to>
                                    </p:set>
                                    <p:animEffect transition="in" filter="fade">
                                      <p:cBhvr>
                                        <p:cTn id="98" dur="1000"/>
                                        <p:tgtEl>
                                          <p:spTgt spid="4">
                                            <p:txEl>
                                              <p:pRg st="5" end="5"/>
                                            </p:txEl>
                                          </p:spTgt>
                                        </p:tgtEl>
                                      </p:cBhvr>
                                    </p:animEffect>
                                    <p:anim calcmode="lin" valueType="num">
                                      <p:cBhvr>
                                        <p:cTn id="9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00"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4">
                                            <p:txEl>
                                              <p:pRg st="6" end="6"/>
                                            </p:txEl>
                                          </p:spTgt>
                                        </p:tgtEl>
                                        <p:attrNameLst>
                                          <p:attrName>style.visibility</p:attrName>
                                        </p:attrNameLst>
                                      </p:cBhvr>
                                      <p:to>
                                        <p:strVal val="visible"/>
                                      </p:to>
                                    </p:set>
                                    <p:animEffect transition="in" filter="fade">
                                      <p:cBhvr>
                                        <p:cTn id="105" dur="1000"/>
                                        <p:tgtEl>
                                          <p:spTgt spid="4">
                                            <p:txEl>
                                              <p:pRg st="6" end="6"/>
                                            </p:txEl>
                                          </p:spTgt>
                                        </p:tgtEl>
                                      </p:cBhvr>
                                    </p:animEffect>
                                    <p:anim calcmode="lin" valueType="num">
                                      <p:cBhvr>
                                        <p:cTn id="10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07"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4">
                                            <p:txEl>
                                              <p:pRg st="7" end="7"/>
                                            </p:txEl>
                                          </p:spTgt>
                                        </p:tgtEl>
                                        <p:attrNameLst>
                                          <p:attrName>style.visibility</p:attrName>
                                        </p:attrNameLst>
                                      </p:cBhvr>
                                      <p:to>
                                        <p:strVal val="visible"/>
                                      </p:to>
                                    </p:set>
                                    <p:animEffect transition="in" filter="fade">
                                      <p:cBhvr>
                                        <p:cTn id="112" dur="1000"/>
                                        <p:tgtEl>
                                          <p:spTgt spid="4">
                                            <p:txEl>
                                              <p:pRg st="7" end="7"/>
                                            </p:txEl>
                                          </p:spTgt>
                                        </p:tgtEl>
                                      </p:cBhvr>
                                    </p:animEffect>
                                    <p:anim calcmode="lin" valueType="num">
                                      <p:cBhvr>
                                        <p:cTn id="11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14"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081" y="274320"/>
            <a:ext cx="7867607" cy="1143000"/>
          </a:xfrm>
        </p:spPr>
        <p:txBody>
          <a:bodyPr>
            <a:no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trente-trois</a:t>
            </a:r>
            <a:r>
              <a:rPr lang="en-US" sz="2400" dirty="0">
                <a:latin typeface="Palatino Linotype"/>
                <a:cs typeface="Palatino Linotype"/>
              </a:rPr>
              <a:t>:  30/4 – 4/5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jeudi</a:t>
            </a:r>
            <a:r>
              <a:rPr lang="en-US" sz="2400" dirty="0">
                <a:latin typeface="Palatino Linotype"/>
                <a:cs typeface="Palatino Linotype"/>
              </a:rPr>
              <a:t>, le </a:t>
            </a:r>
            <a:r>
              <a:rPr lang="en-US" sz="2400" dirty="0" err="1">
                <a:latin typeface="Palatino Linotype"/>
                <a:cs typeface="Palatino Linotype"/>
              </a:rPr>
              <a:t>trois</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2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402873019"/>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693" y="274320"/>
            <a:ext cx="7945995" cy="948713"/>
          </a:xfrm>
        </p:spPr>
        <p:txBody>
          <a:bodyPr>
            <a:noAutofit/>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trente-trois</a:t>
            </a:r>
            <a:r>
              <a:rPr lang="en-US" sz="2400" dirty="0">
                <a:latin typeface="Palatino Linotype"/>
                <a:cs typeface="Palatino Linotype"/>
              </a:rPr>
              <a:t>:  30/4 – 4/5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vendredi</a:t>
            </a:r>
            <a:r>
              <a:rPr lang="en-US" sz="2400" dirty="0">
                <a:latin typeface="Palatino Linotype"/>
                <a:cs typeface="Palatino Linotype"/>
              </a:rPr>
              <a:t>, le </a:t>
            </a:r>
            <a:r>
              <a:rPr lang="en-US" sz="2400" dirty="0" err="1">
                <a:latin typeface="Palatino Linotype"/>
                <a:cs typeface="Palatino Linotype"/>
              </a:rPr>
              <a:t>quatre</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latin typeface="Palatino Linotype"/>
              <a:cs typeface="Palatino Linotype"/>
            </a:endParaRPr>
          </a:p>
        </p:txBody>
      </p:sp>
      <p:sp>
        <p:nvSpPr>
          <p:cNvPr id="3" name="Content Placeholder 2"/>
          <p:cNvSpPr>
            <a:spLocks noGrp="1"/>
          </p:cNvSpPr>
          <p:nvPr>
            <p:ph sz="half" idx="1"/>
          </p:nvPr>
        </p:nvSpPr>
        <p:spPr>
          <a:xfrm>
            <a:off x="1120588" y="1523999"/>
            <a:ext cx="3780118" cy="5139765"/>
          </a:xfrm>
        </p:spPr>
        <p:txBody>
          <a:bodyPr>
            <a:normAutofit lnSpcReduction="10000"/>
          </a:bodyPr>
          <a:lstStyle/>
          <a:p>
            <a:pPr>
              <a:spcBef>
                <a:spcPts val="1800"/>
              </a:spcBef>
            </a:pPr>
            <a:r>
              <a:rPr lang="en-US" sz="2400" dirty="0" err="1" smtClean="0">
                <a:latin typeface="Palatino Linotype"/>
                <a:cs typeface="Palatino Linotype"/>
              </a:rPr>
              <a:t>prénom</a:t>
            </a:r>
            <a:r>
              <a:rPr lang="en-US" sz="2400" dirty="0" smtClean="0">
                <a:latin typeface="Palatino Linotype"/>
                <a:cs typeface="Palatino Linotype"/>
              </a:rPr>
              <a:t>	</a:t>
            </a:r>
            <a:r>
              <a:rPr lang="en-US" sz="2400" i="1" dirty="0" smtClean="0">
                <a:solidFill>
                  <a:srgbClr val="0000FF"/>
                </a:solidFill>
                <a:latin typeface="Palatino Linotype"/>
                <a:cs typeface="Palatino Linotype"/>
              </a:rPr>
              <a:t>first name</a:t>
            </a:r>
          </a:p>
          <a:p>
            <a:pPr>
              <a:spcBef>
                <a:spcPts val="1800"/>
              </a:spcBef>
            </a:pPr>
            <a:r>
              <a:rPr lang="en-US" sz="2400" dirty="0" err="1" smtClean="0">
                <a:latin typeface="Palatino Linotype"/>
                <a:cs typeface="Palatino Linotype"/>
              </a:rPr>
              <a:t>donner</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to give</a:t>
            </a:r>
          </a:p>
          <a:p>
            <a:pPr>
              <a:spcBef>
                <a:spcPts val="1800"/>
              </a:spcBef>
            </a:pPr>
            <a:r>
              <a:rPr lang="en-US" sz="2400" dirty="0" err="1" smtClean="0">
                <a:latin typeface="Palatino Linotype"/>
                <a:cs typeface="Palatino Linotype"/>
              </a:rPr>
              <a:t>d’abord</a:t>
            </a:r>
            <a:r>
              <a:rPr lang="en-US" sz="2400" dirty="0" smtClean="0">
                <a:latin typeface="Palatino Linotype"/>
                <a:cs typeface="Palatino Linotype"/>
              </a:rPr>
              <a:t>	</a:t>
            </a:r>
            <a:r>
              <a:rPr lang="en-US" sz="2400" i="1" dirty="0" smtClean="0">
                <a:solidFill>
                  <a:srgbClr val="0000FF"/>
                </a:solidFill>
                <a:latin typeface="Palatino Linotype"/>
                <a:cs typeface="Palatino Linotype"/>
              </a:rPr>
              <a:t>first (of all)</a:t>
            </a:r>
          </a:p>
          <a:p>
            <a:pPr>
              <a:spcBef>
                <a:spcPts val="1800"/>
              </a:spcBef>
            </a:pPr>
            <a:r>
              <a:rPr lang="en-US" sz="2400" dirty="0" smtClean="0">
                <a:latin typeface="Palatino Linotype"/>
                <a:cs typeface="Palatino Linotype"/>
              </a:rPr>
              <a:t>facile	</a:t>
            </a:r>
            <a:r>
              <a:rPr lang="en-US" sz="2400" i="1" dirty="0" smtClean="0">
                <a:solidFill>
                  <a:srgbClr val="0000FF"/>
                </a:solidFill>
                <a:latin typeface="Palatino Linotype"/>
                <a:cs typeface="Palatino Linotype"/>
              </a:rPr>
              <a:t>easy</a:t>
            </a:r>
          </a:p>
          <a:p>
            <a:pPr>
              <a:spcBef>
                <a:spcPts val="1800"/>
              </a:spcBef>
            </a:pPr>
            <a:r>
              <a:rPr lang="en-US" sz="2400" dirty="0" err="1" smtClean="0">
                <a:latin typeface="Palatino Linotype"/>
                <a:cs typeface="Palatino Linotype"/>
              </a:rPr>
              <a:t>à</a:t>
            </a:r>
            <a:r>
              <a:rPr lang="en-US" sz="2400" dirty="0" smtClean="0">
                <a:latin typeface="Palatino Linotype"/>
                <a:cs typeface="Palatino Linotype"/>
              </a:rPr>
              <a:t> la </a:t>
            </a:r>
            <a:r>
              <a:rPr lang="en-US" sz="2400" dirty="0" err="1" smtClean="0">
                <a:latin typeface="Palatino Linotype"/>
                <a:cs typeface="Palatino Linotype"/>
              </a:rPr>
              <a:t>fois</a:t>
            </a:r>
            <a:r>
              <a:rPr lang="en-US" sz="2400" dirty="0" smtClean="0">
                <a:latin typeface="Palatino Linotype"/>
                <a:cs typeface="Palatino Linotype"/>
              </a:rPr>
              <a:t>	</a:t>
            </a:r>
            <a:r>
              <a:rPr lang="en-US" sz="2400" i="1" dirty="0" smtClean="0">
                <a:solidFill>
                  <a:srgbClr val="0000FF"/>
                </a:solidFill>
                <a:latin typeface="Palatino Linotype"/>
                <a:cs typeface="Palatino Linotype"/>
              </a:rPr>
              <a:t>at the same 		time</a:t>
            </a:r>
          </a:p>
          <a:p>
            <a:pPr>
              <a:spcBef>
                <a:spcPts val="1800"/>
              </a:spcBef>
            </a:pPr>
            <a:r>
              <a:rPr lang="en-US" sz="2400" dirty="0" smtClean="0">
                <a:latin typeface="Palatino Linotype"/>
                <a:cs typeface="Palatino Linotype"/>
              </a:rPr>
              <a:t>et </a:t>
            </a:r>
            <a:r>
              <a:rPr lang="en-US" sz="2400" dirty="0" err="1" smtClean="0">
                <a:latin typeface="Palatino Linotype"/>
                <a:cs typeface="Palatino Linotype"/>
              </a:rPr>
              <a:t>puis</a:t>
            </a:r>
            <a:r>
              <a:rPr lang="en-US" sz="2400" dirty="0" smtClean="0">
                <a:latin typeface="Palatino Linotype"/>
                <a:cs typeface="Palatino Linotype"/>
              </a:rPr>
              <a:t>	</a:t>
            </a:r>
            <a:r>
              <a:rPr lang="en-US" sz="2400" i="1" dirty="0" smtClean="0">
                <a:solidFill>
                  <a:srgbClr val="0000FF"/>
                </a:solidFill>
                <a:latin typeface="Palatino Linotype"/>
                <a:cs typeface="Palatino Linotype"/>
              </a:rPr>
              <a:t>and then</a:t>
            </a:r>
          </a:p>
          <a:p>
            <a:pPr>
              <a:spcBef>
                <a:spcPts val="1800"/>
              </a:spcBef>
            </a:pPr>
            <a:r>
              <a:rPr lang="en-US" sz="2400" dirty="0" err="1" smtClean="0">
                <a:latin typeface="Palatino Linotype"/>
                <a:cs typeface="Palatino Linotype"/>
              </a:rPr>
              <a:t>pauvre</a:t>
            </a:r>
            <a:r>
              <a:rPr lang="en-US" sz="2400" dirty="0" smtClean="0">
                <a:latin typeface="Palatino Linotype"/>
                <a:cs typeface="Palatino Linotype"/>
              </a:rPr>
              <a:t>	</a:t>
            </a:r>
            <a:r>
              <a:rPr lang="en-US" sz="2400" i="1" dirty="0" smtClean="0">
                <a:solidFill>
                  <a:srgbClr val="0000FF"/>
                </a:solidFill>
                <a:latin typeface="Palatino Linotype"/>
                <a:cs typeface="Palatino Linotype"/>
              </a:rPr>
              <a:t>poor</a:t>
            </a:r>
          </a:p>
          <a:p>
            <a:pPr>
              <a:spcBef>
                <a:spcPts val="1800"/>
              </a:spcBef>
            </a:pPr>
            <a:r>
              <a:rPr lang="en-US" sz="2400" dirty="0" err="1" smtClean="0">
                <a:latin typeface="Palatino Linotype"/>
                <a:cs typeface="Palatino Linotype"/>
              </a:rPr>
              <a:t>aisé</a:t>
            </a:r>
            <a:r>
              <a:rPr lang="en-US" sz="2400" dirty="0" smtClean="0">
                <a:latin typeface="Palatino Linotype"/>
                <a:cs typeface="Palatino Linotype"/>
              </a:rPr>
              <a:t>(e)	</a:t>
            </a:r>
            <a:r>
              <a:rPr lang="en-US" sz="2400" i="1" dirty="0" smtClean="0">
                <a:solidFill>
                  <a:srgbClr val="0000FF"/>
                </a:solidFill>
                <a:latin typeface="Palatino Linotype"/>
                <a:cs typeface="Palatino Linotype"/>
              </a:rPr>
              <a:t>well off</a:t>
            </a:r>
          </a:p>
        </p:txBody>
      </p:sp>
      <p:sp>
        <p:nvSpPr>
          <p:cNvPr id="4" name="Content Placeholder 3"/>
          <p:cNvSpPr>
            <a:spLocks noGrp="1"/>
          </p:cNvSpPr>
          <p:nvPr>
            <p:ph sz="half" idx="2"/>
          </p:nvPr>
        </p:nvSpPr>
        <p:spPr>
          <a:xfrm>
            <a:off x="5050118" y="1524000"/>
            <a:ext cx="3883570" cy="5139764"/>
          </a:xfrm>
        </p:spPr>
        <p:txBody>
          <a:bodyPr>
            <a:normAutofit lnSpcReduction="10000"/>
          </a:bodyPr>
          <a:lstStyle/>
          <a:p>
            <a:pPr>
              <a:spcBef>
                <a:spcPts val="1600"/>
              </a:spcBef>
            </a:pPr>
            <a:r>
              <a:rPr lang="en-US" sz="2400" dirty="0" smtClean="0">
                <a:latin typeface="Palatino Linotype"/>
                <a:cs typeface="Palatino Linotype"/>
              </a:rPr>
              <a:t>plus </a:t>
            </a:r>
            <a:r>
              <a:rPr lang="en-US" sz="2400" dirty="0" err="1" smtClean="0">
                <a:latin typeface="Palatino Linotype"/>
                <a:cs typeface="Palatino Linotype"/>
              </a:rPr>
              <a:t>âgé</a:t>
            </a:r>
            <a:r>
              <a:rPr lang="en-US" sz="2400" dirty="0" smtClean="0">
                <a:latin typeface="Palatino Linotype"/>
                <a:cs typeface="Palatino Linotype"/>
              </a:rPr>
              <a:t>(e)	</a:t>
            </a:r>
            <a:r>
              <a:rPr lang="en-US" sz="2400" i="1" dirty="0" smtClean="0">
                <a:solidFill>
                  <a:srgbClr val="0000FF"/>
                </a:solidFill>
                <a:latin typeface="Palatino Linotype"/>
                <a:cs typeface="Palatino Linotype"/>
              </a:rPr>
              <a:t>older</a:t>
            </a:r>
          </a:p>
          <a:p>
            <a:pPr>
              <a:spcBef>
                <a:spcPts val="1600"/>
              </a:spcBef>
            </a:pPr>
            <a:r>
              <a:rPr lang="en-US" sz="2400" dirty="0" smtClean="0">
                <a:latin typeface="Palatino Linotype"/>
                <a:cs typeface="Palatino Linotype"/>
              </a:rPr>
              <a:t>plus </a:t>
            </a:r>
            <a:r>
              <a:rPr lang="en-US" sz="2400" dirty="0" err="1" smtClean="0">
                <a:latin typeface="Palatino Linotype"/>
                <a:cs typeface="Palatino Linotype"/>
              </a:rPr>
              <a:t>jeune</a:t>
            </a:r>
            <a:r>
              <a:rPr lang="en-US" sz="2400" dirty="0" smtClean="0">
                <a:latin typeface="Palatino Linotype"/>
                <a:cs typeface="Palatino Linotype"/>
              </a:rPr>
              <a:t>	</a:t>
            </a:r>
            <a:r>
              <a:rPr lang="en-US" sz="2400" dirty="0">
                <a:latin typeface="Palatino Linotype"/>
                <a:cs typeface="Palatino Linotype"/>
              </a:rPr>
              <a:t> </a:t>
            </a:r>
            <a:r>
              <a:rPr lang="en-US" sz="2400" dirty="0" smtClean="0">
                <a:latin typeface="Palatino Linotype"/>
                <a:cs typeface="Palatino Linotype"/>
              </a:rPr>
              <a:t>     </a:t>
            </a:r>
            <a:r>
              <a:rPr lang="en-US" sz="2400" i="1" dirty="0" smtClean="0">
                <a:solidFill>
                  <a:srgbClr val="0000FF"/>
                </a:solidFill>
                <a:latin typeface="Palatino Linotype"/>
                <a:cs typeface="Palatino Linotype"/>
              </a:rPr>
              <a:t>younger</a:t>
            </a:r>
          </a:p>
          <a:p>
            <a:pPr>
              <a:spcBef>
                <a:spcPts val="1600"/>
              </a:spcBef>
            </a:pPr>
            <a:r>
              <a:rPr lang="en-US" sz="2400" dirty="0" smtClean="0">
                <a:latin typeface="Palatino Linotype"/>
                <a:cs typeface="Palatino Linotype"/>
              </a:rPr>
              <a:t>un </a:t>
            </a:r>
            <a:r>
              <a:rPr lang="en-US" sz="2400" dirty="0" err="1" smtClean="0">
                <a:latin typeface="Palatino Linotype"/>
                <a:cs typeface="Palatino Linotype"/>
              </a:rPr>
              <a:t>fils</a:t>
            </a:r>
            <a:r>
              <a:rPr lang="en-US" sz="2400" dirty="0" smtClean="0">
                <a:latin typeface="Palatino Linotype"/>
                <a:cs typeface="Palatino Linotype"/>
              </a:rPr>
              <a:t> unique	</a:t>
            </a:r>
            <a:r>
              <a:rPr lang="en-US" sz="2400" i="1" dirty="0" smtClean="0">
                <a:solidFill>
                  <a:srgbClr val="0000FF"/>
                </a:solidFill>
                <a:latin typeface="Palatino Linotype"/>
                <a:cs typeface="Palatino Linotype"/>
              </a:rPr>
              <a:t>only 			child</a:t>
            </a:r>
          </a:p>
          <a:p>
            <a:pPr>
              <a:spcBef>
                <a:spcPts val="1600"/>
              </a:spcBef>
            </a:pPr>
            <a:r>
              <a:rPr lang="en-US" sz="2400" dirty="0" smtClean="0">
                <a:latin typeface="Palatino Linotype"/>
                <a:cs typeface="Palatino Linotype"/>
              </a:rPr>
              <a:t>commencer       </a:t>
            </a:r>
            <a:r>
              <a:rPr lang="en-US" sz="2400" i="1" dirty="0" smtClean="0">
                <a:solidFill>
                  <a:srgbClr val="0000FF"/>
                </a:solidFill>
                <a:latin typeface="Palatino Linotype"/>
                <a:cs typeface="Palatino Linotype"/>
              </a:rPr>
              <a:t>to begin</a:t>
            </a:r>
          </a:p>
          <a:p>
            <a:pPr>
              <a:spcBef>
                <a:spcPts val="1600"/>
              </a:spcBef>
            </a:pPr>
            <a:r>
              <a:rPr lang="en-US" sz="2400" dirty="0" smtClean="0">
                <a:latin typeface="Palatino Linotype"/>
                <a:cs typeface="Palatino Linotype"/>
              </a:rPr>
              <a:t>continuer	     </a:t>
            </a:r>
            <a:r>
              <a:rPr lang="en-US" sz="2400" i="1" dirty="0" smtClean="0">
                <a:solidFill>
                  <a:srgbClr val="0000FF"/>
                </a:solidFill>
                <a:latin typeface="Palatino Linotype"/>
                <a:cs typeface="Palatino Linotype"/>
              </a:rPr>
              <a:t>to continue</a:t>
            </a:r>
          </a:p>
          <a:p>
            <a:pPr>
              <a:spcBef>
                <a:spcPts val="1600"/>
              </a:spcBef>
            </a:pPr>
            <a:r>
              <a:rPr lang="en-US" sz="2400" dirty="0" smtClean="0">
                <a:latin typeface="Palatino Linotype"/>
                <a:cs typeface="Palatino Linotype"/>
              </a:rPr>
              <a:t>nous </a:t>
            </a:r>
            <a:r>
              <a:rPr lang="en-US" sz="2400" dirty="0" err="1" smtClean="0">
                <a:latin typeface="Palatino Linotype"/>
                <a:cs typeface="Palatino Linotype"/>
              </a:rPr>
              <a:t>continuons</a:t>
            </a:r>
            <a:r>
              <a:rPr lang="en-US" sz="2400" dirty="0" smtClean="0">
                <a:latin typeface="Palatino Linotype"/>
                <a:cs typeface="Palatino Linotype"/>
              </a:rPr>
              <a:t>		    	 	    </a:t>
            </a:r>
            <a:r>
              <a:rPr lang="en-US" sz="2400" i="1" dirty="0" smtClean="0">
                <a:solidFill>
                  <a:srgbClr val="0000FF"/>
                </a:solidFill>
                <a:latin typeface="Palatino Linotype"/>
                <a:cs typeface="Palatino Linotype"/>
              </a:rPr>
              <a:t>we continue</a:t>
            </a:r>
          </a:p>
          <a:p>
            <a:pPr>
              <a:spcBef>
                <a:spcPts val="1600"/>
              </a:spcBef>
            </a:pPr>
            <a:r>
              <a:rPr lang="en-US" sz="2400" dirty="0" err="1" smtClean="0">
                <a:latin typeface="Palatino Linotype"/>
                <a:cs typeface="Palatino Linotype"/>
              </a:rPr>
              <a:t>arrêter</a:t>
            </a:r>
            <a:r>
              <a:rPr lang="en-US" sz="2400" dirty="0" smtClean="0">
                <a:latin typeface="Palatino Linotype"/>
                <a:cs typeface="Palatino Linotype"/>
              </a:rPr>
              <a:t>		</a:t>
            </a:r>
            <a:r>
              <a:rPr lang="en-US" sz="2400" i="1" dirty="0" smtClean="0">
                <a:solidFill>
                  <a:srgbClr val="0000FF"/>
                </a:solidFill>
                <a:latin typeface="Palatino Linotype"/>
                <a:cs typeface="Palatino Linotype"/>
              </a:rPr>
              <a:t>to stop</a:t>
            </a:r>
          </a:p>
          <a:p>
            <a:pPr>
              <a:spcBef>
                <a:spcPts val="1600"/>
              </a:spcBef>
            </a:pPr>
            <a:r>
              <a:rPr lang="en-US" sz="2400" dirty="0" smtClean="0">
                <a:latin typeface="Palatino Linotype"/>
                <a:cs typeface="Palatino Linotype"/>
              </a:rPr>
              <a:t>après		</a:t>
            </a:r>
            <a:r>
              <a:rPr lang="en-US" sz="2400" i="1" dirty="0" smtClean="0">
                <a:solidFill>
                  <a:srgbClr val="0000FF"/>
                </a:solidFill>
                <a:latin typeface="Palatino Linotype"/>
                <a:cs typeface="Palatino Linotype"/>
              </a:rPr>
              <a:t>after</a:t>
            </a:r>
            <a:endParaRPr lang="en-US" sz="2400" i="1" dirty="0">
              <a:solidFill>
                <a:srgbClr val="0000FF"/>
              </a:solidFill>
              <a:latin typeface="Palatino Linotype"/>
              <a:cs typeface="Palatino Linotype"/>
            </a:endParaRPr>
          </a:p>
        </p:txBody>
      </p:sp>
    </p:spTree>
    <p:extLst>
      <p:ext uri="{BB962C8B-B14F-4D97-AF65-F5344CB8AC3E}">
        <p14:creationId xmlns:p14="http://schemas.microsoft.com/office/powerpoint/2010/main" val="306220827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 calcmode="lin" valueType="num">
                                      <p:cBhvr>
                                        <p:cTn id="6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grpId="0"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 calcmode="lin" valueType="num">
                                      <p:cBhvr>
                                        <p:cTn id="79"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6" end="6"/>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grpId="0" nodeType="clickEffect">
                                  <p:stCondLst>
                                    <p:cond delay="0"/>
                                  </p:stCondLst>
                                  <p:childTnLst>
                                    <p:set>
                                      <p:cBhvr>
                                        <p:cTn id="90" dur="1" fill="hold">
                                          <p:stCondLst>
                                            <p:cond delay="0"/>
                                          </p:stCondLst>
                                        </p:cTn>
                                        <p:tgtEl>
                                          <p:spTgt spid="3">
                                            <p:txEl>
                                              <p:pRg st="7" end="7"/>
                                            </p:txEl>
                                          </p:spTgt>
                                        </p:tgtEl>
                                        <p:attrNameLst>
                                          <p:attrName>style.visibility</p:attrName>
                                        </p:attrNameLst>
                                      </p:cBhvr>
                                      <p:to>
                                        <p:strVal val="visible"/>
                                      </p:to>
                                    </p:set>
                                    <p:anim calcmode="lin" valueType="num">
                                      <p:cBhvr>
                                        <p:cTn id="91"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94"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3">
                                            <p:txEl>
                                              <p:pRg st="7" end="7"/>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grpId="0" nodeType="clickEffect">
                                  <p:stCondLst>
                                    <p:cond delay="0"/>
                                  </p:stCondLst>
                                  <p:childTnLst>
                                    <p:set>
                                      <p:cBhvr>
                                        <p:cTn id="102" dur="1" fill="hold">
                                          <p:stCondLst>
                                            <p:cond delay="0"/>
                                          </p:stCondLst>
                                        </p:cTn>
                                        <p:tgtEl>
                                          <p:spTgt spid="4">
                                            <p:txEl>
                                              <p:pRg st="0" end="0"/>
                                            </p:txEl>
                                          </p:spTgt>
                                        </p:tgtEl>
                                        <p:attrNameLst>
                                          <p:attrName>style.visibility</p:attrName>
                                        </p:attrNameLst>
                                      </p:cBhvr>
                                      <p:to>
                                        <p:strVal val="visible"/>
                                      </p:to>
                                    </p:set>
                                    <p:anim calcmode="lin" valueType="num">
                                      <p:cBhvr>
                                        <p:cTn id="103"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06"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4">
                                            <p:txEl>
                                              <p:pRg st="0" end="0"/>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5" presetClass="entr" presetSubtype="0" fill="hold" grpId="0" nodeType="clickEffect">
                                  <p:stCondLst>
                                    <p:cond delay="0"/>
                                  </p:stCondLst>
                                  <p:childTnLst>
                                    <p:set>
                                      <p:cBhvr>
                                        <p:cTn id="114" dur="1" fill="hold">
                                          <p:stCondLst>
                                            <p:cond delay="0"/>
                                          </p:stCondLst>
                                        </p:cTn>
                                        <p:tgtEl>
                                          <p:spTgt spid="4">
                                            <p:txEl>
                                              <p:pRg st="1" end="1"/>
                                            </p:txEl>
                                          </p:spTgt>
                                        </p:tgtEl>
                                        <p:attrNameLst>
                                          <p:attrName>style.visibility</p:attrName>
                                        </p:attrNameLst>
                                      </p:cBhvr>
                                      <p:to>
                                        <p:strVal val="visible"/>
                                      </p:to>
                                    </p:set>
                                    <p:anim calcmode="lin" valueType="num">
                                      <p:cBhvr>
                                        <p:cTn id="115" dur="500" decel="50000" fill="hold">
                                          <p:stCondLst>
                                            <p:cond delay="0"/>
                                          </p:stCondLst>
                                        </p:cTn>
                                        <p:tgtEl>
                                          <p:spTgt spid="4">
                                            <p:txEl>
                                              <p:pRg st="1" end="1"/>
                                            </p:txEl>
                                          </p:spTgt>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4">
                                            <p:txEl>
                                              <p:pRg st="1" end="1"/>
                                            </p:txEl>
                                          </p:spTgt>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4">
                                            <p:txEl>
                                              <p:pRg st="1" end="1"/>
                                            </p:txEl>
                                          </p:spTgt>
                                        </p:tgtEl>
                                        <p:attrNameLst>
                                          <p:attrName>ppt_w</p:attrName>
                                        </p:attrNameLst>
                                      </p:cBhvr>
                                      <p:tavLst>
                                        <p:tav tm="0">
                                          <p:val>
                                            <p:strVal val="#ppt_w*.05"/>
                                          </p:val>
                                        </p:tav>
                                        <p:tav tm="100000">
                                          <p:val>
                                            <p:strVal val="#ppt_w"/>
                                          </p:val>
                                        </p:tav>
                                      </p:tavLst>
                                    </p:anim>
                                    <p:anim calcmode="lin" valueType="num">
                                      <p:cBhvr>
                                        <p:cTn id="118" dur="10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4">
                                            <p:txEl>
                                              <p:pRg st="1" end="1"/>
                                            </p:txEl>
                                          </p:spTgt>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4">
                                            <p:txEl>
                                              <p:pRg st="1" end="1"/>
                                            </p:txEl>
                                          </p:spTgt>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4">
                                            <p:txEl>
                                              <p:pRg st="1" end="1"/>
                                            </p:txEl>
                                          </p:spTgt>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4">
                                            <p:txEl>
                                              <p:pRg st="1" end="1"/>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5" presetClass="entr" presetSubtype="0" fill="hold" grpId="0" nodeType="clickEffect">
                                  <p:stCondLst>
                                    <p:cond delay="0"/>
                                  </p:stCondLst>
                                  <p:childTnLst>
                                    <p:set>
                                      <p:cBhvr>
                                        <p:cTn id="126" dur="1" fill="hold">
                                          <p:stCondLst>
                                            <p:cond delay="0"/>
                                          </p:stCondLst>
                                        </p:cTn>
                                        <p:tgtEl>
                                          <p:spTgt spid="4">
                                            <p:txEl>
                                              <p:pRg st="2" end="2"/>
                                            </p:txEl>
                                          </p:spTgt>
                                        </p:tgtEl>
                                        <p:attrNameLst>
                                          <p:attrName>style.visibility</p:attrName>
                                        </p:attrNameLst>
                                      </p:cBhvr>
                                      <p:to>
                                        <p:strVal val="visible"/>
                                      </p:to>
                                    </p:set>
                                    <p:anim calcmode="lin" valueType="num">
                                      <p:cBhvr>
                                        <p:cTn id="127"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128"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129"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130"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131"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132"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133"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134" dur="1000" decel="50000">
                                          <p:stCondLst>
                                            <p:cond delay="0"/>
                                          </p:stCondLst>
                                        </p:cTn>
                                        <p:tgtEl>
                                          <p:spTgt spid="4">
                                            <p:txEl>
                                              <p:pRg st="2" end="2"/>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25" presetClass="entr" presetSubtype="0" fill="hold" grpId="0" nodeType="clickEffect">
                                  <p:stCondLst>
                                    <p:cond delay="0"/>
                                  </p:stCondLst>
                                  <p:childTnLst>
                                    <p:set>
                                      <p:cBhvr>
                                        <p:cTn id="138" dur="1" fill="hold">
                                          <p:stCondLst>
                                            <p:cond delay="0"/>
                                          </p:stCondLst>
                                        </p:cTn>
                                        <p:tgtEl>
                                          <p:spTgt spid="4">
                                            <p:txEl>
                                              <p:pRg st="3" end="3"/>
                                            </p:txEl>
                                          </p:spTgt>
                                        </p:tgtEl>
                                        <p:attrNameLst>
                                          <p:attrName>style.visibility</p:attrName>
                                        </p:attrNameLst>
                                      </p:cBhvr>
                                      <p:to>
                                        <p:strVal val="visible"/>
                                      </p:to>
                                    </p:set>
                                    <p:anim calcmode="lin" valueType="num">
                                      <p:cBhvr>
                                        <p:cTn id="139"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140"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141"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142"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143"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144"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145"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146" dur="1000" decel="50000">
                                          <p:stCondLst>
                                            <p:cond delay="0"/>
                                          </p:stCondLst>
                                        </p:cTn>
                                        <p:tgtEl>
                                          <p:spTgt spid="4">
                                            <p:txEl>
                                              <p:pRg st="3" end="3"/>
                                            </p:txEl>
                                          </p:spTgt>
                                        </p:tgtEl>
                                      </p:cBhvr>
                                    </p:animEffect>
                                  </p:childTnLst>
                                </p:cTn>
                              </p:par>
                            </p:childTnLst>
                          </p:cTn>
                        </p:par>
                      </p:childTnLst>
                    </p:cTn>
                  </p:par>
                  <p:par>
                    <p:cTn id="147" fill="hold">
                      <p:stCondLst>
                        <p:cond delay="indefinite"/>
                      </p:stCondLst>
                      <p:childTnLst>
                        <p:par>
                          <p:cTn id="148" fill="hold">
                            <p:stCondLst>
                              <p:cond delay="0"/>
                            </p:stCondLst>
                            <p:childTnLst>
                              <p:par>
                                <p:cTn id="149" presetID="25" presetClass="entr" presetSubtype="0" fill="hold" grpId="0" nodeType="clickEffect">
                                  <p:stCondLst>
                                    <p:cond delay="0"/>
                                  </p:stCondLst>
                                  <p:childTnLst>
                                    <p:set>
                                      <p:cBhvr>
                                        <p:cTn id="150" dur="1" fill="hold">
                                          <p:stCondLst>
                                            <p:cond delay="0"/>
                                          </p:stCondLst>
                                        </p:cTn>
                                        <p:tgtEl>
                                          <p:spTgt spid="4">
                                            <p:txEl>
                                              <p:pRg st="4" end="4"/>
                                            </p:txEl>
                                          </p:spTgt>
                                        </p:tgtEl>
                                        <p:attrNameLst>
                                          <p:attrName>style.visibility</p:attrName>
                                        </p:attrNameLst>
                                      </p:cBhvr>
                                      <p:to>
                                        <p:strVal val="visible"/>
                                      </p:to>
                                    </p:set>
                                    <p:anim calcmode="lin" valueType="num">
                                      <p:cBhvr>
                                        <p:cTn id="151" dur="500" decel="50000" fill="hold">
                                          <p:stCondLst>
                                            <p:cond delay="0"/>
                                          </p:stCondLst>
                                        </p:cTn>
                                        <p:tgtEl>
                                          <p:spTgt spid="4">
                                            <p:txEl>
                                              <p:pRg st="4" end="4"/>
                                            </p:txEl>
                                          </p:spTgt>
                                        </p:tgtEl>
                                        <p:attrNameLst>
                                          <p:attrName>style.rotation</p:attrName>
                                        </p:attrNameLst>
                                      </p:cBhvr>
                                      <p:tavLst>
                                        <p:tav tm="0">
                                          <p:val>
                                            <p:fltVal val="-90"/>
                                          </p:val>
                                        </p:tav>
                                        <p:tav tm="100000">
                                          <p:val>
                                            <p:fltVal val="0"/>
                                          </p:val>
                                        </p:tav>
                                      </p:tavLst>
                                    </p:anim>
                                    <p:anim calcmode="lin" valueType="num">
                                      <p:cBhvr>
                                        <p:cTn id="152" dur="500" decel="50000" fill="hold">
                                          <p:stCondLst>
                                            <p:cond delay="0"/>
                                          </p:stCondLst>
                                        </p:cTn>
                                        <p:tgtEl>
                                          <p:spTgt spid="4">
                                            <p:txEl>
                                              <p:pRg st="4" end="4"/>
                                            </p:txEl>
                                          </p:spTgt>
                                        </p:tgtEl>
                                        <p:attrNameLst>
                                          <p:attrName>ppt_w</p:attrName>
                                        </p:attrNameLst>
                                      </p:cBhvr>
                                      <p:tavLst>
                                        <p:tav tm="0">
                                          <p:val>
                                            <p:strVal val="#ppt_w"/>
                                          </p:val>
                                        </p:tav>
                                        <p:tav tm="100000">
                                          <p:val>
                                            <p:strVal val="#ppt_w*.05"/>
                                          </p:val>
                                        </p:tav>
                                      </p:tavLst>
                                    </p:anim>
                                    <p:anim calcmode="lin" valueType="num">
                                      <p:cBhvr>
                                        <p:cTn id="153" dur="500" accel="50000" fill="hold">
                                          <p:stCondLst>
                                            <p:cond delay="500"/>
                                          </p:stCondLst>
                                        </p:cTn>
                                        <p:tgtEl>
                                          <p:spTgt spid="4">
                                            <p:txEl>
                                              <p:pRg st="4" end="4"/>
                                            </p:txEl>
                                          </p:spTgt>
                                        </p:tgtEl>
                                        <p:attrNameLst>
                                          <p:attrName>ppt_w</p:attrName>
                                        </p:attrNameLst>
                                      </p:cBhvr>
                                      <p:tavLst>
                                        <p:tav tm="0">
                                          <p:val>
                                            <p:strVal val="#ppt_w*.05"/>
                                          </p:val>
                                        </p:tav>
                                        <p:tav tm="100000">
                                          <p:val>
                                            <p:strVal val="#ppt_w"/>
                                          </p:val>
                                        </p:tav>
                                      </p:tavLst>
                                    </p:anim>
                                    <p:anim calcmode="lin" valueType="num">
                                      <p:cBhvr>
                                        <p:cTn id="154" dur="1000" fill="hold"/>
                                        <p:tgtEl>
                                          <p:spTgt spid="4">
                                            <p:txEl>
                                              <p:pRg st="4" end="4"/>
                                            </p:txEl>
                                          </p:spTgt>
                                        </p:tgtEl>
                                        <p:attrNameLst>
                                          <p:attrName>ppt_h</p:attrName>
                                        </p:attrNameLst>
                                      </p:cBhvr>
                                      <p:tavLst>
                                        <p:tav tm="0">
                                          <p:val>
                                            <p:strVal val="#ppt_h"/>
                                          </p:val>
                                        </p:tav>
                                        <p:tav tm="100000">
                                          <p:val>
                                            <p:strVal val="#ppt_h"/>
                                          </p:val>
                                        </p:tav>
                                      </p:tavLst>
                                    </p:anim>
                                    <p:anim calcmode="lin" valueType="num">
                                      <p:cBhvr>
                                        <p:cTn id="155" dur="500" decel="50000" fill="hold">
                                          <p:stCondLst>
                                            <p:cond delay="0"/>
                                          </p:stCondLst>
                                        </p:cTn>
                                        <p:tgtEl>
                                          <p:spTgt spid="4">
                                            <p:txEl>
                                              <p:pRg st="4" end="4"/>
                                            </p:txEl>
                                          </p:spTgt>
                                        </p:tgtEl>
                                        <p:attrNameLst>
                                          <p:attrName>ppt_x</p:attrName>
                                        </p:attrNameLst>
                                      </p:cBhvr>
                                      <p:tavLst>
                                        <p:tav tm="0">
                                          <p:val>
                                            <p:strVal val="#ppt_x+.4"/>
                                          </p:val>
                                        </p:tav>
                                        <p:tav tm="100000">
                                          <p:val>
                                            <p:strVal val="#ppt_x"/>
                                          </p:val>
                                        </p:tav>
                                      </p:tavLst>
                                    </p:anim>
                                    <p:anim calcmode="lin" valueType="num">
                                      <p:cBhvr>
                                        <p:cTn id="156" dur="500" decel="50000" fill="hold">
                                          <p:stCondLst>
                                            <p:cond delay="0"/>
                                          </p:stCondLst>
                                        </p:cTn>
                                        <p:tgtEl>
                                          <p:spTgt spid="4">
                                            <p:txEl>
                                              <p:pRg st="4" end="4"/>
                                            </p:txEl>
                                          </p:spTgt>
                                        </p:tgtEl>
                                        <p:attrNameLst>
                                          <p:attrName>ppt_y</p:attrName>
                                        </p:attrNameLst>
                                      </p:cBhvr>
                                      <p:tavLst>
                                        <p:tav tm="0">
                                          <p:val>
                                            <p:strVal val="#ppt_y-.2"/>
                                          </p:val>
                                        </p:tav>
                                        <p:tav tm="100000">
                                          <p:val>
                                            <p:strVal val="#ppt_y+.1"/>
                                          </p:val>
                                        </p:tav>
                                      </p:tavLst>
                                    </p:anim>
                                    <p:anim calcmode="lin" valueType="num">
                                      <p:cBhvr>
                                        <p:cTn id="157" dur="500" accel="50000" fill="hold">
                                          <p:stCondLst>
                                            <p:cond delay="500"/>
                                          </p:stCondLst>
                                        </p:cTn>
                                        <p:tgtEl>
                                          <p:spTgt spid="4">
                                            <p:txEl>
                                              <p:pRg st="4" end="4"/>
                                            </p:txEl>
                                          </p:spTgt>
                                        </p:tgtEl>
                                        <p:attrNameLst>
                                          <p:attrName>ppt_y</p:attrName>
                                        </p:attrNameLst>
                                      </p:cBhvr>
                                      <p:tavLst>
                                        <p:tav tm="0">
                                          <p:val>
                                            <p:strVal val="#ppt_y+.1"/>
                                          </p:val>
                                        </p:tav>
                                        <p:tav tm="100000">
                                          <p:val>
                                            <p:strVal val="#ppt_y"/>
                                          </p:val>
                                        </p:tav>
                                      </p:tavLst>
                                    </p:anim>
                                    <p:animEffect transition="in" filter="fade">
                                      <p:cBhvr>
                                        <p:cTn id="158" dur="1000" decel="50000">
                                          <p:stCondLst>
                                            <p:cond delay="0"/>
                                          </p:stCondLst>
                                        </p:cTn>
                                        <p:tgtEl>
                                          <p:spTgt spid="4">
                                            <p:txEl>
                                              <p:pRg st="4" end="4"/>
                                            </p:txEl>
                                          </p:spTgt>
                                        </p:tgtEl>
                                      </p:cBhvr>
                                    </p:animEffect>
                                  </p:childTnLst>
                                </p:cTn>
                              </p:par>
                            </p:childTnLst>
                          </p:cTn>
                        </p:par>
                      </p:childTnLst>
                    </p:cTn>
                  </p:par>
                  <p:par>
                    <p:cTn id="159" fill="hold">
                      <p:stCondLst>
                        <p:cond delay="indefinite"/>
                      </p:stCondLst>
                      <p:childTnLst>
                        <p:par>
                          <p:cTn id="160" fill="hold">
                            <p:stCondLst>
                              <p:cond delay="0"/>
                            </p:stCondLst>
                            <p:childTnLst>
                              <p:par>
                                <p:cTn id="161" presetID="25" presetClass="entr" presetSubtype="0" fill="hold" grpId="0" nodeType="clickEffect">
                                  <p:stCondLst>
                                    <p:cond delay="0"/>
                                  </p:stCondLst>
                                  <p:childTnLst>
                                    <p:set>
                                      <p:cBhvr>
                                        <p:cTn id="162" dur="1" fill="hold">
                                          <p:stCondLst>
                                            <p:cond delay="0"/>
                                          </p:stCondLst>
                                        </p:cTn>
                                        <p:tgtEl>
                                          <p:spTgt spid="4">
                                            <p:txEl>
                                              <p:pRg st="5" end="5"/>
                                            </p:txEl>
                                          </p:spTgt>
                                        </p:tgtEl>
                                        <p:attrNameLst>
                                          <p:attrName>style.visibility</p:attrName>
                                        </p:attrNameLst>
                                      </p:cBhvr>
                                      <p:to>
                                        <p:strVal val="visible"/>
                                      </p:to>
                                    </p:set>
                                    <p:anim calcmode="lin" valueType="num">
                                      <p:cBhvr>
                                        <p:cTn id="163" dur="500" decel="50000" fill="hold">
                                          <p:stCondLst>
                                            <p:cond delay="0"/>
                                          </p:stCondLst>
                                        </p:cTn>
                                        <p:tgtEl>
                                          <p:spTgt spid="4">
                                            <p:txEl>
                                              <p:pRg st="5" end="5"/>
                                            </p:txEl>
                                          </p:spTgt>
                                        </p:tgtEl>
                                        <p:attrNameLst>
                                          <p:attrName>style.rotation</p:attrName>
                                        </p:attrNameLst>
                                      </p:cBhvr>
                                      <p:tavLst>
                                        <p:tav tm="0">
                                          <p:val>
                                            <p:fltVal val="-90"/>
                                          </p:val>
                                        </p:tav>
                                        <p:tav tm="100000">
                                          <p:val>
                                            <p:fltVal val="0"/>
                                          </p:val>
                                        </p:tav>
                                      </p:tavLst>
                                    </p:anim>
                                    <p:anim calcmode="lin" valueType="num">
                                      <p:cBhvr>
                                        <p:cTn id="164" dur="500" decel="50000" fill="hold">
                                          <p:stCondLst>
                                            <p:cond delay="0"/>
                                          </p:stCondLst>
                                        </p:cTn>
                                        <p:tgtEl>
                                          <p:spTgt spid="4">
                                            <p:txEl>
                                              <p:pRg st="5" end="5"/>
                                            </p:txEl>
                                          </p:spTgt>
                                        </p:tgtEl>
                                        <p:attrNameLst>
                                          <p:attrName>ppt_w</p:attrName>
                                        </p:attrNameLst>
                                      </p:cBhvr>
                                      <p:tavLst>
                                        <p:tav tm="0">
                                          <p:val>
                                            <p:strVal val="#ppt_w"/>
                                          </p:val>
                                        </p:tav>
                                        <p:tav tm="100000">
                                          <p:val>
                                            <p:strVal val="#ppt_w*.05"/>
                                          </p:val>
                                        </p:tav>
                                      </p:tavLst>
                                    </p:anim>
                                    <p:anim calcmode="lin" valueType="num">
                                      <p:cBhvr>
                                        <p:cTn id="165" dur="500" accel="50000" fill="hold">
                                          <p:stCondLst>
                                            <p:cond delay="500"/>
                                          </p:stCondLst>
                                        </p:cTn>
                                        <p:tgtEl>
                                          <p:spTgt spid="4">
                                            <p:txEl>
                                              <p:pRg st="5" end="5"/>
                                            </p:txEl>
                                          </p:spTgt>
                                        </p:tgtEl>
                                        <p:attrNameLst>
                                          <p:attrName>ppt_w</p:attrName>
                                        </p:attrNameLst>
                                      </p:cBhvr>
                                      <p:tavLst>
                                        <p:tav tm="0">
                                          <p:val>
                                            <p:strVal val="#ppt_w*.05"/>
                                          </p:val>
                                        </p:tav>
                                        <p:tav tm="100000">
                                          <p:val>
                                            <p:strVal val="#ppt_w"/>
                                          </p:val>
                                        </p:tav>
                                      </p:tavLst>
                                    </p:anim>
                                    <p:anim calcmode="lin" valueType="num">
                                      <p:cBhvr>
                                        <p:cTn id="166" dur="1000" fill="hold"/>
                                        <p:tgtEl>
                                          <p:spTgt spid="4">
                                            <p:txEl>
                                              <p:pRg st="5" end="5"/>
                                            </p:txEl>
                                          </p:spTgt>
                                        </p:tgtEl>
                                        <p:attrNameLst>
                                          <p:attrName>ppt_h</p:attrName>
                                        </p:attrNameLst>
                                      </p:cBhvr>
                                      <p:tavLst>
                                        <p:tav tm="0">
                                          <p:val>
                                            <p:strVal val="#ppt_h"/>
                                          </p:val>
                                        </p:tav>
                                        <p:tav tm="100000">
                                          <p:val>
                                            <p:strVal val="#ppt_h"/>
                                          </p:val>
                                        </p:tav>
                                      </p:tavLst>
                                    </p:anim>
                                    <p:anim calcmode="lin" valueType="num">
                                      <p:cBhvr>
                                        <p:cTn id="167" dur="500" decel="50000" fill="hold">
                                          <p:stCondLst>
                                            <p:cond delay="0"/>
                                          </p:stCondLst>
                                        </p:cTn>
                                        <p:tgtEl>
                                          <p:spTgt spid="4">
                                            <p:txEl>
                                              <p:pRg st="5" end="5"/>
                                            </p:txEl>
                                          </p:spTgt>
                                        </p:tgtEl>
                                        <p:attrNameLst>
                                          <p:attrName>ppt_x</p:attrName>
                                        </p:attrNameLst>
                                      </p:cBhvr>
                                      <p:tavLst>
                                        <p:tav tm="0">
                                          <p:val>
                                            <p:strVal val="#ppt_x+.4"/>
                                          </p:val>
                                        </p:tav>
                                        <p:tav tm="100000">
                                          <p:val>
                                            <p:strVal val="#ppt_x"/>
                                          </p:val>
                                        </p:tav>
                                      </p:tavLst>
                                    </p:anim>
                                    <p:anim calcmode="lin" valueType="num">
                                      <p:cBhvr>
                                        <p:cTn id="168" dur="500" decel="50000" fill="hold">
                                          <p:stCondLst>
                                            <p:cond delay="0"/>
                                          </p:stCondLst>
                                        </p:cTn>
                                        <p:tgtEl>
                                          <p:spTgt spid="4">
                                            <p:txEl>
                                              <p:pRg st="5" end="5"/>
                                            </p:txEl>
                                          </p:spTgt>
                                        </p:tgtEl>
                                        <p:attrNameLst>
                                          <p:attrName>ppt_y</p:attrName>
                                        </p:attrNameLst>
                                      </p:cBhvr>
                                      <p:tavLst>
                                        <p:tav tm="0">
                                          <p:val>
                                            <p:strVal val="#ppt_y-.2"/>
                                          </p:val>
                                        </p:tav>
                                        <p:tav tm="100000">
                                          <p:val>
                                            <p:strVal val="#ppt_y+.1"/>
                                          </p:val>
                                        </p:tav>
                                      </p:tavLst>
                                    </p:anim>
                                    <p:anim calcmode="lin" valueType="num">
                                      <p:cBhvr>
                                        <p:cTn id="169" dur="500" accel="50000" fill="hold">
                                          <p:stCondLst>
                                            <p:cond delay="500"/>
                                          </p:stCondLst>
                                        </p:cTn>
                                        <p:tgtEl>
                                          <p:spTgt spid="4">
                                            <p:txEl>
                                              <p:pRg st="5" end="5"/>
                                            </p:txEl>
                                          </p:spTgt>
                                        </p:tgtEl>
                                        <p:attrNameLst>
                                          <p:attrName>ppt_y</p:attrName>
                                        </p:attrNameLst>
                                      </p:cBhvr>
                                      <p:tavLst>
                                        <p:tav tm="0">
                                          <p:val>
                                            <p:strVal val="#ppt_y+.1"/>
                                          </p:val>
                                        </p:tav>
                                        <p:tav tm="100000">
                                          <p:val>
                                            <p:strVal val="#ppt_y"/>
                                          </p:val>
                                        </p:tav>
                                      </p:tavLst>
                                    </p:anim>
                                    <p:animEffect transition="in" filter="fade">
                                      <p:cBhvr>
                                        <p:cTn id="170" dur="1000" decel="50000">
                                          <p:stCondLst>
                                            <p:cond delay="0"/>
                                          </p:stCondLst>
                                        </p:cTn>
                                        <p:tgtEl>
                                          <p:spTgt spid="4">
                                            <p:txEl>
                                              <p:pRg st="5" end="5"/>
                                            </p:txEl>
                                          </p:spTgt>
                                        </p:tgtEl>
                                      </p:cBhvr>
                                    </p:animEffect>
                                  </p:childTnLst>
                                </p:cTn>
                              </p:par>
                            </p:childTnLst>
                          </p:cTn>
                        </p:par>
                      </p:childTnLst>
                    </p:cTn>
                  </p:par>
                  <p:par>
                    <p:cTn id="171" fill="hold">
                      <p:stCondLst>
                        <p:cond delay="indefinite"/>
                      </p:stCondLst>
                      <p:childTnLst>
                        <p:par>
                          <p:cTn id="172" fill="hold">
                            <p:stCondLst>
                              <p:cond delay="0"/>
                            </p:stCondLst>
                            <p:childTnLst>
                              <p:par>
                                <p:cTn id="173" presetID="25" presetClass="entr" presetSubtype="0" fill="hold" grpId="0" nodeType="clickEffect">
                                  <p:stCondLst>
                                    <p:cond delay="0"/>
                                  </p:stCondLst>
                                  <p:childTnLst>
                                    <p:set>
                                      <p:cBhvr>
                                        <p:cTn id="174" dur="1" fill="hold">
                                          <p:stCondLst>
                                            <p:cond delay="0"/>
                                          </p:stCondLst>
                                        </p:cTn>
                                        <p:tgtEl>
                                          <p:spTgt spid="4">
                                            <p:txEl>
                                              <p:pRg st="6" end="6"/>
                                            </p:txEl>
                                          </p:spTgt>
                                        </p:tgtEl>
                                        <p:attrNameLst>
                                          <p:attrName>style.visibility</p:attrName>
                                        </p:attrNameLst>
                                      </p:cBhvr>
                                      <p:to>
                                        <p:strVal val="visible"/>
                                      </p:to>
                                    </p:set>
                                    <p:anim calcmode="lin" valueType="num">
                                      <p:cBhvr>
                                        <p:cTn id="175" dur="500" decel="50000" fill="hold">
                                          <p:stCondLst>
                                            <p:cond delay="0"/>
                                          </p:stCondLst>
                                        </p:cTn>
                                        <p:tgtEl>
                                          <p:spTgt spid="4">
                                            <p:txEl>
                                              <p:pRg st="6" end="6"/>
                                            </p:txEl>
                                          </p:spTgt>
                                        </p:tgtEl>
                                        <p:attrNameLst>
                                          <p:attrName>style.rotation</p:attrName>
                                        </p:attrNameLst>
                                      </p:cBhvr>
                                      <p:tavLst>
                                        <p:tav tm="0">
                                          <p:val>
                                            <p:fltVal val="-90"/>
                                          </p:val>
                                        </p:tav>
                                        <p:tav tm="100000">
                                          <p:val>
                                            <p:fltVal val="0"/>
                                          </p:val>
                                        </p:tav>
                                      </p:tavLst>
                                    </p:anim>
                                    <p:anim calcmode="lin" valueType="num">
                                      <p:cBhvr>
                                        <p:cTn id="176" dur="500" decel="50000" fill="hold">
                                          <p:stCondLst>
                                            <p:cond delay="0"/>
                                          </p:stCondLst>
                                        </p:cTn>
                                        <p:tgtEl>
                                          <p:spTgt spid="4">
                                            <p:txEl>
                                              <p:pRg st="6" end="6"/>
                                            </p:txEl>
                                          </p:spTgt>
                                        </p:tgtEl>
                                        <p:attrNameLst>
                                          <p:attrName>ppt_w</p:attrName>
                                        </p:attrNameLst>
                                      </p:cBhvr>
                                      <p:tavLst>
                                        <p:tav tm="0">
                                          <p:val>
                                            <p:strVal val="#ppt_w"/>
                                          </p:val>
                                        </p:tav>
                                        <p:tav tm="100000">
                                          <p:val>
                                            <p:strVal val="#ppt_w*.05"/>
                                          </p:val>
                                        </p:tav>
                                      </p:tavLst>
                                    </p:anim>
                                    <p:anim calcmode="lin" valueType="num">
                                      <p:cBhvr>
                                        <p:cTn id="177" dur="500" accel="50000" fill="hold">
                                          <p:stCondLst>
                                            <p:cond delay="500"/>
                                          </p:stCondLst>
                                        </p:cTn>
                                        <p:tgtEl>
                                          <p:spTgt spid="4">
                                            <p:txEl>
                                              <p:pRg st="6" end="6"/>
                                            </p:txEl>
                                          </p:spTgt>
                                        </p:tgtEl>
                                        <p:attrNameLst>
                                          <p:attrName>ppt_w</p:attrName>
                                        </p:attrNameLst>
                                      </p:cBhvr>
                                      <p:tavLst>
                                        <p:tav tm="0">
                                          <p:val>
                                            <p:strVal val="#ppt_w*.05"/>
                                          </p:val>
                                        </p:tav>
                                        <p:tav tm="100000">
                                          <p:val>
                                            <p:strVal val="#ppt_w"/>
                                          </p:val>
                                        </p:tav>
                                      </p:tavLst>
                                    </p:anim>
                                    <p:anim calcmode="lin" valueType="num">
                                      <p:cBhvr>
                                        <p:cTn id="178" dur="1000" fill="hold"/>
                                        <p:tgtEl>
                                          <p:spTgt spid="4">
                                            <p:txEl>
                                              <p:pRg st="6" end="6"/>
                                            </p:txEl>
                                          </p:spTgt>
                                        </p:tgtEl>
                                        <p:attrNameLst>
                                          <p:attrName>ppt_h</p:attrName>
                                        </p:attrNameLst>
                                      </p:cBhvr>
                                      <p:tavLst>
                                        <p:tav tm="0">
                                          <p:val>
                                            <p:strVal val="#ppt_h"/>
                                          </p:val>
                                        </p:tav>
                                        <p:tav tm="100000">
                                          <p:val>
                                            <p:strVal val="#ppt_h"/>
                                          </p:val>
                                        </p:tav>
                                      </p:tavLst>
                                    </p:anim>
                                    <p:anim calcmode="lin" valueType="num">
                                      <p:cBhvr>
                                        <p:cTn id="179" dur="500" decel="50000" fill="hold">
                                          <p:stCondLst>
                                            <p:cond delay="0"/>
                                          </p:stCondLst>
                                        </p:cTn>
                                        <p:tgtEl>
                                          <p:spTgt spid="4">
                                            <p:txEl>
                                              <p:pRg st="6" end="6"/>
                                            </p:txEl>
                                          </p:spTgt>
                                        </p:tgtEl>
                                        <p:attrNameLst>
                                          <p:attrName>ppt_x</p:attrName>
                                        </p:attrNameLst>
                                      </p:cBhvr>
                                      <p:tavLst>
                                        <p:tav tm="0">
                                          <p:val>
                                            <p:strVal val="#ppt_x+.4"/>
                                          </p:val>
                                        </p:tav>
                                        <p:tav tm="100000">
                                          <p:val>
                                            <p:strVal val="#ppt_x"/>
                                          </p:val>
                                        </p:tav>
                                      </p:tavLst>
                                    </p:anim>
                                    <p:anim calcmode="lin" valueType="num">
                                      <p:cBhvr>
                                        <p:cTn id="180" dur="500" decel="50000" fill="hold">
                                          <p:stCondLst>
                                            <p:cond delay="0"/>
                                          </p:stCondLst>
                                        </p:cTn>
                                        <p:tgtEl>
                                          <p:spTgt spid="4">
                                            <p:txEl>
                                              <p:pRg st="6" end="6"/>
                                            </p:txEl>
                                          </p:spTgt>
                                        </p:tgtEl>
                                        <p:attrNameLst>
                                          <p:attrName>ppt_y</p:attrName>
                                        </p:attrNameLst>
                                      </p:cBhvr>
                                      <p:tavLst>
                                        <p:tav tm="0">
                                          <p:val>
                                            <p:strVal val="#ppt_y-.2"/>
                                          </p:val>
                                        </p:tav>
                                        <p:tav tm="100000">
                                          <p:val>
                                            <p:strVal val="#ppt_y+.1"/>
                                          </p:val>
                                        </p:tav>
                                      </p:tavLst>
                                    </p:anim>
                                    <p:anim calcmode="lin" valueType="num">
                                      <p:cBhvr>
                                        <p:cTn id="181" dur="500" accel="50000" fill="hold">
                                          <p:stCondLst>
                                            <p:cond delay="500"/>
                                          </p:stCondLst>
                                        </p:cTn>
                                        <p:tgtEl>
                                          <p:spTgt spid="4">
                                            <p:txEl>
                                              <p:pRg st="6" end="6"/>
                                            </p:txEl>
                                          </p:spTgt>
                                        </p:tgtEl>
                                        <p:attrNameLst>
                                          <p:attrName>ppt_y</p:attrName>
                                        </p:attrNameLst>
                                      </p:cBhvr>
                                      <p:tavLst>
                                        <p:tav tm="0">
                                          <p:val>
                                            <p:strVal val="#ppt_y+.1"/>
                                          </p:val>
                                        </p:tav>
                                        <p:tav tm="100000">
                                          <p:val>
                                            <p:strVal val="#ppt_y"/>
                                          </p:val>
                                        </p:tav>
                                      </p:tavLst>
                                    </p:anim>
                                    <p:animEffect transition="in" filter="fade">
                                      <p:cBhvr>
                                        <p:cTn id="182" dur="1000" decel="50000">
                                          <p:stCondLst>
                                            <p:cond delay="0"/>
                                          </p:stCondLst>
                                        </p:cTn>
                                        <p:tgtEl>
                                          <p:spTgt spid="4">
                                            <p:txEl>
                                              <p:pRg st="6" end="6"/>
                                            </p:txEl>
                                          </p:spTgt>
                                        </p:tgtEl>
                                      </p:cBhvr>
                                    </p:animEffect>
                                  </p:childTnLst>
                                </p:cTn>
                              </p:par>
                            </p:childTnLst>
                          </p:cTn>
                        </p:par>
                      </p:childTnLst>
                    </p:cTn>
                  </p:par>
                  <p:par>
                    <p:cTn id="183" fill="hold">
                      <p:stCondLst>
                        <p:cond delay="indefinite"/>
                      </p:stCondLst>
                      <p:childTnLst>
                        <p:par>
                          <p:cTn id="184" fill="hold">
                            <p:stCondLst>
                              <p:cond delay="0"/>
                            </p:stCondLst>
                            <p:childTnLst>
                              <p:par>
                                <p:cTn id="185" presetID="25" presetClass="entr" presetSubtype="0" fill="hold" grpId="0" nodeType="clickEffect">
                                  <p:stCondLst>
                                    <p:cond delay="0"/>
                                  </p:stCondLst>
                                  <p:childTnLst>
                                    <p:set>
                                      <p:cBhvr>
                                        <p:cTn id="186" dur="1" fill="hold">
                                          <p:stCondLst>
                                            <p:cond delay="0"/>
                                          </p:stCondLst>
                                        </p:cTn>
                                        <p:tgtEl>
                                          <p:spTgt spid="4">
                                            <p:txEl>
                                              <p:pRg st="7" end="7"/>
                                            </p:txEl>
                                          </p:spTgt>
                                        </p:tgtEl>
                                        <p:attrNameLst>
                                          <p:attrName>style.visibility</p:attrName>
                                        </p:attrNameLst>
                                      </p:cBhvr>
                                      <p:to>
                                        <p:strVal val="visible"/>
                                      </p:to>
                                    </p:set>
                                    <p:anim calcmode="lin" valueType="num">
                                      <p:cBhvr>
                                        <p:cTn id="187" dur="500" decel="50000" fill="hold">
                                          <p:stCondLst>
                                            <p:cond delay="0"/>
                                          </p:stCondLst>
                                        </p:cTn>
                                        <p:tgtEl>
                                          <p:spTgt spid="4">
                                            <p:txEl>
                                              <p:pRg st="7" end="7"/>
                                            </p:txEl>
                                          </p:spTgt>
                                        </p:tgtEl>
                                        <p:attrNameLst>
                                          <p:attrName>style.rotation</p:attrName>
                                        </p:attrNameLst>
                                      </p:cBhvr>
                                      <p:tavLst>
                                        <p:tav tm="0">
                                          <p:val>
                                            <p:fltVal val="-90"/>
                                          </p:val>
                                        </p:tav>
                                        <p:tav tm="100000">
                                          <p:val>
                                            <p:fltVal val="0"/>
                                          </p:val>
                                        </p:tav>
                                      </p:tavLst>
                                    </p:anim>
                                    <p:anim calcmode="lin" valueType="num">
                                      <p:cBhvr>
                                        <p:cTn id="188" dur="500" decel="50000" fill="hold">
                                          <p:stCondLst>
                                            <p:cond delay="0"/>
                                          </p:stCondLst>
                                        </p:cTn>
                                        <p:tgtEl>
                                          <p:spTgt spid="4">
                                            <p:txEl>
                                              <p:pRg st="7" end="7"/>
                                            </p:txEl>
                                          </p:spTgt>
                                        </p:tgtEl>
                                        <p:attrNameLst>
                                          <p:attrName>ppt_w</p:attrName>
                                        </p:attrNameLst>
                                      </p:cBhvr>
                                      <p:tavLst>
                                        <p:tav tm="0">
                                          <p:val>
                                            <p:strVal val="#ppt_w"/>
                                          </p:val>
                                        </p:tav>
                                        <p:tav tm="100000">
                                          <p:val>
                                            <p:strVal val="#ppt_w*.05"/>
                                          </p:val>
                                        </p:tav>
                                      </p:tavLst>
                                    </p:anim>
                                    <p:anim calcmode="lin" valueType="num">
                                      <p:cBhvr>
                                        <p:cTn id="189" dur="500" accel="50000" fill="hold">
                                          <p:stCondLst>
                                            <p:cond delay="500"/>
                                          </p:stCondLst>
                                        </p:cTn>
                                        <p:tgtEl>
                                          <p:spTgt spid="4">
                                            <p:txEl>
                                              <p:pRg st="7" end="7"/>
                                            </p:txEl>
                                          </p:spTgt>
                                        </p:tgtEl>
                                        <p:attrNameLst>
                                          <p:attrName>ppt_w</p:attrName>
                                        </p:attrNameLst>
                                      </p:cBhvr>
                                      <p:tavLst>
                                        <p:tav tm="0">
                                          <p:val>
                                            <p:strVal val="#ppt_w*.05"/>
                                          </p:val>
                                        </p:tav>
                                        <p:tav tm="100000">
                                          <p:val>
                                            <p:strVal val="#ppt_w"/>
                                          </p:val>
                                        </p:tav>
                                      </p:tavLst>
                                    </p:anim>
                                    <p:anim calcmode="lin" valueType="num">
                                      <p:cBhvr>
                                        <p:cTn id="190" dur="1000" fill="hold"/>
                                        <p:tgtEl>
                                          <p:spTgt spid="4">
                                            <p:txEl>
                                              <p:pRg st="7" end="7"/>
                                            </p:txEl>
                                          </p:spTgt>
                                        </p:tgtEl>
                                        <p:attrNameLst>
                                          <p:attrName>ppt_h</p:attrName>
                                        </p:attrNameLst>
                                      </p:cBhvr>
                                      <p:tavLst>
                                        <p:tav tm="0">
                                          <p:val>
                                            <p:strVal val="#ppt_h"/>
                                          </p:val>
                                        </p:tav>
                                        <p:tav tm="100000">
                                          <p:val>
                                            <p:strVal val="#ppt_h"/>
                                          </p:val>
                                        </p:tav>
                                      </p:tavLst>
                                    </p:anim>
                                    <p:anim calcmode="lin" valueType="num">
                                      <p:cBhvr>
                                        <p:cTn id="191" dur="500" decel="50000" fill="hold">
                                          <p:stCondLst>
                                            <p:cond delay="0"/>
                                          </p:stCondLst>
                                        </p:cTn>
                                        <p:tgtEl>
                                          <p:spTgt spid="4">
                                            <p:txEl>
                                              <p:pRg st="7" end="7"/>
                                            </p:txEl>
                                          </p:spTgt>
                                        </p:tgtEl>
                                        <p:attrNameLst>
                                          <p:attrName>ppt_x</p:attrName>
                                        </p:attrNameLst>
                                      </p:cBhvr>
                                      <p:tavLst>
                                        <p:tav tm="0">
                                          <p:val>
                                            <p:strVal val="#ppt_x+.4"/>
                                          </p:val>
                                        </p:tav>
                                        <p:tav tm="100000">
                                          <p:val>
                                            <p:strVal val="#ppt_x"/>
                                          </p:val>
                                        </p:tav>
                                      </p:tavLst>
                                    </p:anim>
                                    <p:anim calcmode="lin" valueType="num">
                                      <p:cBhvr>
                                        <p:cTn id="192" dur="500" decel="50000" fill="hold">
                                          <p:stCondLst>
                                            <p:cond delay="0"/>
                                          </p:stCondLst>
                                        </p:cTn>
                                        <p:tgtEl>
                                          <p:spTgt spid="4">
                                            <p:txEl>
                                              <p:pRg st="7" end="7"/>
                                            </p:txEl>
                                          </p:spTgt>
                                        </p:tgtEl>
                                        <p:attrNameLst>
                                          <p:attrName>ppt_y</p:attrName>
                                        </p:attrNameLst>
                                      </p:cBhvr>
                                      <p:tavLst>
                                        <p:tav tm="0">
                                          <p:val>
                                            <p:strVal val="#ppt_y-.2"/>
                                          </p:val>
                                        </p:tav>
                                        <p:tav tm="100000">
                                          <p:val>
                                            <p:strVal val="#ppt_y+.1"/>
                                          </p:val>
                                        </p:tav>
                                      </p:tavLst>
                                    </p:anim>
                                    <p:anim calcmode="lin" valueType="num">
                                      <p:cBhvr>
                                        <p:cTn id="193" dur="500" accel="50000" fill="hold">
                                          <p:stCondLst>
                                            <p:cond delay="500"/>
                                          </p:stCondLst>
                                        </p:cTn>
                                        <p:tgtEl>
                                          <p:spTgt spid="4">
                                            <p:txEl>
                                              <p:pRg st="7" end="7"/>
                                            </p:txEl>
                                          </p:spTgt>
                                        </p:tgtEl>
                                        <p:attrNameLst>
                                          <p:attrName>ppt_y</p:attrName>
                                        </p:attrNameLst>
                                      </p:cBhvr>
                                      <p:tavLst>
                                        <p:tav tm="0">
                                          <p:val>
                                            <p:strVal val="#ppt_y+.1"/>
                                          </p:val>
                                        </p:tav>
                                        <p:tav tm="100000">
                                          <p:val>
                                            <p:strVal val="#ppt_y"/>
                                          </p:val>
                                        </p:tav>
                                      </p:tavLst>
                                    </p:anim>
                                    <p:animEffect transition="in" filter="fade">
                                      <p:cBhvr>
                                        <p:cTn id="194" dur="1000" decel="50000">
                                          <p:stCondLst>
                                            <p:cond delay="0"/>
                                          </p:stCondLst>
                                        </p:cTn>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081" y="274320"/>
            <a:ext cx="7867607" cy="1143000"/>
          </a:xfrm>
        </p:spPr>
        <p:txBody>
          <a:bodyPr>
            <a:normAutofit fontScale="90000"/>
          </a:bodyPr>
          <a:lstStyle/>
          <a:p>
            <a:r>
              <a:rPr lang="en-US" sz="2400" dirty="0">
                <a:latin typeface="Palatino Linotype"/>
                <a:cs typeface="Palatino Linotype"/>
              </a:rPr>
              <a:t>la </a:t>
            </a:r>
            <a:r>
              <a:rPr lang="en-US" sz="2400" dirty="0" err="1">
                <a:latin typeface="Palatino Linotype"/>
                <a:cs typeface="Palatino Linotype"/>
              </a:rPr>
              <a:t>semaine</a:t>
            </a:r>
            <a:r>
              <a:rPr lang="en-US" sz="2400" dirty="0">
                <a:latin typeface="Palatino Linotype"/>
                <a:cs typeface="Palatino Linotype"/>
              </a:rPr>
              <a:t> </a:t>
            </a:r>
            <a:r>
              <a:rPr lang="en-US" sz="2400" dirty="0" err="1">
                <a:latin typeface="Palatino Linotype"/>
                <a:cs typeface="Palatino Linotype"/>
              </a:rPr>
              <a:t>numéro</a:t>
            </a:r>
            <a:r>
              <a:rPr lang="en-US" sz="2400" dirty="0">
                <a:latin typeface="Palatino Linotype"/>
                <a:cs typeface="Palatino Linotype"/>
              </a:rPr>
              <a:t> </a:t>
            </a:r>
            <a:r>
              <a:rPr lang="en-US" sz="2400" b="1" dirty="0" err="1">
                <a:latin typeface="Palatino Linotype"/>
                <a:cs typeface="Palatino Linotype"/>
              </a:rPr>
              <a:t>trente-trois</a:t>
            </a:r>
            <a:r>
              <a:rPr lang="en-US" sz="2400" dirty="0">
                <a:latin typeface="Palatino Linotype"/>
                <a:cs typeface="Palatino Linotype"/>
              </a:rPr>
              <a:t>:  30/4 – 4/5</a:t>
            </a:r>
            <a:br>
              <a:rPr lang="en-US" sz="2400" dirty="0">
                <a:latin typeface="Palatino Linotype"/>
                <a:cs typeface="Palatino Linotype"/>
              </a:rPr>
            </a:br>
            <a:r>
              <a:rPr lang="en-US" sz="2400" dirty="0">
                <a:latin typeface="Palatino Linotype"/>
                <a:cs typeface="Palatino Linotype"/>
              </a:rPr>
              <a:t>nous </a:t>
            </a:r>
            <a:r>
              <a:rPr lang="en-US" sz="2400" dirty="0" err="1">
                <a:latin typeface="Palatino Linotype"/>
                <a:cs typeface="Palatino Linotype"/>
              </a:rPr>
              <a:t>sommes</a:t>
            </a:r>
            <a:r>
              <a:rPr lang="en-US" sz="2400" dirty="0">
                <a:latin typeface="Palatino Linotype"/>
                <a:cs typeface="Palatino Linotype"/>
              </a:rPr>
              <a:t> </a:t>
            </a:r>
            <a:r>
              <a:rPr lang="en-US" sz="2400" b="1" dirty="0" err="1">
                <a:latin typeface="Palatino Linotype"/>
                <a:cs typeface="Palatino Linotype"/>
              </a:rPr>
              <a:t>vendredi</a:t>
            </a:r>
            <a:r>
              <a:rPr lang="en-US" sz="2400" dirty="0">
                <a:latin typeface="Palatino Linotype"/>
                <a:cs typeface="Palatino Linotype"/>
              </a:rPr>
              <a:t>, le </a:t>
            </a:r>
            <a:r>
              <a:rPr lang="en-US" sz="2400" dirty="0" err="1">
                <a:latin typeface="Palatino Linotype"/>
                <a:cs typeface="Palatino Linotype"/>
              </a:rPr>
              <a:t>quatre</a:t>
            </a:r>
            <a:r>
              <a:rPr lang="en-US" sz="2400" dirty="0">
                <a:latin typeface="Palatino Linotype"/>
                <a:cs typeface="Palatino Linotype"/>
              </a:rPr>
              <a:t> </a:t>
            </a:r>
            <a:r>
              <a:rPr lang="en-US" sz="2400" dirty="0" err="1">
                <a:latin typeface="Palatino Linotype"/>
                <a:cs typeface="Palatino Linotype"/>
              </a:rPr>
              <a:t>mai</a:t>
            </a:r>
            <a:r>
              <a:rPr lang="en-US" sz="2400" dirty="0">
                <a:latin typeface="Palatino Linotype"/>
                <a:cs typeface="Palatino Linotype"/>
              </a:rPr>
              <a:t> </a:t>
            </a:r>
            <a:r>
              <a:rPr lang="en-US" sz="2400" dirty="0" err="1">
                <a:latin typeface="Palatino Linotype"/>
                <a:cs typeface="Palatino Linotype"/>
              </a:rPr>
              <a:t>deux</a:t>
            </a:r>
            <a:r>
              <a:rPr lang="en-US" sz="2400" dirty="0">
                <a:latin typeface="Palatino Linotype"/>
                <a:cs typeface="Palatino Linotype"/>
              </a:rPr>
              <a:t> mille dix-</a:t>
            </a:r>
            <a:r>
              <a:rPr lang="en-US" sz="2400" dirty="0" err="1">
                <a:latin typeface="Palatino Linotype"/>
                <a:cs typeface="Palatino Linotype"/>
              </a:rPr>
              <a:t>huit</a:t>
            </a:r>
            <a:endParaRPr lang="en-US" sz="2400" dirty="0"/>
          </a:p>
        </p:txBody>
      </p:sp>
      <p:sp>
        <p:nvSpPr>
          <p:cNvPr id="3" name="Content Placeholder 2"/>
          <p:cNvSpPr>
            <a:spLocks noGrp="1"/>
          </p:cNvSpPr>
          <p:nvPr>
            <p:ph sz="half" idx="1"/>
          </p:nvPr>
        </p:nvSpPr>
        <p:spPr>
          <a:xfrm>
            <a:off x="1066081" y="1523999"/>
            <a:ext cx="4027127" cy="5108601"/>
          </a:xfrm>
        </p:spPr>
        <p:txBody>
          <a:bodyPr/>
          <a:lstStyle/>
          <a:p>
            <a:endParaRPr lang="en-US" dirty="0"/>
          </a:p>
        </p:txBody>
      </p:sp>
      <p:sp>
        <p:nvSpPr>
          <p:cNvPr id="4" name="Content Placeholder 3"/>
          <p:cNvSpPr>
            <a:spLocks noGrp="1"/>
          </p:cNvSpPr>
          <p:nvPr>
            <p:ph sz="half" idx="2"/>
          </p:nvPr>
        </p:nvSpPr>
        <p:spPr>
          <a:xfrm>
            <a:off x="5276088" y="1524000"/>
            <a:ext cx="3657600" cy="5108600"/>
          </a:xfrm>
        </p:spPr>
        <p:txBody>
          <a:bodyPr/>
          <a:lstStyle/>
          <a:p>
            <a:endParaRPr lang="en-US" dirty="0"/>
          </a:p>
        </p:txBody>
      </p:sp>
    </p:spTree>
    <p:extLst>
      <p:ext uri="{BB962C8B-B14F-4D97-AF65-F5344CB8AC3E}">
        <p14:creationId xmlns:p14="http://schemas.microsoft.com/office/powerpoint/2010/main" val="4098970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44255</TotalTime>
  <Words>2020</Words>
  <Application>Microsoft Macintosh PowerPoint</Application>
  <PresentationFormat>On-screen Show (4:3)</PresentationFormat>
  <Paragraphs>355</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Solstice</vt:lpstr>
      <vt:lpstr>Français 1</vt:lpstr>
      <vt:lpstr>la semaine numéro trente-trois:  30/4 – 4/5 nous sommes mardi, le premier mai deux mille dix-huit</vt:lpstr>
      <vt:lpstr>la semaine numéro trente-trois:  30/4 – 4/5 nous sommes mardi, le premier mai deux mille dix-huit</vt:lpstr>
      <vt:lpstr>la semaine numéro trente-trois:  30/4 – 4/5 nous sommes mercredi, le deux mai deux mille dix-huit</vt:lpstr>
      <vt:lpstr>la semaine numéro trente-trois:  30/4 – 4/5 nous sommes mercredi, le deux mai deux mille dix-huit</vt:lpstr>
      <vt:lpstr>la semaine numéro trente-trois:  30/4 – 4/5 nous sommes jeudi, le trois mai deux mille dix-huit</vt:lpstr>
      <vt:lpstr>la semaine numéro trente-trois:  30/4 – 4/5 nous sommes jeudi, le trois mai deux mille dix-huit</vt:lpstr>
      <vt:lpstr>la semaine numéro trente-trois:  30/4 – 4/5 nous sommes vendredi, le quatre mai deux mille dix-huit</vt:lpstr>
      <vt:lpstr>la semaine numéro trente-trois:  30/4 – 4/5 nous sommes vendredi, le quatre mai deux mille dix-huit</vt:lpstr>
      <vt:lpstr>la semaine numéro trente-quatre:  7/5 – 11/5 nous sommes lundi, le sept mai deux mille dix-huit</vt:lpstr>
      <vt:lpstr>la semaine numéro trente-quatre:  1/5 – 5/5 nous sommes mercredi, le trois mai deux mille dix-sept</vt:lpstr>
      <vt:lpstr>la semaine numéro trente-quatre:  7/5 – 11/5 nous sommes mardi, le huit mai deux mille dix-huit</vt:lpstr>
      <vt:lpstr>la semaine numéro trente-quatre:  7/5 – 11/5 nous sommes mardi, le huit mai deux mille dix-huit</vt:lpstr>
      <vt:lpstr>la semaine numéro trente-quatre:  7/5 – 11/5 nous sommes mardi, le huit mai deux mille dix-huit</vt:lpstr>
      <vt:lpstr>la semaine numéro trente-quatre:  7/5 – 11/5 nous sommes mercredi, le neuf mai deux mille dix-huit</vt:lpstr>
      <vt:lpstr>la semaine numéro trente-quatre:  1/5 – 5/5 nous sommes vendredi, le cinq mai deux mille dix-sept</vt:lpstr>
      <vt:lpstr>la semaine numéro trente-quatre:  7/5 – 11/5 nous sommes jeudi, le dix mai deux mille dix-huit</vt:lpstr>
      <vt:lpstr>la semaine numéro trente-cinq:  8/5 – 12/5 nous sommes lundi, le huit mai deux mille dix-sept</vt:lpstr>
      <vt:lpstr>la semaine numéro trente-quatre:  7/5 – 11/5 nous sommes vendredi, le onze mai deux mille dix-huit</vt:lpstr>
      <vt:lpstr>la semaine numéro trente-quatre:  7/5 – 11/5 nous sommes vendredi, le onze mai deux mille dix-huit</vt:lpstr>
      <vt:lpstr>la semaine numéro trente-cinq:  14/5 – 18/5 nous sommes lundi, le quatorze mai deux mille dix-huit</vt:lpstr>
      <vt:lpstr>la semaine numéro trente-cinq:  14/5 – 18/5 nous sommes lundi, le quatorze mai deux mille dix-huit</vt:lpstr>
      <vt:lpstr>la semaine numéro trente-cinq:  14/5 – 18/5 nous sommes mardi, le quinze mai deux mille dix-huit</vt:lpstr>
      <vt:lpstr>la semaine numéro trente-cinq:  14/5 – 18/5 nous sommes mardi, le quinze mai deux mille dix-huit</vt:lpstr>
      <vt:lpstr>la semaine numéro trente-cinq:  14/5 – 18/5 nous sommes mercredi, le seize mai deux mille dix-huit</vt:lpstr>
      <vt:lpstr>la semaine numéro trente-cinq:  14/5 – 18/5 nous sommes mercredi, le seize mai deux mille dix-huit</vt:lpstr>
      <vt:lpstr>la semaine numéro trente-cinq:  14/5 – 18/5 nous sommes jeudi, le dix-sept mai deux mille dix-huit</vt:lpstr>
      <vt:lpstr>la semaine numéro trente-cinq:  14/5 – 18/5 nous sommes jeudi, le dix-sept mai deux mille dix-huit</vt:lpstr>
      <vt:lpstr>la semaine numéro trente-cinq:  14/5 – 18/5 nous sommes vendredi, le dix-huit mai deux mille dix-huit</vt:lpstr>
      <vt:lpstr>la semaine numéro trente-cinq:  14/5 – 18/5 nous sommes vendredi, le dix-huit mai deux mille dix-huit</vt:lpstr>
      <vt:lpstr>la semaine numéro trente-six:  21/5 – 25/5 nous sommes lundi, le vingt-et-un mai deux mille dix-huit</vt:lpstr>
      <vt:lpstr>la semaine numéro trente-six:  21/5 – 25/5 nous sommes lundi, le vingt-et-un mai deux mille dix-huit</vt:lpstr>
      <vt:lpstr>la semaine numéro trente-six:  21/5 – 25/5 nous sommes mardi, le vingt-deux mai deux mille dix-huit</vt:lpstr>
      <vt:lpstr>la semaine numéro trente-six:  21/5 – 25/5 nous sommes mardi, le vingt-deux mai deux mille dix-huit</vt:lpstr>
      <vt:lpstr>la semaine numéro trente-six:  21/5 – 25/5 nous sommes mercredi, le vingt-trois mai deux mille dix-huit</vt:lpstr>
      <vt:lpstr>la semaine numéro trente-six:  21/5 – 25/5 nous sommes mercredi, le vingt-trois mai deux mille dix-huit</vt:lpstr>
      <vt:lpstr>la semaine numéro trente-six:  15/5 – 19/5 nous sommes lundi, le quinze mai deux mille dix-sept</vt:lpstr>
      <vt:lpstr>la semaine numéro trente-sept:  22/5 – 26/5 nous sommes lundi, le vingt-deux mai deux mille dix-sept</vt:lpstr>
      <vt:lpstr>la semaine numéro trente-sept:  22/5 – 26/5 nous sommes lundi, le vingt-deux mai deux mille dix-sept</vt:lpstr>
      <vt:lpstr>la semaine numéro trente-sept:  22/5 – 26/5 nous sommes mardi, le vingt-trois mai deux mille dix-sept</vt:lpstr>
      <vt:lpstr>la semaine numéro trente-sept:  22/5 – 26/5 nous sommes mardi, le vingt-trois mai deux mille dix-sept</vt:lpstr>
      <vt:lpstr>la semaine numéro trente-sept:  22/5 – 26/5 nous sommes mercredi, le vingt-quatre mai deux mille dix-sept</vt:lpstr>
      <vt:lpstr>la semaine numéro trente-sept:  22/5 – 26/5 nous sommes mercredi, le vingt-quatre mai deux mille dix-sept</vt:lpstr>
      <vt:lpstr>la semaine numéro trente-huit:  30/5 – 2/6 nous sommes mardi, le trente mai deux mille dix-sept</vt:lpstr>
      <vt:lpstr>la semaine numéro trente-huit:  30/5 – 2/6 nous sommes mercredi, le trente-et-un mai deux mille dix-sept</vt:lpstr>
      <vt:lpstr>la semaine numéro trente-huit:  30/5 – 2/6 nous sommes mercredi, le trente-et-un mai deux mille dix-sept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Français 1</dc:title>
  <dc:creator>Tara Thiesmeyer</dc:creator>
  <cp:lastModifiedBy>Tara Thiesmeyer</cp:lastModifiedBy>
  <cp:revision>163</cp:revision>
  <cp:lastPrinted>2018-05-17T05:11:30Z</cp:lastPrinted>
  <dcterms:created xsi:type="dcterms:W3CDTF">2017-03-31T07:32:12Z</dcterms:created>
  <dcterms:modified xsi:type="dcterms:W3CDTF">2018-05-17T05:11:36Z</dcterms:modified>
</cp:coreProperties>
</file>