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258" r:id="rId3"/>
    <p:sldId id="257" r:id="rId4"/>
    <p:sldId id="277" r:id="rId5"/>
    <p:sldId id="278" r:id="rId6"/>
    <p:sldId id="297" r:id="rId7"/>
    <p:sldId id="300" r:id="rId8"/>
    <p:sldId id="259" r:id="rId9"/>
    <p:sldId id="301" r:id="rId10"/>
    <p:sldId id="279" r:id="rId11"/>
    <p:sldId id="302" r:id="rId12"/>
    <p:sldId id="298" r:id="rId13"/>
    <p:sldId id="260" r:id="rId14"/>
    <p:sldId id="280" r:id="rId15"/>
    <p:sldId id="261" r:id="rId16"/>
    <p:sldId id="299" r:id="rId17"/>
    <p:sldId id="281" r:id="rId18"/>
    <p:sldId id="262" r:id="rId19"/>
    <p:sldId id="282" r:id="rId20"/>
    <p:sldId id="263" r:id="rId21"/>
    <p:sldId id="283" r:id="rId22"/>
    <p:sldId id="264" r:id="rId23"/>
    <p:sldId id="284" r:id="rId24"/>
    <p:sldId id="265" r:id="rId25"/>
    <p:sldId id="285" r:id="rId26"/>
    <p:sldId id="266" r:id="rId27"/>
    <p:sldId id="286" r:id="rId28"/>
    <p:sldId id="268" r:id="rId29"/>
    <p:sldId id="288" r:id="rId30"/>
    <p:sldId id="269" r:id="rId31"/>
    <p:sldId id="289" r:id="rId32"/>
    <p:sldId id="270" r:id="rId33"/>
    <p:sldId id="290" r:id="rId34"/>
    <p:sldId id="271" r:id="rId35"/>
    <p:sldId id="293" r:id="rId36"/>
    <p:sldId id="291" r:id="rId37"/>
    <p:sldId id="272" r:id="rId38"/>
    <p:sldId id="292" r:id="rId39"/>
    <p:sldId id="294" r:id="rId40"/>
    <p:sldId id="273" r:id="rId41"/>
    <p:sldId id="295" r:id="rId42"/>
    <p:sldId id="29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A3963-6434-E749-B09D-F79F2D9DD463}" type="datetimeFigureOut">
              <a:rPr lang="en-US" smtClean="0"/>
              <a:t>12/13/17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BC26F-05C8-0046-A046-646E0FB59FAD}" type="slidenum">
              <a:rPr lang="en-US" smtClean="0"/>
              <a:t>‹#›</a:t>
            </a:fld>
            <a:endParaRPr lang="en-US"/>
          </a:p>
        </p:txBody>
      </p:sp>
    </p:spTree>
    <p:extLst>
      <p:ext uri="{BB962C8B-B14F-4D97-AF65-F5344CB8AC3E}">
        <p14:creationId xmlns:p14="http://schemas.microsoft.com/office/powerpoint/2010/main" val="30658056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Adjectives are either masculine or feminine</a:t>
            </a:r>
            <a:r>
              <a:rPr lang="en-US" baseline="0" dirty="0" smtClean="0"/>
              <a:t> and either singular or plural, and they have to agree in gender and number with the nouns or pronouns that they modify.  In French, adjectives usually follow the nouns they describe.  Most feminine adjectives are formed by adding an –e to masculine adjectives.  If a masculine adjective ends in </a:t>
            </a:r>
            <a:r>
              <a:rPr lang="mr-IN" baseline="0" dirty="0" smtClean="0"/>
              <a:t>–</a:t>
            </a:r>
            <a:r>
              <a:rPr lang="en-US" baseline="0" dirty="0" smtClean="0"/>
              <a:t>e, the feminine adjective is identical.  If the masculine adjective ends in </a:t>
            </a:r>
            <a:r>
              <a:rPr lang="mr-IN" baseline="0" dirty="0" smtClean="0"/>
              <a:t>–</a:t>
            </a:r>
            <a:r>
              <a:rPr lang="en-US" baseline="0" dirty="0" err="1" smtClean="0"/>
              <a:t>eux</a:t>
            </a:r>
            <a:r>
              <a:rPr lang="en-US" baseline="0" dirty="0" smtClean="0"/>
              <a:t>, the feminine adjective ends in </a:t>
            </a:r>
            <a:r>
              <a:rPr lang="mr-IN" baseline="0" dirty="0" smtClean="0"/>
              <a:t>–</a:t>
            </a:r>
            <a:r>
              <a:rPr lang="en-US" baseline="0" dirty="0" err="1" smtClean="0"/>
              <a:t>euse</a:t>
            </a:r>
            <a:r>
              <a:rPr lang="en-US" baseline="0" dirty="0" smtClean="0"/>
              <a:t>.  To form a plural adjective, add an </a:t>
            </a:r>
            <a:r>
              <a:rPr lang="mr-IN" baseline="0" dirty="0" smtClean="0"/>
              <a:t>–</a:t>
            </a:r>
            <a:r>
              <a:rPr lang="en-US" baseline="0" dirty="0" smtClean="0"/>
              <a:t>s to most singular adjectives (unless it already ends in </a:t>
            </a:r>
            <a:r>
              <a:rPr lang="mr-IN" baseline="0" dirty="0" smtClean="0"/>
              <a:t>–</a:t>
            </a:r>
            <a:r>
              <a:rPr lang="en-US" baseline="0" dirty="0" smtClean="0"/>
              <a:t>s or </a:t>
            </a:r>
            <a:r>
              <a:rPr lang="mr-IN" baseline="0" dirty="0" smtClean="0"/>
              <a:t>–</a:t>
            </a:r>
            <a:r>
              <a:rPr lang="en-US" baseline="0" dirty="0" smtClean="0"/>
              <a:t>x.</a:t>
            </a:r>
            <a:endParaRPr lang="en-US" dirty="0"/>
          </a:p>
        </p:txBody>
      </p:sp>
      <p:sp>
        <p:nvSpPr>
          <p:cNvPr id="4" name="Slide Number Placeholder 3"/>
          <p:cNvSpPr>
            <a:spLocks noGrp="1"/>
          </p:cNvSpPr>
          <p:nvPr>
            <p:ph type="sldNum" sz="quarter" idx="10"/>
          </p:nvPr>
        </p:nvSpPr>
        <p:spPr/>
        <p:txBody>
          <a:bodyPr/>
          <a:lstStyle/>
          <a:p>
            <a:fld id="{719BC26F-05C8-0046-A046-646E0FB59FAD}" type="slidenum">
              <a:rPr lang="en-US" smtClean="0"/>
              <a:t>5</a:t>
            </a:fld>
            <a:endParaRPr lang="en-US"/>
          </a:p>
        </p:txBody>
      </p:sp>
    </p:spTree>
    <p:extLst>
      <p:ext uri="{BB962C8B-B14F-4D97-AF65-F5344CB8AC3E}">
        <p14:creationId xmlns:p14="http://schemas.microsoft.com/office/powerpoint/2010/main" val="163521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4B717DA-0640-A543-AE0E-BEF100F9A210}"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B717DA-0640-A543-AE0E-BEF100F9A2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B717DA-0640-A543-AE0E-BEF100F9A2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B717DA-0640-A543-AE0E-BEF100F9A2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B717DA-0640-A543-AE0E-BEF100F9A210}"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B717DA-0640-A543-AE0E-BEF100F9A2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B717DA-0640-A543-AE0E-BEF100F9A2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B717DA-0640-A543-AE0E-BEF100F9A2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B717DA-0640-A543-AE0E-BEF100F9A210}"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B717DA-0640-A543-AE0E-BEF100F9A2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FC7F622-8096-0E40-83B3-595FC40514BF}" type="datetimeFigureOut">
              <a:rPr lang="en-US" smtClean="0"/>
              <a:t>12/13/17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B717DA-0640-A543-AE0E-BEF100F9A210}"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FC7F622-8096-0E40-83B3-595FC40514BF}" type="datetimeFigureOut">
              <a:rPr lang="en-US" smtClean="0"/>
              <a:t>12/13/17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4B717DA-0640-A543-AE0E-BEF100F9A210}"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Palatino"/>
                <a:cs typeface="Palatino"/>
              </a:rPr>
              <a:t>Français</a:t>
            </a:r>
            <a:r>
              <a:rPr lang="en-US" dirty="0" smtClean="0">
                <a:latin typeface="Palatino"/>
                <a:cs typeface="Palatino"/>
              </a:rPr>
              <a:t> 1</a:t>
            </a:r>
            <a:endParaRPr lang="en-US" dirty="0">
              <a:latin typeface="Palatino"/>
              <a:cs typeface="Palatino"/>
            </a:endParaRPr>
          </a:p>
        </p:txBody>
      </p:sp>
      <p:sp>
        <p:nvSpPr>
          <p:cNvPr id="3" name="Subtitle 2"/>
          <p:cNvSpPr>
            <a:spLocks noGrp="1"/>
          </p:cNvSpPr>
          <p:nvPr>
            <p:ph type="subTitle" idx="1"/>
          </p:nvPr>
        </p:nvSpPr>
        <p:spPr/>
        <p:txBody>
          <a:bodyPr/>
          <a:lstStyle/>
          <a:p>
            <a:r>
              <a:rPr lang="en-US" dirty="0" smtClean="0">
                <a:latin typeface="Palatino"/>
                <a:cs typeface="Palatino"/>
              </a:rPr>
              <a:t>le </a:t>
            </a:r>
            <a:r>
              <a:rPr lang="en-US" dirty="0" err="1" smtClean="0">
                <a:latin typeface="Palatino"/>
                <a:cs typeface="Palatino"/>
              </a:rPr>
              <a:t>mois</a:t>
            </a:r>
            <a:r>
              <a:rPr lang="en-US" dirty="0" smtClean="0">
                <a:latin typeface="Palatino"/>
                <a:cs typeface="Palatino"/>
              </a:rPr>
              <a:t> de </a:t>
            </a:r>
            <a:r>
              <a:rPr lang="en-US" dirty="0" err="1" smtClean="0">
                <a:latin typeface="Palatino"/>
                <a:cs typeface="Palatino"/>
              </a:rPr>
              <a:t>décembre</a:t>
            </a:r>
            <a:endParaRPr lang="en-US" dirty="0">
              <a:latin typeface="Palatino"/>
              <a:cs typeface="Palatino"/>
            </a:endParaRPr>
          </a:p>
        </p:txBody>
      </p:sp>
    </p:spTree>
    <p:extLst>
      <p:ext uri="{BB962C8B-B14F-4D97-AF65-F5344CB8AC3E}">
        <p14:creationId xmlns:p14="http://schemas.microsoft.com/office/powerpoint/2010/main" val="1414720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7933563" cy="1274445"/>
          </a:xfrm>
        </p:spPr>
        <p:txBody>
          <a:bodyPr>
            <a:norm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300" dirty="0">
                <a:latin typeface="Palatino Linotype"/>
                <a:cs typeface="Palatino Linotype"/>
              </a:rPr>
              <a:t>nous </a:t>
            </a:r>
            <a:r>
              <a:rPr lang="en-US" sz="2300" dirty="0" err="1">
                <a:latin typeface="Palatino Linotype"/>
                <a:cs typeface="Palatino Linotype"/>
              </a:rPr>
              <a:t>sommes</a:t>
            </a:r>
            <a:r>
              <a:rPr lang="en-US" sz="2300" dirty="0">
                <a:latin typeface="Palatino Linotype"/>
                <a:cs typeface="Palatino Linotype"/>
              </a:rPr>
              <a:t> </a:t>
            </a:r>
            <a:r>
              <a:rPr lang="en-US" sz="2300" b="1" dirty="0" err="1">
                <a:latin typeface="Palatino Linotype"/>
                <a:cs typeface="Palatino Linotype"/>
              </a:rPr>
              <a:t>mercredi</a:t>
            </a:r>
            <a:r>
              <a:rPr lang="en-US" sz="2300" dirty="0">
                <a:latin typeface="Palatino Linotype"/>
                <a:cs typeface="Palatino Linotype"/>
              </a:rPr>
              <a:t>, le six </a:t>
            </a:r>
            <a:r>
              <a:rPr lang="en-US" sz="2300" dirty="0" err="1">
                <a:latin typeface="Palatino Linotype"/>
                <a:cs typeface="Palatino Linotype"/>
              </a:rPr>
              <a:t>décembre</a:t>
            </a:r>
            <a:r>
              <a:rPr lang="en-US" sz="2300" dirty="0">
                <a:latin typeface="Palatino Linotype"/>
                <a:cs typeface="Palatino Linotype"/>
              </a:rPr>
              <a:t> </a:t>
            </a:r>
            <a:r>
              <a:rPr lang="en-US" sz="2300" dirty="0" err="1">
                <a:latin typeface="Palatino Linotype"/>
                <a:cs typeface="Palatino Linotype"/>
              </a:rPr>
              <a:t>deux</a:t>
            </a:r>
            <a:r>
              <a:rPr lang="en-US" sz="2300" dirty="0">
                <a:latin typeface="Palatino Linotype"/>
                <a:cs typeface="Palatino Linotype"/>
              </a:rPr>
              <a:t> mille dix-</a:t>
            </a:r>
            <a:r>
              <a:rPr lang="en-US" sz="2300" dirty="0" err="1">
                <a:latin typeface="Palatino Linotype"/>
                <a:cs typeface="Palatino Linotype"/>
              </a:rPr>
              <a:t>sept</a:t>
            </a:r>
            <a:endParaRPr lang="en-US" sz="2300" dirty="0"/>
          </a:p>
        </p:txBody>
      </p:sp>
      <p:sp>
        <p:nvSpPr>
          <p:cNvPr id="3" name="Content Placeholder 2"/>
          <p:cNvSpPr>
            <a:spLocks noGrp="1"/>
          </p:cNvSpPr>
          <p:nvPr>
            <p:ph sz="half" idx="1"/>
          </p:nvPr>
        </p:nvSpPr>
        <p:spPr>
          <a:xfrm>
            <a:off x="1111251" y="1523999"/>
            <a:ext cx="3981958" cy="5167488"/>
          </a:xfrm>
        </p:spPr>
        <p:txBody>
          <a:bodyPr/>
          <a:lstStyle/>
          <a:p>
            <a:endParaRPr lang="en-US" dirty="0"/>
          </a:p>
        </p:txBody>
      </p:sp>
      <p:sp>
        <p:nvSpPr>
          <p:cNvPr id="4" name="Content Placeholder 3"/>
          <p:cNvSpPr>
            <a:spLocks noGrp="1"/>
          </p:cNvSpPr>
          <p:nvPr>
            <p:ph sz="half" idx="2"/>
          </p:nvPr>
        </p:nvSpPr>
        <p:spPr>
          <a:xfrm>
            <a:off x="5276088" y="1523999"/>
            <a:ext cx="3657600" cy="5167487"/>
          </a:xfrm>
        </p:spPr>
        <p:txBody>
          <a:bodyPr/>
          <a:lstStyle/>
          <a:p>
            <a:endParaRPr lang="en-US" dirty="0"/>
          </a:p>
        </p:txBody>
      </p:sp>
    </p:spTree>
    <p:extLst>
      <p:ext uri="{BB962C8B-B14F-4D97-AF65-F5344CB8AC3E}">
        <p14:creationId xmlns:p14="http://schemas.microsoft.com/office/powerpoint/2010/main" val="27108450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75" y="152996"/>
            <a:ext cx="7901813" cy="734375"/>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300" dirty="0">
                <a:latin typeface="Palatino Linotype"/>
                <a:cs typeface="Palatino Linotype"/>
              </a:rPr>
              <a:t>nous </a:t>
            </a:r>
            <a:r>
              <a:rPr lang="en-US" sz="2300" dirty="0" err="1">
                <a:latin typeface="Palatino Linotype"/>
                <a:cs typeface="Palatino Linotype"/>
              </a:rPr>
              <a:t>sommes</a:t>
            </a:r>
            <a:r>
              <a:rPr lang="en-US" sz="2300" dirty="0">
                <a:latin typeface="Palatino Linotype"/>
                <a:cs typeface="Palatino Linotype"/>
              </a:rPr>
              <a:t> </a:t>
            </a:r>
            <a:r>
              <a:rPr lang="en-US" sz="2300" b="1" dirty="0" err="1">
                <a:latin typeface="Palatino Linotype"/>
                <a:cs typeface="Palatino Linotype"/>
              </a:rPr>
              <a:t>jeudi</a:t>
            </a:r>
            <a:r>
              <a:rPr lang="en-US" sz="2300" dirty="0">
                <a:latin typeface="Palatino Linotype"/>
                <a:cs typeface="Palatino Linotype"/>
              </a:rPr>
              <a:t>, le </a:t>
            </a:r>
            <a:r>
              <a:rPr lang="en-US" sz="2300" dirty="0" err="1">
                <a:latin typeface="Palatino Linotype"/>
                <a:cs typeface="Palatino Linotype"/>
              </a:rPr>
              <a:t>sept</a:t>
            </a:r>
            <a:r>
              <a:rPr lang="en-US" sz="2300" dirty="0">
                <a:latin typeface="Palatino Linotype"/>
                <a:cs typeface="Palatino Linotype"/>
              </a:rPr>
              <a:t> </a:t>
            </a:r>
            <a:r>
              <a:rPr lang="en-US" sz="2300" dirty="0" err="1">
                <a:latin typeface="Palatino Linotype"/>
                <a:cs typeface="Palatino Linotype"/>
              </a:rPr>
              <a:t>décembre</a:t>
            </a:r>
            <a:r>
              <a:rPr lang="en-US" sz="2300" dirty="0">
                <a:latin typeface="Palatino Linotype"/>
                <a:cs typeface="Palatino Linotype"/>
              </a:rPr>
              <a:t> </a:t>
            </a:r>
            <a:r>
              <a:rPr lang="en-US" sz="2300" dirty="0" err="1">
                <a:latin typeface="Palatino Linotype"/>
                <a:cs typeface="Palatino Linotype"/>
              </a:rPr>
              <a:t>deux</a:t>
            </a:r>
            <a:r>
              <a:rPr lang="en-US" sz="2300" dirty="0">
                <a:latin typeface="Palatino Linotype"/>
                <a:cs typeface="Palatino Linotype"/>
              </a:rPr>
              <a:t> mille dix-</a:t>
            </a:r>
            <a:r>
              <a:rPr lang="en-US" sz="2300" dirty="0" err="1">
                <a:latin typeface="Palatino Linotype"/>
                <a:cs typeface="Palatino Linotype"/>
              </a:rPr>
              <a:t>sept</a:t>
            </a:r>
            <a:endParaRPr lang="en-US" sz="2300" dirty="0"/>
          </a:p>
        </p:txBody>
      </p:sp>
      <p:sp>
        <p:nvSpPr>
          <p:cNvPr id="3" name="Content Placeholder 2"/>
          <p:cNvSpPr>
            <a:spLocks noGrp="1"/>
          </p:cNvSpPr>
          <p:nvPr>
            <p:ph sz="half" idx="1"/>
          </p:nvPr>
        </p:nvSpPr>
        <p:spPr>
          <a:xfrm>
            <a:off x="902733" y="1162762"/>
            <a:ext cx="4054650" cy="5520613"/>
          </a:xfrm>
        </p:spPr>
        <p:txBody>
          <a:bodyPr>
            <a:noAutofit/>
          </a:bodyPr>
          <a:lstStyle/>
          <a:p>
            <a:pPr marL="82296" indent="0">
              <a:spcBef>
                <a:spcPts val="0"/>
              </a:spcBef>
              <a:spcAft>
                <a:spcPts val="400"/>
              </a:spcAft>
              <a:buNone/>
            </a:pPr>
            <a:r>
              <a:rPr lang="en-US" sz="2200" i="1" dirty="0">
                <a:solidFill>
                  <a:srgbClr val="0000FF"/>
                </a:solidFill>
                <a:latin typeface="Palatino Linotype"/>
                <a:cs typeface="Palatino Linotype"/>
              </a:rPr>
              <a:t>“Les mots du jour”</a:t>
            </a:r>
          </a:p>
          <a:p>
            <a:pPr marL="539496" indent="-457200">
              <a:spcBef>
                <a:spcPts val="0"/>
              </a:spcBef>
              <a:spcAft>
                <a:spcPts val="400"/>
              </a:spcAft>
              <a:buFont typeface="+mj-lt"/>
              <a:buAutoNum type="arabicPeriod"/>
            </a:pPr>
            <a:r>
              <a:rPr lang="en-US" sz="2200" dirty="0" smtClean="0">
                <a:latin typeface="Palatino Linotype"/>
                <a:cs typeface="Palatino Linotype"/>
              </a:rPr>
              <a:t>Bonjour, </a:t>
            </a:r>
            <a:r>
              <a:rPr lang="en-US" sz="2200" dirty="0" err="1" smtClean="0">
                <a:latin typeface="Palatino Linotype"/>
                <a:cs typeface="Palatino Linotype"/>
              </a:rPr>
              <a:t>madame</a:t>
            </a:r>
            <a:r>
              <a:rPr lang="en-US" sz="2200" dirty="0" smtClean="0">
                <a:latin typeface="Palatino Linotype"/>
                <a:cs typeface="Palatino Linotype"/>
              </a:rPr>
              <a:t> !</a:t>
            </a:r>
          </a:p>
          <a:p>
            <a:pPr marL="539496" indent="-457200">
              <a:spcBef>
                <a:spcPts val="0"/>
              </a:spcBef>
              <a:spcAft>
                <a:spcPts val="400"/>
              </a:spcAft>
              <a:buFont typeface="+mj-lt"/>
              <a:buAutoNum type="arabicPeriod"/>
            </a:pPr>
            <a:r>
              <a:rPr lang="en-US" sz="2200" dirty="0" smtClean="0">
                <a:latin typeface="Palatino Linotype"/>
                <a:cs typeface="Palatino Linotype"/>
              </a:rPr>
              <a:t>Je </a:t>
            </a:r>
            <a:r>
              <a:rPr lang="en-US" sz="2200" dirty="0" err="1" smtClean="0">
                <a:latin typeface="Palatino Linotype"/>
                <a:cs typeface="Palatino Linotype"/>
              </a:rPr>
              <a:t>m’appelle</a:t>
            </a:r>
            <a:r>
              <a:rPr lang="en-US" sz="2200" dirty="0" smtClean="0">
                <a:latin typeface="Palatino Linotype"/>
                <a:cs typeface="Palatino Linotype"/>
              </a:rPr>
              <a:t> Charlotte.</a:t>
            </a:r>
          </a:p>
          <a:p>
            <a:pPr marL="539496" indent="-457200">
              <a:spcBef>
                <a:spcPts val="0"/>
              </a:spcBef>
              <a:spcAft>
                <a:spcPts val="400"/>
              </a:spcAft>
              <a:buFont typeface="+mj-lt"/>
              <a:buAutoNum type="arabicPeriod"/>
            </a:pPr>
            <a:r>
              <a:rPr lang="en-US" sz="2200" dirty="0" err="1" smtClean="0">
                <a:latin typeface="Palatino Linotype"/>
                <a:cs typeface="Palatino Linotype"/>
              </a:rPr>
              <a:t>J’ai</a:t>
            </a:r>
            <a:r>
              <a:rPr lang="en-US" sz="2200" dirty="0" smtClean="0">
                <a:latin typeface="Palatino Linotype"/>
                <a:cs typeface="Palatino Linotype"/>
              </a:rPr>
              <a:t> </a:t>
            </a:r>
            <a:r>
              <a:rPr lang="en-US" sz="2200" dirty="0" err="1" smtClean="0">
                <a:latin typeface="Palatino Linotype"/>
                <a:cs typeface="Palatino Linotype"/>
              </a:rPr>
              <a:t>quatorze</a:t>
            </a:r>
            <a:r>
              <a:rPr lang="en-US" sz="2200" dirty="0" smtClean="0">
                <a:latin typeface="Palatino Linotype"/>
                <a:cs typeface="Palatino Linotype"/>
              </a:rPr>
              <a:t> ans.</a:t>
            </a:r>
          </a:p>
          <a:p>
            <a:pPr marL="539496" indent="-457200">
              <a:spcBef>
                <a:spcPts val="0"/>
              </a:spcBef>
              <a:spcAft>
                <a:spcPts val="400"/>
              </a:spcAft>
              <a:buFont typeface="+mj-lt"/>
              <a:buAutoNum type="arabicPeriod"/>
            </a:pPr>
            <a:r>
              <a:rPr lang="en-US" sz="2200" dirty="0" smtClean="0">
                <a:latin typeface="Palatino Linotype"/>
                <a:cs typeface="Palatino Linotype"/>
              </a:rPr>
              <a:t>Je </a:t>
            </a:r>
            <a:r>
              <a:rPr lang="en-US" sz="2200" dirty="0" err="1" smtClean="0">
                <a:latin typeface="Palatino Linotype"/>
                <a:cs typeface="Palatino Linotype"/>
              </a:rPr>
              <a:t>vais</a:t>
            </a:r>
            <a:r>
              <a:rPr lang="en-US" sz="2200" dirty="0" smtClean="0">
                <a:latin typeface="Palatino Linotype"/>
                <a:cs typeface="Palatino Linotype"/>
              </a:rPr>
              <a:t> </a:t>
            </a:r>
            <a:r>
              <a:rPr lang="en-US" sz="2200" dirty="0" err="1" smtClean="0">
                <a:latin typeface="Palatino Linotype"/>
                <a:cs typeface="Palatino Linotype"/>
              </a:rPr>
              <a:t>très</a:t>
            </a:r>
            <a:r>
              <a:rPr lang="en-US" sz="2200" dirty="0" smtClean="0">
                <a:latin typeface="Palatino Linotype"/>
                <a:cs typeface="Palatino Linotype"/>
              </a:rPr>
              <a:t> </a:t>
            </a:r>
            <a:r>
              <a:rPr lang="en-US" sz="2200" dirty="0" err="1" smtClean="0">
                <a:latin typeface="Palatino Linotype"/>
                <a:cs typeface="Palatino Linotype"/>
              </a:rPr>
              <a:t>bien</a:t>
            </a:r>
            <a:r>
              <a:rPr lang="en-US" sz="2200" dirty="0" smtClean="0">
                <a:latin typeface="Palatino Linotype"/>
                <a:cs typeface="Palatino Linotype"/>
              </a:rPr>
              <a:t>, merci, et </a:t>
            </a:r>
            <a:r>
              <a:rPr lang="en-US" sz="2200" dirty="0" err="1" smtClean="0">
                <a:latin typeface="Palatino Linotype"/>
                <a:cs typeface="Palatino Linotype"/>
              </a:rPr>
              <a:t>vous</a:t>
            </a:r>
            <a:r>
              <a:rPr lang="en-US" sz="2200" dirty="0" smtClean="0">
                <a:latin typeface="Palatino Linotype"/>
                <a:cs typeface="Palatino Linotype"/>
              </a:rPr>
              <a:t> ?</a:t>
            </a:r>
          </a:p>
          <a:p>
            <a:pPr marL="539496" indent="-457200">
              <a:spcBef>
                <a:spcPts val="0"/>
              </a:spcBef>
              <a:spcAft>
                <a:spcPts val="400"/>
              </a:spcAft>
              <a:buFont typeface="+mj-lt"/>
              <a:buAutoNum type="arabicPeriod"/>
            </a:pPr>
            <a:r>
              <a:rPr lang="en-US" sz="2200" dirty="0" err="1" smtClean="0">
                <a:latin typeface="Palatino Linotype"/>
                <a:cs typeface="Palatino Linotype"/>
              </a:rPr>
              <a:t>J’habite</a:t>
            </a:r>
            <a:r>
              <a:rPr lang="en-US" sz="2200" dirty="0" smtClean="0">
                <a:latin typeface="Palatino Linotype"/>
                <a:cs typeface="Palatino Linotype"/>
              </a:rPr>
              <a:t> </a:t>
            </a:r>
            <a:r>
              <a:rPr lang="en-US" sz="2200" dirty="0" err="1" smtClean="0">
                <a:latin typeface="Palatino Linotype"/>
                <a:cs typeface="Palatino Linotype"/>
              </a:rPr>
              <a:t>à</a:t>
            </a:r>
            <a:r>
              <a:rPr lang="en-US" sz="2200" dirty="0" smtClean="0">
                <a:latin typeface="Palatino Linotype"/>
                <a:cs typeface="Palatino Linotype"/>
              </a:rPr>
              <a:t> Norco.</a:t>
            </a:r>
          </a:p>
          <a:p>
            <a:pPr marL="539496" indent="-457200">
              <a:spcBef>
                <a:spcPts val="0"/>
              </a:spcBef>
              <a:spcAft>
                <a:spcPts val="400"/>
              </a:spcAft>
              <a:buFont typeface="+mj-lt"/>
              <a:buAutoNum type="arabicPeriod"/>
            </a:pPr>
            <a:r>
              <a:rPr lang="en-US" sz="2200" dirty="0" smtClean="0">
                <a:latin typeface="Palatino Linotype"/>
                <a:cs typeface="Palatino Linotype"/>
              </a:rPr>
              <a:t>Pour le </a:t>
            </a:r>
            <a:r>
              <a:rPr lang="en-US" sz="2200" dirty="0" err="1" smtClean="0">
                <a:latin typeface="Palatino Linotype"/>
                <a:cs typeface="Palatino Linotype"/>
              </a:rPr>
              <a:t>cours</a:t>
            </a:r>
            <a:r>
              <a:rPr lang="en-US" sz="2200" dirty="0" smtClean="0">
                <a:latin typeface="Palatino Linotype"/>
                <a:cs typeface="Palatino Linotype"/>
              </a:rPr>
              <a:t> de </a:t>
            </a:r>
            <a:r>
              <a:rPr lang="en-US" sz="2200" dirty="0" err="1" smtClean="0">
                <a:latin typeface="Palatino Linotype"/>
                <a:cs typeface="Palatino Linotype"/>
              </a:rPr>
              <a:t>français</a:t>
            </a:r>
            <a:r>
              <a:rPr lang="en-US" sz="2200" dirty="0" smtClean="0">
                <a:latin typeface="Palatino Linotype"/>
                <a:cs typeface="Palatino Linotype"/>
              </a:rPr>
              <a:t>, </a:t>
            </a:r>
            <a:r>
              <a:rPr lang="en-US" sz="2200" dirty="0" err="1" smtClean="0">
                <a:latin typeface="Palatino Linotype"/>
                <a:cs typeface="Palatino Linotype"/>
              </a:rPr>
              <a:t>j’ai</a:t>
            </a:r>
            <a:r>
              <a:rPr lang="en-US" sz="2200" dirty="0" smtClean="0">
                <a:latin typeface="Palatino Linotype"/>
                <a:cs typeface="Palatino Linotype"/>
              </a:rPr>
              <a:t> </a:t>
            </a:r>
            <a:r>
              <a:rPr lang="en-US" sz="2200" dirty="0" err="1" smtClean="0">
                <a:latin typeface="Palatino Linotype"/>
                <a:cs typeface="Palatino Linotype"/>
              </a:rPr>
              <a:t>trois</a:t>
            </a:r>
            <a:r>
              <a:rPr lang="en-US" sz="2200" dirty="0" smtClean="0">
                <a:latin typeface="Palatino Linotype"/>
                <a:cs typeface="Palatino Linotype"/>
              </a:rPr>
              <a:t> crayons, </a:t>
            </a:r>
            <a:r>
              <a:rPr lang="en-US" sz="2200" dirty="0" err="1" smtClean="0">
                <a:latin typeface="Palatino Linotype"/>
                <a:cs typeface="Palatino Linotype"/>
              </a:rPr>
              <a:t>deux</a:t>
            </a:r>
            <a:r>
              <a:rPr lang="en-US" sz="2200" dirty="0" smtClean="0">
                <a:latin typeface="Palatino Linotype"/>
                <a:cs typeface="Palatino Linotype"/>
              </a:rPr>
              <a:t> </a:t>
            </a:r>
            <a:r>
              <a:rPr lang="en-US" sz="2200" dirty="0" err="1" smtClean="0">
                <a:latin typeface="Palatino Linotype"/>
                <a:cs typeface="Palatino Linotype"/>
              </a:rPr>
              <a:t>stylos</a:t>
            </a:r>
            <a:r>
              <a:rPr lang="en-US" sz="2200" dirty="0" smtClean="0">
                <a:latin typeface="Palatino Linotype"/>
                <a:cs typeface="Palatino Linotype"/>
              </a:rPr>
              <a:t> bleus, et </a:t>
            </a:r>
            <a:r>
              <a:rPr lang="en-US" sz="2200" dirty="0" err="1" smtClean="0">
                <a:latin typeface="Palatino Linotype"/>
                <a:cs typeface="Palatino Linotype"/>
              </a:rPr>
              <a:t>mon</a:t>
            </a:r>
            <a:r>
              <a:rPr lang="en-US" sz="2200" dirty="0" smtClean="0">
                <a:latin typeface="Palatino Linotype"/>
                <a:cs typeface="Palatino Linotype"/>
              </a:rPr>
              <a:t> cahier.</a:t>
            </a:r>
          </a:p>
          <a:p>
            <a:pPr marL="539496" indent="-457200">
              <a:spcBef>
                <a:spcPts val="0"/>
              </a:spcBef>
              <a:spcAft>
                <a:spcPts val="400"/>
              </a:spcAft>
              <a:buFont typeface="+mj-lt"/>
              <a:buAutoNum type="arabicPeriod"/>
            </a:pPr>
            <a:r>
              <a:rPr lang="en-US" sz="2200" dirty="0" err="1" smtClean="0">
                <a:latin typeface="Palatino Linotype"/>
                <a:cs typeface="Palatino Linotype"/>
              </a:rPr>
              <a:t>J’ai</a:t>
            </a:r>
            <a:r>
              <a:rPr lang="en-US" sz="2200" dirty="0" smtClean="0">
                <a:latin typeface="Palatino Linotype"/>
                <a:cs typeface="Palatino Linotype"/>
              </a:rPr>
              <a:t> un </a:t>
            </a:r>
            <a:r>
              <a:rPr lang="en-US" sz="2200" dirty="0" err="1" smtClean="0">
                <a:latin typeface="Palatino Linotype"/>
                <a:cs typeface="Palatino Linotype"/>
              </a:rPr>
              <a:t>cours</a:t>
            </a:r>
            <a:r>
              <a:rPr lang="en-US" sz="2200" dirty="0" smtClean="0">
                <a:latin typeface="Palatino Linotype"/>
                <a:cs typeface="Palatino Linotype"/>
              </a:rPr>
              <a:t> de </a:t>
            </a:r>
            <a:r>
              <a:rPr lang="en-US" sz="2200" dirty="0" err="1" smtClean="0">
                <a:latin typeface="Palatino Linotype"/>
                <a:cs typeface="Palatino Linotype"/>
              </a:rPr>
              <a:t>maths</a:t>
            </a:r>
            <a:r>
              <a:rPr lang="en-US" sz="2200" dirty="0" smtClean="0">
                <a:latin typeface="Palatino Linotype"/>
                <a:cs typeface="Palatino Linotype"/>
              </a:rPr>
              <a:t>, un </a:t>
            </a:r>
            <a:r>
              <a:rPr lang="en-US" sz="2200" dirty="0" err="1" smtClean="0">
                <a:latin typeface="Palatino Linotype"/>
                <a:cs typeface="Palatino Linotype"/>
              </a:rPr>
              <a:t>cours</a:t>
            </a:r>
            <a:r>
              <a:rPr lang="en-US" sz="2200" dirty="0" smtClean="0">
                <a:latin typeface="Palatino Linotype"/>
                <a:cs typeface="Palatino Linotype"/>
              </a:rPr>
              <a:t> de </a:t>
            </a:r>
            <a:r>
              <a:rPr lang="en-US" sz="2200" dirty="0" err="1" smtClean="0">
                <a:latin typeface="Palatino Linotype"/>
                <a:cs typeface="Palatino Linotype"/>
              </a:rPr>
              <a:t>chimie</a:t>
            </a:r>
            <a:r>
              <a:rPr lang="en-US" sz="2200" dirty="0" smtClean="0">
                <a:latin typeface="Palatino Linotype"/>
                <a:cs typeface="Palatino Linotype"/>
              </a:rPr>
              <a:t>, un </a:t>
            </a:r>
            <a:r>
              <a:rPr lang="en-US" sz="2200" dirty="0" err="1" smtClean="0">
                <a:latin typeface="Palatino Linotype"/>
                <a:cs typeface="Palatino Linotype"/>
              </a:rPr>
              <a:t>cours</a:t>
            </a:r>
            <a:r>
              <a:rPr lang="en-US" sz="2200" dirty="0" smtClean="0">
                <a:latin typeface="Palatino Linotype"/>
                <a:cs typeface="Palatino Linotype"/>
              </a:rPr>
              <a:t> </a:t>
            </a:r>
            <a:r>
              <a:rPr lang="en-US" sz="2200" dirty="0" err="1" smtClean="0">
                <a:latin typeface="Palatino Linotype"/>
                <a:cs typeface="Palatino Linotype"/>
              </a:rPr>
              <a:t>d’anglais</a:t>
            </a:r>
            <a:r>
              <a:rPr lang="en-US" sz="2200" dirty="0" smtClean="0">
                <a:latin typeface="Palatino Linotype"/>
                <a:cs typeface="Palatino Linotype"/>
              </a:rPr>
              <a:t>, un </a:t>
            </a:r>
            <a:r>
              <a:rPr lang="en-US" sz="2200" dirty="0" err="1" smtClean="0">
                <a:latin typeface="Palatino Linotype"/>
                <a:cs typeface="Palatino Linotype"/>
              </a:rPr>
              <a:t>cours</a:t>
            </a:r>
            <a:r>
              <a:rPr lang="en-US" sz="2200" dirty="0" smtClean="0">
                <a:latin typeface="Palatino Linotype"/>
                <a:cs typeface="Palatino Linotype"/>
              </a:rPr>
              <a:t> de sport, et un </a:t>
            </a:r>
            <a:r>
              <a:rPr lang="en-US" sz="2200" dirty="0" err="1" smtClean="0">
                <a:latin typeface="Palatino Linotype"/>
                <a:cs typeface="Palatino Linotype"/>
              </a:rPr>
              <a:t>cours</a:t>
            </a:r>
            <a:r>
              <a:rPr lang="en-US" sz="2200" dirty="0" smtClean="0">
                <a:latin typeface="Palatino Linotype"/>
                <a:cs typeface="Palatino Linotype"/>
              </a:rPr>
              <a:t> </a:t>
            </a:r>
            <a:r>
              <a:rPr lang="en-US" sz="2200" dirty="0" err="1" smtClean="0">
                <a:latin typeface="Palatino Linotype"/>
                <a:cs typeface="Palatino Linotype"/>
              </a:rPr>
              <a:t>d’histoire</a:t>
            </a:r>
            <a:r>
              <a:rPr lang="en-US" sz="2200" dirty="0" smtClean="0">
                <a:latin typeface="Palatino Linotype"/>
                <a:cs typeface="Palatino Linotype"/>
              </a:rPr>
              <a:t>.</a:t>
            </a:r>
            <a:endParaRPr lang="en-US" sz="2200" dirty="0">
              <a:latin typeface="Palatino Linotype"/>
              <a:cs typeface="Palatino Linotype"/>
            </a:endParaRPr>
          </a:p>
        </p:txBody>
      </p:sp>
      <p:sp>
        <p:nvSpPr>
          <p:cNvPr id="4" name="Content Placeholder 3"/>
          <p:cNvSpPr>
            <a:spLocks noGrp="1"/>
          </p:cNvSpPr>
          <p:nvPr>
            <p:ph sz="half" idx="2"/>
          </p:nvPr>
        </p:nvSpPr>
        <p:spPr>
          <a:xfrm>
            <a:off x="4850279" y="1040366"/>
            <a:ext cx="4083409" cy="5643009"/>
          </a:xfrm>
        </p:spPr>
        <p:txBody>
          <a:bodyPr>
            <a:noAutofit/>
          </a:bodyPr>
          <a:lstStyle/>
          <a:p>
            <a:pPr marL="539496" indent="-457200">
              <a:spcBef>
                <a:spcPts val="0"/>
              </a:spcBef>
              <a:spcAft>
                <a:spcPts val="400"/>
              </a:spcAft>
              <a:buFont typeface="+mj-lt"/>
              <a:buAutoNum type="arabicPeriod" startAt="8"/>
            </a:pPr>
            <a:r>
              <a:rPr lang="en-US" sz="2200" dirty="0" err="1" smtClean="0">
                <a:latin typeface="Palatino Linotype"/>
                <a:cs typeface="Palatino Linotype"/>
              </a:rPr>
              <a:t>Dans</a:t>
            </a:r>
            <a:r>
              <a:rPr lang="en-US" sz="2200" dirty="0" smtClean="0">
                <a:latin typeface="Palatino Linotype"/>
                <a:cs typeface="Palatino Linotype"/>
              </a:rPr>
              <a:t> ma </a:t>
            </a:r>
            <a:r>
              <a:rPr lang="en-US" sz="2200" dirty="0" err="1" smtClean="0">
                <a:latin typeface="Palatino Linotype"/>
                <a:cs typeface="Palatino Linotype"/>
              </a:rPr>
              <a:t>chambre</a:t>
            </a:r>
            <a:r>
              <a:rPr lang="en-US" sz="2200" dirty="0" smtClean="0">
                <a:latin typeface="Palatino Linotype"/>
                <a:cs typeface="Palatino Linotype"/>
              </a:rPr>
              <a:t> </a:t>
            </a:r>
            <a:r>
              <a:rPr lang="en-US" sz="2200" dirty="0" err="1" smtClean="0">
                <a:latin typeface="Palatino Linotype"/>
                <a:cs typeface="Palatino Linotype"/>
              </a:rPr>
              <a:t>il</a:t>
            </a:r>
            <a:r>
              <a:rPr lang="en-US" sz="2200" dirty="0" smtClean="0">
                <a:latin typeface="Palatino Linotype"/>
                <a:cs typeface="Palatino Linotype"/>
              </a:rPr>
              <a:t> y a un grand lit, </a:t>
            </a:r>
            <a:r>
              <a:rPr lang="en-US" sz="2200" dirty="0" err="1" smtClean="0">
                <a:latin typeface="Palatino Linotype"/>
                <a:cs typeface="Palatino Linotype"/>
              </a:rPr>
              <a:t>une</a:t>
            </a:r>
            <a:r>
              <a:rPr lang="en-US" sz="2200" dirty="0" smtClean="0">
                <a:latin typeface="Palatino Linotype"/>
                <a:cs typeface="Palatino Linotype"/>
              </a:rPr>
              <a:t> commode pour </a:t>
            </a:r>
            <a:r>
              <a:rPr lang="en-US" sz="2200" dirty="0" err="1" smtClean="0">
                <a:latin typeface="Palatino Linotype"/>
                <a:cs typeface="Palatino Linotype"/>
              </a:rPr>
              <a:t>mes</a:t>
            </a:r>
            <a:r>
              <a:rPr lang="en-US" sz="2200" dirty="0" smtClean="0">
                <a:latin typeface="Palatino Linotype"/>
                <a:cs typeface="Palatino Linotype"/>
              </a:rPr>
              <a:t> </a:t>
            </a:r>
            <a:r>
              <a:rPr lang="en-US" sz="2200" dirty="0" err="1" smtClean="0">
                <a:latin typeface="Palatino Linotype"/>
                <a:cs typeface="Palatino Linotype"/>
              </a:rPr>
              <a:t>vêtements</a:t>
            </a:r>
            <a:r>
              <a:rPr lang="en-US" sz="2200" dirty="0" smtClean="0">
                <a:latin typeface="Palatino Linotype"/>
                <a:cs typeface="Palatino Linotype"/>
              </a:rPr>
              <a:t>, un bureau, et </a:t>
            </a:r>
            <a:r>
              <a:rPr lang="en-US" sz="2200" dirty="0" err="1" smtClean="0">
                <a:latin typeface="Palatino Linotype"/>
                <a:cs typeface="Palatino Linotype"/>
              </a:rPr>
              <a:t>une</a:t>
            </a:r>
            <a:r>
              <a:rPr lang="en-US" sz="2200" dirty="0" smtClean="0">
                <a:latin typeface="Palatino Linotype"/>
                <a:cs typeface="Palatino Linotype"/>
              </a:rPr>
              <a:t> étagère avec beaucoup de </a:t>
            </a:r>
            <a:r>
              <a:rPr lang="en-US" sz="2200" dirty="0" err="1" smtClean="0">
                <a:latin typeface="Palatino Linotype"/>
                <a:cs typeface="Palatino Linotype"/>
              </a:rPr>
              <a:t>livres</a:t>
            </a:r>
            <a:r>
              <a:rPr lang="en-US" sz="2200" dirty="0" smtClean="0">
                <a:latin typeface="Palatino Linotype"/>
                <a:cs typeface="Palatino Linotype"/>
              </a:rPr>
              <a:t>.</a:t>
            </a:r>
          </a:p>
          <a:p>
            <a:pPr marL="539496" indent="-457200">
              <a:spcBef>
                <a:spcPts val="0"/>
              </a:spcBef>
              <a:spcAft>
                <a:spcPts val="400"/>
              </a:spcAft>
              <a:buFont typeface="+mj-lt"/>
              <a:buAutoNum type="arabicPeriod" startAt="8"/>
            </a:pPr>
            <a:r>
              <a:rPr lang="en-US" sz="2200" dirty="0" err="1" smtClean="0">
                <a:latin typeface="Palatino Linotype"/>
                <a:cs typeface="Palatino Linotype"/>
              </a:rPr>
              <a:t>J’aime</a:t>
            </a:r>
            <a:r>
              <a:rPr lang="en-US" sz="2200" dirty="0" smtClean="0">
                <a:latin typeface="Palatino Linotype"/>
                <a:cs typeface="Palatino Linotype"/>
              </a:rPr>
              <a:t> faire du </a:t>
            </a:r>
            <a:r>
              <a:rPr lang="en-US" sz="2200" dirty="0" err="1" smtClean="0">
                <a:latin typeface="Palatino Linotype"/>
                <a:cs typeface="Palatino Linotype"/>
              </a:rPr>
              <a:t>vélo</a:t>
            </a:r>
            <a:r>
              <a:rPr lang="en-US" sz="2200" dirty="0" smtClean="0">
                <a:latin typeface="Palatino Linotype"/>
                <a:cs typeface="Palatino Linotype"/>
              </a:rPr>
              <a:t>, de la natation, et de </a:t>
            </a:r>
            <a:r>
              <a:rPr lang="en-US" sz="2200" dirty="0" err="1" smtClean="0">
                <a:latin typeface="Palatino Linotype"/>
                <a:cs typeface="Palatino Linotype"/>
              </a:rPr>
              <a:t>l’équitation</a:t>
            </a:r>
            <a:r>
              <a:rPr lang="en-US" sz="2200" dirty="0" smtClean="0">
                <a:latin typeface="Palatino Linotype"/>
                <a:cs typeface="Palatino Linotype"/>
              </a:rPr>
              <a:t>.</a:t>
            </a:r>
          </a:p>
          <a:p>
            <a:pPr marL="539496" indent="-457200">
              <a:spcBef>
                <a:spcPts val="0"/>
              </a:spcBef>
              <a:spcAft>
                <a:spcPts val="400"/>
              </a:spcAft>
              <a:buFont typeface="+mj-lt"/>
              <a:buAutoNum type="arabicPeriod" startAt="8"/>
            </a:pPr>
            <a:r>
              <a:rPr lang="en-US" sz="2200" dirty="0" smtClean="0">
                <a:latin typeface="Palatino Linotype"/>
                <a:cs typeface="Palatino Linotype"/>
              </a:rPr>
              <a:t>Je </a:t>
            </a:r>
            <a:r>
              <a:rPr lang="en-US" sz="2200" dirty="0" err="1" smtClean="0">
                <a:latin typeface="Palatino Linotype"/>
                <a:cs typeface="Palatino Linotype"/>
              </a:rPr>
              <a:t>n’aime</a:t>
            </a:r>
            <a:r>
              <a:rPr lang="en-US" sz="2200" dirty="0" smtClean="0">
                <a:latin typeface="Palatino Linotype"/>
                <a:cs typeface="Palatino Linotype"/>
              </a:rPr>
              <a:t> pas faire la </a:t>
            </a:r>
            <a:r>
              <a:rPr lang="en-US" sz="2200" dirty="0" err="1" smtClean="0">
                <a:latin typeface="Palatino Linotype"/>
                <a:cs typeface="Palatino Linotype"/>
              </a:rPr>
              <a:t>vaisselle</a:t>
            </a:r>
            <a:r>
              <a:rPr lang="en-US" sz="2200" dirty="0" smtClean="0">
                <a:latin typeface="Palatino Linotype"/>
                <a:cs typeface="Palatino Linotype"/>
              </a:rPr>
              <a:t>, </a:t>
            </a:r>
            <a:r>
              <a:rPr lang="en-US" sz="2200" dirty="0" err="1" smtClean="0">
                <a:latin typeface="Palatino Linotype"/>
                <a:cs typeface="Palatino Linotype"/>
              </a:rPr>
              <a:t>sortir</a:t>
            </a:r>
            <a:r>
              <a:rPr lang="en-US" sz="2200" dirty="0" smtClean="0">
                <a:latin typeface="Palatino Linotype"/>
                <a:cs typeface="Palatino Linotype"/>
              </a:rPr>
              <a:t> la </a:t>
            </a:r>
            <a:r>
              <a:rPr lang="en-US" sz="2200" dirty="0" err="1" smtClean="0">
                <a:latin typeface="Palatino Linotype"/>
                <a:cs typeface="Palatino Linotype"/>
              </a:rPr>
              <a:t>poubelle</a:t>
            </a:r>
            <a:r>
              <a:rPr lang="en-US" sz="2200" dirty="0" smtClean="0">
                <a:latin typeface="Palatino Linotype"/>
                <a:cs typeface="Palatino Linotype"/>
              </a:rPr>
              <a:t>, </a:t>
            </a:r>
            <a:r>
              <a:rPr lang="en-US" sz="2200" dirty="0" err="1" smtClean="0">
                <a:latin typeface="Palatino Linotype"/>
                <a:cs typeface="Palatino Linotype"/>
              </a:rPr>
              <a:t>ou</a:t>
            </a:r>
            <a:r>
              <a:rPr lang="en-US" sz="2200" dirty="0" smtClean="0">
                <a:latin typeface="Palatino Linotype"/>
                <a:cs typeface="Palatino Linotype"/>
              </a:rPr>
              <a:t> </a:t>
            </a:r>
            <a:r>
              <a:rPr lang="en-US" sz="2200" dirty="0" err="1" smtClean="0">
                <a:latin typeface="Palatino Linotype"/>
                <a:cs typeface="Palatino Linotype"/>
              </a:rPr>
              <a:t>nettoyer</a:t>
            </a:r>
            <a:r>
              <a:rPr lang="en-US" sz="2200" dirty="0" smtClean="0">
                <a:latin typeface="Palatino Linotype"/>
                <a:cs typeface="Palatino Linotype"/>
              </a:rPr>
              <a:t> la </a:t>
            </a:r>
            <a:r>
              <a:rPr lang="en-US" sz="2200" dirty="0" err="1" smtClean="0">
                <a:latin typeface="Palatino Linotype"/>
                <a:cs typeface="Palatino Linotype"/>
              </a:rPr>
              <a:t>boîte</a:t>
            </a:r>
            <a:r>
              <a:rPr lang="en-US" sz="2200" dirty="0" smtClean="0">
                <a:latin typeface="Palatino Linotype"/>
                <a:cs typeface="Palatino Linotype"/>
              </a:rPr>
              <a:t> aux chats.</a:t>
            </a:r>
          </a:p>
          <a:p>
            <a:pPr marL="539496" indent="-457200">
              <a:spcBef>
                <a:spcPts val="0"/>
              </a:spcBef>
              <a:spcAft>
                <a:spcPts val="400"/>
              </a:spcAft>
              <a:buFont typeface="+mj-lt"/>
              <a:buAutoNum type="arabicPeriod" startAt="8"/>
            </a:pPr>
            <a:r>
              <a:rPr lang="en-US" sz="2200" dirty="0" err="1" smtClean="0">
                <a:latin typeface="Palatino Linotype"/>
                <a:cs typeface="Palatino Linotype"/>
              </a:rPr>
              <a:t>J’aime</a:t>
            </a:r>
            <a:r>
              <a:rPr lang="en-US" sz="2200" dirty="0" smtClean="0">
                <a:latin typeface="Palatino Linotype"/>
                <a:cs typeface="Palatino Linotype"/>
              </a:rPr>
              <a:t> manger de la quiche, des crêpes, et des frites.  </a:t>
            </a:r>
            <a:r>
              <a:rPr lang="en-US" sz="2200" dirty="0" err="1" smtClean="0">
                <a:latin typeface="Palatino Linotype"/>
                <a:cs typeface="Palatino Linotype"/>
              </a:rPr>
              <a:t>J’aime</a:t>
            </a:r>
            <a:r>
              <a:rPr lang="en-US" sz="2200" dirty="0" smtClean="0">
                <a:latin typeface="Palatino Linotype"/>
                <a:cs typeface="Palatino Linotype"/>
              </a:rPr>
              <a:t> </a:t>
            </a:r>
            <a:r>
              <a:rPr lang="en-US" sz="2200" dirty="0" err="1" smtClean="0">
                <a:latin typeface="Palatino Linotype"/>
                <a:cs typeface="Palatino Linotype"/>
              </a:rPr>
              <a:t>boire</a:t>
            </a:r>
            <a:r>
              <a:rPr lang="en-US" sz="2200" dirty="0" smtClean="0">
                <a:latin typeface="Palatino Linotype"/>
                <a:cs typeface="Palatino Linotype"/>
              </a:rPr>
              <a:t> de la </a:t>
            </a:r>
            <a:r>
              <a:rPr lang="en-US" sz="2200" dirty="0" err="1" smtClean="0">
                <a:latin typeface="Palatino Linotype"/>
                <a:cs typeface="Palatino Linotype"/>
              </a:rPr>
              <a:t>limonade</a:t>
            </a:r>
            <a:r>
              <a:rPr lang="en-US" sz="2200" dirty="0" smtClean="0">
                <a:latin typeface="Palatino Linotype"/>
                <a:cs typeface="Palatino Linotype"/>
              </a:rPr>
              <a:t>, du coca, et du </a:t>
            </a:r>
            <a:r>
              <a:rPr lang="en-US" sz="2200" dirty="0" err="1" smtClean="0">
                <a:latin typeface="Palatino Linotype"/>
                <a:cs typeface="Palatino Linotype"/>
              </a:rPr>
              <a:t>chocolat</a:t>
            </a:r>
            <a:r>
              <a:rPr lang="en-US" sz="2200" dirty="0" smtClean="0">
                <a:latin typeface="Palatino Linotype"/>
                <a:cs typeface="Palatino Linotype"/>
              </a:rPr>
              <a:t> </a:t>
            </a:r>
            <a:r>
              <a:rPr lang="en-US" sz="2200" dirty="0" err="1" smtClean="0">
                <a:latin typeface="Palatino Linotype"/>
                <a:cs typeface="Palatino Linotype"/>
              </a:rPr>
              <a:t>chaud</a:t>
            </a:r>
            <a:r>
              <a:rPr lang="en-US" sz="2200" dirty="0" smtClean="0">
                <a:latin typeface="Palatino Linotype"/>
                <a:cs typeface="Palatino Linotype"/>
              </a:rPr>
              <a:t>.</a:t>
            </a:r>
            <a:endParaRPr lang="en-US" sz="2200" dirty="0">
              <a:latin typeface="Palatino Linotype"/>
              <a:cs typeface="Palatino Linotype"/>
            </a:endParaRPr>
          </a:p>
        </p:txBody>
      </p:sp>
    </p:spTree>
    <p:extLst>
      <p:ext uri="{BB962C8B-B14F-4D97-AF65-F5344CB8AC3E}">
        <p14:creationId xmlns:p14="http://schemas.microsoft.com/office/powerpoint/2010/main" val="3679939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strips(downLeft)">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strips(downLeft)">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strips(downLeft)">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strips(downLeft)">
                                      <p:cBhvr>
                                        <p:cTn id="6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25" y="111126"/>
            <a:ext cx="7870063" cy="962267"/>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300" dirty="0">
                <a:latin typeface="Palatino Linotype"/>
                <a:cs typeface="Palatino Linotype"/>
              </a:rPr>
              <a:t>nous </a:t>
            </a:r>
            <a:r>
              <a:rPr lang="en-US" sz="2300" dirty="0" err="1">
                <a:latin typeface="Palatino Linotype"/>
                <a:cs typeface="Palatino Linotype"/>
              </a:rPr>
              <a:t>sommes</a:t>
            </a:r>
            <a:r>
              <a:rPr lang="en-US" sz="2300" dirty="0">
                <a:latin typeface="Palatino Linotype"/>
                <a:cs typeface="Palatino Linotype"/>
              </a:rPr>
              <a:t> </a:t>
            </a:r>
            <a:r>
              <a:rPr lang="en-US" sz="2300" b="1" dirty="0" err="1">
                <a:latin typeface="Palatino Linotype"/>
                <a:cs typeface="Palatino Linotype"/>
              </a:rPr>
              <a:t>jeudi</a:t>
            </a:r>
            <a:r>
              <a:rPr lang="en-US" sz="2300" dirty="0">
                <a:latin typeface="Palatino Linotype"/>
                <a:cs typeface="Palatino Linotype"/>
              </a:rPr>
              <a:t>, le </a:t>
            </a:r>
            <a:r>
              <a:rPr lang="en-US" sz="2300" dirty="0" err="1">
                <a:latin typeface="Palatino Linotype"/>
                <a:cs typeface="Palatino Linotype"/>
              </a:rPr>
              <a:t>sept</a:t>
            </a:r>
            <a:r>
              <a:rPr lang="en-US" sz="2300" dirty="0">
                <a:latin typeface="Palatino Linotype"/>
                <a:cs typeface="Palatino Linotype"/>
              </a:rPr>
              <a:t> </a:t>
            </a:r>
            <a:r>
              <a:rPr lang="en-US" sz="2300" dirty="0" err="1">
                <a:latin typeface="Palatino Linotype"/>
                <a:cs typeface="Palatino Linotype"/>
              </a:rPr>
              <a:t>décembre</a:t>
            </a:r>
            <a:r>
              <a:rPr lang="en-US" sz="2300" dirty="0">
                <a:latin typeface="Palatino Linotype"/>
                <a:cs typeface="Palatino Linotype"/>
              </a:rPr>
              <a:t> </a:t>
            </a:r>
            <a:r>
              <a:rPr lang="en-US" sz="2300" dirty="0" err="1">
                <a:latin typeface="Palatino Linotype"/>
                <a:cs typeface="Palatino Linotype"/>
              </a:rPr>
              <a:t>deux</a:t>
            </a:r>
            <a:r>
              <a:rPr lang="en-US" sz="2300" dirty="0">
                <a:latin typeface="Palatino Linotype"/>
                <a:cs typeface="Palatino Linotype"/>
              </a:rPr>
              <a:t> mille dix-</a:t>
            </a:r>
            <a:r>
              <a:rPr lang="en-US" sz="2300" dirty="0" err="1">
                <a:latin typeface="Palatino Linotype"/>
                <a:cs typeface="Palatino Linotype"/>
              </a:rPr>
              <a:t>sept</a:t>
            </a:r>
            <a:endParaRPr lang="en-US" sz="2300" dirty="0"/>
          </a:p>
        </p:txBody>
      </p:sp>
      <p:pic>
        <p:nvPicPr>
          <p:cNvPr id="4" name="Content Placeholder 3"/>
          <p:cNvPicPr>
            <a:picLocks noGrp="1" noChangeAspect="1"/>
          </p:cNvPicPr>
          <p:nvPr>
            <p:ph idx="1"/>
          </p:nvPr>
        </p:nvPicPr>
        <p:blipFill>
          <a:blip r:embed="rId2"/>
          <a:srcRect t="-52596" b="-52596"/>
          <a:stretch>
            <a:fillRect/>
          </a:stretch>
        </p:blipFill>
        <p:spPr>
          <a:xfrm>
            <a:off x="166323" y="480038"/>
            <a:ext cx="8977677" cy="4809401"/>
          </a:xfrm>
        </p:spPr>
      </p:pic>
      <p:sp>
        <p:nvSpPr>
          <p:cNvPr id="5" name="TextBox 4"/>
          <p:cNvSpPr txBox="1"/>
          <p:nvPr/>
        </p:nvSpPr>
        <p:spPr>
          <a:xfrm>
            <a:off x="1063625" y="4159249"/>
            <a:ext cx="8080374" cy="1569660"/>
          </a:xfrm>
          <a:prstGeom prst="rect">
            <a:avLst/>
          </a:prstGeom>
          <a:noFill/>
        </p:spPr>
        <p:txBody>
          <a:bodyPr wrap="square" rtlCol="0">
            <a:spAutoFit/>
          </a:bodyPr>
          <a:lstStyle/>
          <a:p>
            <a:r>
              <a:rPr lang="en-US" sz="2400" dirty="0" smtClean="0">
                <a:latin typeface="Palatino Linotype"/>
                <a:cs typeface="Palatino Linotype"/>
              </a:rPr>
              <a:t>1.  Bonjour, monsieur!  Comment </a:t>
            </a:r>
            <a:r>
              <a:rPr lang="en-US" sz="2400" dirty="0" err="1" smtClean="0">
                <a:latin typeface="Palatino Linotype"/>
                <a:cs typeface="Palatino Linotype"/>
              </a:rPr>
              <a:t>allez-vous</a:t>
            </a:r>
            <a:r>
              <a:rPr lang="en-US" sz="2400" dirty="0" smtClean="0">
                <a:latin typeface="Palatino Linotype"/>
                <a:cs typeface="Palatino Linotype"/>
              </a:rPr>
              <a:t>?</a:t>
            </a:r>
          </a:p>
          <a:p>
            <a:pPr marL="342900" indent="-342900">
              <a:buAutoNum type="arabicPeriod" startAt="2"/>
            </a:pPr>
            <a:r>
              <a:rPr lang="en-US" sz="2400" dirty="0" smtClean="0">
                <a:latin typeface="Palatino Linotype"/>
                <a:cs typeface="Palatino Linotype"/>
              </a:rPr>
              <a:t>Au revoir, </a:t>
            </a:r>
            <a:r>
              <a:rPr lang="en-US" sz="2400" dirty="0" err="1" smtClean="0">
                <a:latin typeface="Palatino Linotype"/>
                <a:cs typeface="Palatino Linotype"/>
              </a:rPr>
              <a:t>madame</a:t>
            </a:r>
            <a:r>
              <a:rPr lang="en-US" sz="2400" dirty="0" smtClean="0">
                <a:latin typeface="Palatino Linotype"/>
                <a:cs typeface="Palatino Linotype"/>
              </a:rPr>
              <a:t>!	</a:t>
            </a:r>
          </a:p>
          <a:p>
            <a:pPr marL="342900" indent="-342900">
              <a:buAutoNum type="arabicPeriod" startAt="2"/>
            </a:pPr>
            <a:r>
              <a:rPr lang="en-US" sz="2400" dirty="0" err="1" smtClean="0">
                <a:latin typeface="Palatino Linotype"/>
                <a:cs typeface="Palatino Linotype"/>
              </a:rPr>
              <a:t>À</a:t>
            </a:r>
            <a:r>
              <a:rPr lang="en-US" sz="2400" dirty="0" smtClean="0">
                <a:latin typeface="Palatino Linotype"/>
                <a:cs typeface="Palatino Linotype"/>
              </a:rPr>
              <a:t> </a:t>
            </a:r>
            <a:r>
              <a:rPr lang="en-US" sz="2400" dirty="0" err="1" smtClean="0">
                <a:latin typeface="Palatino Linotype"/>
                <a:cs typeface="Palatino Linotype"/>
              </a:rPr>
              <a:t>bientôt</a:t>
            </a:r>
            <a:r>
              <a:rPr lang="en-US" sz="2400" dirty="0" smtClean="0">
                <a:latin typeface="Palatino Linotype"/>
                <a:cs typeface="Palatino Linotype"/>
              </a:rPr>
              <a:t>!	</a:t>
            </a:r>
          </a:p>
          <a:p>
            <a:pPr marL="342900" indent="-342900">
              <a:buAutoNum type="arabicPeriod" startAt="2"/>
            </a:pPr>
            <a:r>
              <a:rPr lang="en-US" sz="2400" dirty="0" err="1" smtClean="0">
                <a:latin typeface="Palatino Linotype"/>
                <a:cs typeface="Palatino Linotype"/>
              </a:rPr>
              <a:t>Salut</a:t>
            </a:r>
            <a:r>
              <a:rPr lang="en-US" sz="2400" dirty="0" smtClean="0">
                <a:latin typeface="Palatino Linotype"/>
                <a:cs typeface="Palatino Linotype"/>
              </a:rPr>
              <a:t>!  Comment </a:t>
            </a:r>
            <a:r>
              <a:rPr lang="en-US" sz="2400" dirty="0" err="1" smtClean="0">
                <a:latin typeface="Palatino Linotype"/>
                <a:cs typeface="Palatino Linotype"/>
              </a:rPr>
              <a:t>ça</a:t>
            </a:r>
            <a:r>
              <a:rPr lang="en-US" sz="2400" dirty="0" smtClean="0">
                <a:latin typeface="Palatino Linotype"/>
                <a:cs typeface="Palatino Linotype"/>
              </a:rPr>
              <a:t> </a:t>
            </a:r>
            <a:r>
              <a:rPr lang="en-US" sz="2400" dirty="0" err="1" smtClean="0">
                <a:latin typeface="Palatino Linotype"/>
                <a:cs typeface="Palatino Linotype"/>
              </a:rPr>
              <a:t>va</a:t>
            </a:r>
            <a:r>
              <a:rPr lang="en-US" sz="2400" dirty="0" smtClean="0">
                <a:latin typeface="Palatino Linotype"/>
                <a:cs typeface="Palatino Linotype"/>
              </a:rPr>
              <a:t>?</a:t>
            </a:r>
            <a:endParaRPr lang="en-US" sz="2400" dirty="0">
              <a:latin typeface="Palatino Linotype"/>
              <a:cs typeface="Palatino Linotype"/>
            </a:endParaRPr>
          </a:p>
        </p:txBody>
      </p:sp>
    </p:spTree>
    <p:extLst>
      <p:ext uri="{BB962C8B-B14F-4D97-AF65-F5344CB8AC3E}">
        <p14:creationId xmlns:p14="http://schemas.microsoft.com/office/powerpoint/2010/main" val="22033757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75" y="111126"/>
            <a:ext cx="7901813" cy="923748"/>
          </a:xfrm>
        </p:spPr>
        <p:txBody>
          <a:bodyPr>
            <a:norm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vendredi</a:t>
            </a:r>
            <a:r>
              <a:rPr lang="en-US" sz="2200" dirty="0">
                <a:latin typeface="Palatino Linotype"/>
                <a:cs typeface="Palatino Linotype"/>
              </a:rPr>
              <a:t>, le </a:t>
            </a:r>
            <a:r>
              <a:rPr lang="en-US" sz="2200" dirty="0" err="1">
                <a:latin typeface="Palatino Linotype"/>
                <a:cs typeface="Palatino Linotype"/>
              </a:rPr>
              <a:t>huit</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031876" y="1207353"/>
            <a:ext cx="3905250" cy="5415550"/>
          </a:xfrm>
        </p:spPr>
        <p:txBody>
          <a:bodyPr>
            <a:noAutofit/>
          </a:bodyPr>
          <a:lstStyle/>
          <a:p>
            <a:pPr marL="82296" indent="0">
              <a:spcBef>
                <a:spcPts val="0"/>
              </a:spcBef>
              <a:spcAft>
                <a:spcPts val="1200"/>
              </a:spcAft>
              <a:buNone/>
            </a:pPr>
            <a:r>
              <a:rPr lang="en-US" sz="2400" i="1" dirty="0">
                <a:solidFill>
                  <a:srgbClr val="0000FF"/>
                </a:solidFill>
                <a:latin typeface="Palatino Linotype"/>
                <a:cs typeface="Palatino Linotype"/>
              </a:rPr>
              <a:t>“Les mots du jour”</a:t>
            </a:r>
          </a:p>
          <a:p>
            <a:pPr>
              <a:spcBef>
                <a:spcPts val="0"/>
              </a:spcBef>
            </a:pPr>
            <a:r>
              <a:rPr lang="en-US" sz="2400" dirty="0">
                <a:latin typeface="Palatino Linotype"/>
                <a:cs typeface="Palatino Linotype"/>
              </a:rPr>
              <a:t>un beau cheval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a </a:t>
            </a:r>
            <a:r>
              <a:rPr lang="en-US" sz="2400" i="1" dirty="0">
                <a:solidFill>
                  <a:srgbClr val="0000FF"/>
                </a:solidFill>
                <a:latin typeface="Palatino Linotype"/>
                <a:cs typeface="Palatino Linotype"/>
              </a:rPr>
              <a:t>beautiful horse</a:t>
            </a:r>
            <a:endParaRPr lang="en-US" sz="2400" dirty="0">
              <a:solidFill>
                <a:srgbClr val="0000FF"/>
              </a:solidFill>
              <a:latin typeface="Palatino Linotype"/>
              <a:cs typeface="Palatino Linotype"/>
            </a:endParaRPr>
          </a:p>
          <a:p>
            <a:pPr>
              <a:spcBef>
                <a:spcPts val="0"/>
              </a:spcBef>
            </a:pPr>
            <a:r>
              <a:rPr lang="en-US" sz="2400" dirty="0" err="1">
                <a:latin typeface="Palatino Linotype"/>
                <a:cs typeface="Palatino Linotype"/>
              </a:rPr>
              <a:t>une</a:t>
            </a:r>
            <a:r>
              <a:rPr lang="en-US" sz="2400" dirty="0">
                <a:latin typeface="Palatino Linotype"/>
                <a:cs typeface="Palatino Linotype"/>
              </a:rPr>
              <a:t> belle-</a:t>
            </a:r>
            <a:r>
              <a:rPr lang="en-US" sz="2400" dirty="0" err="1">
                <a:latin typeface="Palatino Linotype"/>
                <a:cs typeface="Palatino Linotype"/>
              </a:rPr>
              <a:t>mère</a:t>
            </a:r>
            <a:r>
              <a:rPr lang="en-US" sz="2400" dirty="0">
                <a:latin typeface="Palatino Linotype"/>
                <a:cs typeface="Palatino Linotype"/>
              </a:rPr>
              <a:t> </a:t>
            </a:r>
            <a:r>
              <a:rPr lang="en-US" sz="2400" dirty="0" err="1">
                <a:latin typeface="Palatino Linotype"/>
                <a:cs typeface="Palatino Linotype"/>
              </a:rPr>
              <a:t>sympa</a:t>
            </a:r>
            <a:r>
              <a:rPr lang="en-US" sz="2400" dirty="0">
                <a:latin typeface="Palatino Linotype"/>
                <a:cs typeface="Palatino Linotype"/>
              </a:rPr>
              <a:t>	</a:t>
            </a:r>
            <a:r>
              <a:rPr lang="en-US" sz="2400" i="1" dirty="0">
                <a:solidFill>
                  <a:srgbClr val="0000FF"/>
                </a:solidFill>
                <a:latin typeface="Palatino Linotype"/>
                <a:cs typeface="Palatino Linotype"/>
              </a:rPr>
              <a:t>a nice step-mother</a:t>
            </a:r>
            <a:endParaRPr lang="en-US" sz="2400" dirty="0">
              <a:solidFill>
                <a:srgbClr val="0000FF"/>
              </a:solidFill>
              <a:latin typeface="Palatino Linotype"/>
              <a:cs typeface="Palatino Linotype"/>
            </a:endParaRPr>
          </a:p>
          <a:p>
            <a:pPr>
              <a:spcBef>
                <a:spcPts val="0"/>
              </a:spcBef>
            </a:pPr>
            <a:r>
              <a:rPr lang="en-US" sz="2400" dirty="0" err="1">
                <a:latin typeface="Palatino Linotype"/>
                <a:cs typeface="Palatino Linotype"/>
              </a:rPr>
              <a:t>Ce</a:t>
            </a:r>
            <a:r>
              <a:rPr lang="en-US" sz="2400" dirty="0">
                <a:latin typeface="Palatino Linotype"/>
                <a:cs typeface="Palatino Linotype"/>
              </a:rPr>
              <a:t> </a:t>
            </a:r>
            <a:r>
              <a:rPr lang="en-US" sz="2400" dirty="0" err="1">
                <a:latin typeface="Palatino Linotype"/>
                <a:cs typeface="Palatino Linotype"/>
              </a:rPr>
              <a:t>sont</a:t>
            </a:r>
            <a:r>
              <a:rPr lang="en-US" sz="2400" dirty="0">
                <a:latin typeface="Palatino Linotype"/>
                <a:cs typeface="Palatino Linotype"/>
              </a:rPr>
              <a:t> </a:t>
            </a:r>
            <a:r>
              <a:rPr lang="en-US" sz="2400" dirty="0" err="1">
                <a:latin typeface="Palatino Linotype"/>
                <a:cs typeface="Palatino Linotype"/>
              </a:rPr>
              <a:t>mes</a:t>
            </a:r>
            <a:r>
              <a:rPr lang="en-US" sz="2400" dirty="0">
                <a:latin typeface="Palatino Linotype"/>
                <a:cs typeface="Palatino Linotype"/>
              </a:rPr>
              <a:t> </a:t>
            </a:r>
            <a:r>
              <a:rPr lang="en-US" sz="2400" dirty="0" smtClean="0">
                <a:latin typeface="Palatino Linotype"/>
                <a:cs typeface="Palatino Linotype"/>
              </a:rPr>
              <a:t>parents. </a:t>
            </a:r>
            <a:r>
              <a:rPr lang="en-US" sz="2400" i="1" dirty="0" smtClean="0">
                <a:solidFill>
                  <a:srgbClr val="0000FF"/>
                </a:solidFill>
                <a:latin typeface="Palatino Linotype"/>
                <a:cs typeface="Palatino Linotype"/>
              </a:rPr>
              <a:t>These </a:t>
            </a:r>
            <a:r>
              <a:rPr lang="en-US" sz="2400" i="1" dirty="0">
                <a:solidFill>
                  <a:srgbClr val="0000FF"/>
                </a:solidFill>
                <a:latin typeface="Palatino Linotype"/>
                <a:cs typeface="Palatino Linotype"/>
              </a:rPr>
              <a:t>are my parents.</a:t>
            </a:r>
            <a:endParaRPr lang="en-US" sz="2400" dirty="0">
              <a:solidFill>
                <a:srgbClr val="0000FF"/>
              </a:solidFill>
              <a:latin typeface="Palatino Linotype"/>
              <a:cs typeface="Palatino Linotype"/>
            </a:endParaRPr>
          </a:p>
          <a:p>
            <a:pPr>
              <a:spcBef>
                <a:spcPts val="0"/>
              </a:spcBef>
            </a:pPr>
            <a:r>
              <a:rPr lang="en-US" sz="2400" dirty="0" err="1">
                <a:latin typeface="Palatino Linotype"/>
                <a:cs typeface="Palatino Linotype"/>
              </a:rPr>
              <a:t>C'est</a:t>
            </a:r>
            <a:r>
              <a:rPr lang="en-US" sz="2400" dirty="0">
                <a:latin typeface="Palatino Linotype"/>
                <a:cs typeface="Palatino Linotype"/>
              </a:rPr>
              <a:t> a </a:t>
            </a:r>
            <a:r>
              <a:rPr lang="en-US" sz="2400" dirty="0" err="1">
                <a:latin typeface="Palatino Linotype"/>
                <a:cs typeface="Palatino Linotype"/>
              </a:rPr>
              <a:t>sept</a:t>
            </a:r>
            <a:r>
              <a:rPr lang="en-US" sz="2400" dirty="0">
                <a:latin typeface="Palatino Linotype"/>
                <a:cs typeface="Palatino Linotype"/>
              </a:rPr>
              <a:t> </a:t>
            </a:r>
            <a:r>
              <a:rPr lang="en-US" sz="2400" dirty="0" err="1">
                <a:latin typeface="Palatino Linotype"/>
                <a:cs typeface="Palatino Linotype"/>
              </a:rPr>
              <a:t>milles</a:t>
            </a:r>
            <a:r>
              <a:rPr lang="en-US" sz="2400" dirty="0">
                <a:latin typeface="Palatino Linotype"/>
                <a:cs typeface="Palatino Linotype"/>
              </a:rPr>
              <a:t> (7.000) </a:t>
            </a:r>
            <a:r>
              <a:rPr lang="en-US" sz="2400" dirty="0" err="1">
                <a:latin typeface="Palatino Linotype"/>
                <a:cs typeface="Palatino Linotype"/>
              </a:rPr>
              <a:t>kilomètres</a:t>
            </a:r>
            <a:r>
              <a:rPr lang="en-US" sz="2400" dirty="0">
                <a:latin typeface="Palatino Linotype"/>
                <a:cs typeface="Palatino Linotype"/>
              </a:rPr>
              <a:t> de Nantes.	</a:t>
            </a:r>
            <a:r>
              <a:rPr lang="en-US" sz="2400" i="1" dirty="0">
                <a:solidFill>
                  <a:srgbClr val="0000FF"/>
                </a:solidFill>
                <a:latin typeface="Palatino Linotype"/>
                <a:cs typeface="Palatino Linotype"/>
              </a:rPr>
              <a:t>It's 7,000 kilometers from Nantes.</a:t>
            </a:r>
            <a:endParaRPr lang="en-US" sz="2400" dirty="0">
              <a:solidFill>
                <a:srgbClr val="0000FF"/>
              </a:solidFill>
              <a:latin typeface="Palatino Linotype"/>
              <a:cs typeface="Palatino Linotype"/>
            </a:endParaRPr>
          </a:p>
          <a:p>
            <a:pPr>
              <a:spcBef>
                <a:spcPts val="0"/>
              </a:spcBef>
            </a:pPr>
            <a:r>
              <a:rPr lang="en-US" sz="2400" dirty="0" err="1">
                <a:latin typeface="Palatino Linotype"/>
                <a:cs typeface="Palatino Linotype"/>
              </a:rPr>
              <a:t>C'est</a:t>
            </a:r>
            <a:r>
              <a:rPr lang="en-US" sz="2400" dirty="0">
                <a:latin typeface="Palatino Linotype"/>
                <a:cs typeface="Palatino Linotype"/>
              </a:rPr>
              <a:t> le premier </a:t>
            </a:r>
            <a:r>
              <a:rPr lang="en-US" sz="2400" dirty="0" err="1">
                <a:latin typeface="Palatino Linotype"/>
                <a:cs typeface="Palatino Linotype"/>
              </a:rPr>
              <a:t>novembre</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It's </a:t>
            </a:r>
            <a:r>
              <a:rPr lang="en-US" sz="2400" i="1" dirty="0">
                <a:solidFill>
                  <a:srgbClr val="0000FF"/>
                </a:solidFill>
                <a:latin typeface="Palatino Linotype"/>
                <a:cs typeface="Palatino Linotype"/>
              </a:rPr>
              <a:t>November first</a:t>
            </a:r>
            <a:r>
              <a:rPr lang="en-US" sz="2400" i="1" dirty="0" smtClean="0">
                <a:solidFill>
                  <a:srgbClr val="0000FF"/>
                </a:solidFill>
                <a:latin typeface="Palatino Linotype"/>
                <a:cs typeface="Palatino Linotype"/>
              </a:rPr>
              <a:t>.</a:t>
            </a:r>
            <a:endParaRPr lang="en-US" sz="2400" dirty="0">
              <a:solidFill>
                <a:srgbClr val="0000FF"/>
              </a:solidFill>
              <a:latin typeface="Palatino Linotype"/>
              <a:cs typeface="Palatino Linotype"/>
            </a:endParaRPr>
          </a:p>
        </p:txBody>
      </p:sp>
      <p:sp>
        <p:nvSpPr>
          <p:cNvPr id="4" name="Content Placeholder 3"/>
          <p:cNvSpPr>
            <a:spLocks noGrp="1"/>
          </p:cNvSpPr>
          <p:nvPr>
            <p:ph sz="half" idx="2"/>
          </p:nvPr>
        </p:nvSpPr>
        <p:spPr>
          <a:xfrm>
            <a:off x="4937127" y="1207353"/>
            <a:ext cx="3996562" cy="5415549"/>
          </a:xfrm>
        </p:spPr>
        <p:txBody>
          <a:bodyPr>
            <a:noAutofit/>
          </a:bodyPr>
          <a:lstStyle/>
          <a:p>
            <a:pPr>
              <a:spcAft>
                <a:spcPts val="600"/>
              </a:spcAft>
            </a:pPr>
            <a:r>
              <a:rPr lang="en-US" sz="2400" dirty="0" err="1">
                <a:latin typeface="Palatino Linotype"/>
                <a:cs typeface="Palatino Linotype"/>
              </a:rPr>
              <a:t>C'est</a:t>
            </a:r>
            <a:r>
              <a:rPr lang="en-US" sz="2400" dirty="0">
                <a:latin typeface="Palatino Linotype"/>
                <a:cs typeface="Palatino Linotype"/>
              </a:rPr>
              <a:t> ma </a:t>
            </a:r>
            <a:r>
              <a:rPr lang="en-US" sz="2400" dirty="0" err="1">
                <a:latin typeface="Palatino Linotype"/>
                <a:cs typeface="Palatino Linotype"/>
              </a:rPr>
              <a:t>mère</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This </a:t>
            </a:r>
            <a:r>
              <a:rPr lang="en-US" sz="2400" i="1" dirty="0">
                <a:solidFill>
                  <a:srgbClr val="0000FF"/>
                </a:solidFill>
                <a:latin typeface="Palatino Linotype"/>
                <a:cs typeface="Palatino Linotype"/>
              </a:rPr>
              <a:t>is my mother.</a:t>
            </a:r>
            <a:endParaRPr lang="en-US" sz="2400" dirty="0">
              <a:solidFill>
                <a:srgbClr val="0000FF"/>
              </a:solidFill>
              <a:latin typeface="Palatino Linotype"/>
              <a:cs typeface="Palatino Linotype"/>
            </a:endParaRPr>
          </a:p>
          <a:p>
            <a:pPr>
              <a:spcAft>
                <a:spcPts val="600"/>
              </a:spcAft>
            </a:pPr>
            <a:r>
              <a:rPr lang="en-US" sz="2400" dirty="0" err="1">
                <a:latin typeface="Palatino Linotype"/>
                <a:cs typeface="Palatino Linotype"/>
              </a:rPr>
              <a:t>C'est</a:t>
            </a:r>
            <a:r>
              <a:rPr lang="en-US" sz="2400" dirty="0">
                <a:latin typeface="Palatino Linotype"/>
                <a:cs typeface="Palatino Linotype"/>
              </a:rPr>
              <a:t> </a:t>
            </a:r>
            <a:r>
              <a:rPr lang="en-US" sz="2400" dirty="0" err="1">
                <a:latin typeface="Palatino Linotype"/>
                <a:cs typeface="Palatino Linotype"/>
              </a:rPr>
              <a:t>mon</a:t>
            </a:r>
            <a:r>
              <a:rPr lang="en-US" sz="2400" dirty="0">
                <a:latin typeface="Palatino Linotype"/>
                <a:cs typeface="Palatino Linotype"/>
              </a:rPr>
              <a:t> </a:t>
            </a:r>
            <a:r>
              <a:rPr lang="en-US" sz="2400" dirty="0" err="1">
                <a:latin typeface="Palatino Linotype"/>
                <a:cs typeface="Palatino Linotype"/>
              </a:rPr>
              <a:t>père</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This </a:t>
            </a:r>
            <a:r>
              <a:rPr lang="en-US" sz="2400" i="1" dirty="0">
                <a:solidFill>
                  <a:srgbClr val="0000FF"/>
                </a:solidFill>
                <a:latin typeface="Palatino Linotype"/>
                <a:cs typeface="Palatino Linotype"/>
              </a:rPr>
              <a:t>is my father.</a:t>
            </a:r>
            <a:endParaRPr lang="en-US" sz="2400" dirty="0">
              <a:solidFill>
                <a:srgbClr val="0000FF"/>
              </a:solidFill>
              <a:latin typeface="Palatino Linotype"/>
              <a:cs typeface="Palatino Linotype"/>
            </a:endParaRPr>
          </a:p>
          <a:p>
            <a:pPr>
              <a:spcAft>
                <a:spcPts val="600"/>
              </a:spcAft>
            </a:pPr>
            <a:r>
              <a:rPr lang="en-US" sz="2400" dirty="0" err="1">
                <a:latin typeface="Palatino Linotype"/>
                <a:cs typeface="Palatino Linotype"/>
              </a:rPr>
              <a:t>C'est</a:t>
            </a:r>
            <a:r>
              <a:rPr lang="en-US" sz="2400" dirty="0">
                <a:latin typeface="Palatino Linotype"/>
                <a:cs typeface="Palatino Linotype"/>
              </a:rPr>
              <a:t> </a:t>
            </a:r>
            <a:r>
              <a:rPr lang="en-US" sz="2400" dirty="0" err="1">
                <a:latin typeface="Palatino Linotype"/>
                <a:cs typeface="Palatino Linotype"/>
              </a:rPr>
              <a:t>quelle</a:t>
            </a:r>
            <a:r>
              <a:rPr lang="en-US" sz="2400" dirty="0">
                <a:latin typeface="Palatino Linotype"/>
                <a:cs typeface="Palatino Linotype"/>
              </a:rPr>
              <a:t> date?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What </a:t>
            </a:r>
            <a:r>
              <a:rPr lang="en-US" sz="2400" i="1" dirty="0">
                <a:solidFill>
                  <a:srgbClr val="0000FF"/>
                </a:solidFill>
                <a:latin typeface="Palatino Linotype"/>
                <a:cs typeface="Palatino Linotype"/>
              </a:rPr>
              <a:t>is the date?</a:t>
            </a:r>
            <a:endParaRPr lang="en-US" sz="2400" dirty="0">
              <a:solidFill>
                <a:srgbClr val="0000FF"/>
              </a:solidFill>
              <a:latin typeface="Palatino Linotype"/>
              <a:cs typeface="Palatino Linotype"/>
            </a:endParaRPr>
          </a:p>
          <a:p>
            <a:pPr>
              <a:spcAft>
                <a:spcPts val="600"/>
              </a:spcAft>
            </a:pPr>
            <a:r>
              <a:rPr lang="en-US" sz="2400" dirty="0" err="1">
                <a:latin typeface="Palatino Linotype"/>
                <a:cs typeface="Palatino Linotype"/>
              </a:rPr>
              <a:t>C'est</a:t>
            </a:r>
            <a:r>
              <a:rPr lang="en-US" sz="2400" dirty="0">
                <a:latin typeface="Palatino Linotype"/>
                <a:cs typeface="Palatino Linotype"/>
              </a:rPr>
              <a:t> </a:t>
            </a:r>
            <a:r>
              <a:rPr lang="en-US" sz="2400" dirty="0" err="1">
                <a:latin typeface="Palatino Linotype"/>
                <a:cs typeface="Palatino Linotype"/>
              </a:rPr>
              <a:t>toi</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Is </a:t>
            </a:r>
            <a:r>
              <a:rPr lang="en-US" sz="2400" i="1" dirty="0">
                <a:solidFill>
                  <a:srgbClr val="0000FF"/>
                </a:solidFill>
                <a:latin typeface="Palatino Linotype"/>
                <a:cs typeface="Palatino Linotype"/>
              </a:rPr>
              <a:t>this you?</a:t>
            </a:r>
            <a:endParaRPr lang="en-US" sz="2400" dirty="0">
              <a:solidFill>
                <a:srgbClr val="0000FF"/>
              </a:solidFill>
              <a:latin typeface="Palatino Linotype"/>
              <a:cs typeface="Palatino Linotype"/>
            </a:endParaRPr>
          </a:p>
          <a:p>
            <a:pPr>
              <a:spcAft>
                <a:spcPts val="600"/>
              </a:spcAft>
            </a:pPr>
            <a:r>
              <a:rPr lang="en-US" sz="2400" dirty="0">
                <a:latin typeface="Palatino Linotype"/>
                <a:cs typeface="Palatino Linotype"/>
              </a:rPr>
              <a:t>un chat </a:t>
            </a:r>
            <a:r>
              <a:rPr lang="en-US" sz="2400" dirty="0" err="1" smtClean="0">
                <a:latin typeface="Palatino Linotype"/>
                <a:cs typeface="Palatino Linotype"/>
              </a:rPr>
              <a:t>timide</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a </a:t>
            </a:r>
            <a:r>
              <a:rPr lang="en-US" sz="2400" i="1" dirty="0">
                <a:solidFill>
                  <a:srgbClr val="0000FF"/>
                </a:solidFill>
                <a:latin typeface="Palatino Linotype"/>
                <a:cs typeface="Palatino Linotype"/>
              </a:rPr>
              <a:t>shy cat</a:t>
            </a:r>
            <a:endParaRPr lang="en-US" sz="2400" dirty="0">
              <a:solidFill>
                <a:srgbClr val="0000FF"/>
              </a:solidFill>
              <a:latin typeface="Palatino Linotype"/>
              <a:cs typeface="Palatino Linotype"/>
            </a:endParaRPr>
          </a:p>
          <a:p>
            <a:pPr>
              <a:spcAft>
                <a:spcPts val="600"/>
              </a:spcAft>
            </a:pPr>
            <a:r>
              <a:rPr lang="en-US" sz="2400" dirty="0">
                <a:latin typeface="Palatino Linotype"/>
                <a:cs typeface="Palatino Linotype"/>
              </a:rPr>
              <a:t>un </a:t>
            </a:r>
            <a:r>
              <a:rPr lang="en-US" sz="2400" dirty="0" err="1">
                <a:latin typeface="Palatino Linotype"/>
                <a:cs typeface="Palatino Linotype"/>
              </a:rPr>
              <a:t>chien</a:t>
            </a:r>
            <a:r>
              <a:rPr lang="en-US" sz="2400" dirty="0">
                <a:latin typeface="Palatino Linotype"/>
                <a:cs typeface="Palatino Linotype"/>
              </a:rPr>
              <a:t> </a:t>
            </a:r>
            <a:r>
              <a:rPr lang="en-US" sz="2400" dirty="0" err="1">
                <a:latin typeface="Palatino Linotype"/>
                <a:cs typeface="Palatino Linotype"/>
              </a:rPr>
              <a:t>paresseux</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a </a:t>
            </a:r>
            <a:r>
              <a:rPr lang="en-US" sz="2400" i="1" dirty="0">
                <a:solidFill>
                  <a:srgbClr val="0000FF"/>
                </a:solidFill>
                <a:latin typeface="Palatino Linotype"/>
                <a:cs typeface="Palatino Linotype"/>
              </a:rPr>
              <a:t>lazy </a:t>
            </a:r>
            <a:r>
              <a:rPr lang="en-US" sz="2400" i="1" dirty="0" smtClean="0">
                <a:solidFill>
                  <a:srgbClr val="0000FF"/>
                </a:solidFill>
                <a:latin typeface="Palatino Linotype"/>
                <a:cs typeface="Palatino Linotype"/>
              </a:rPr>
              <a:t>dog</a:t>
            </a:r>
          </a:p>
          <a:p>
            <a:pPr>
              <a:spcAft>
                <a:spcPts val="600"/>
              </a:spcAft>
            </a:pPr>
            <a:r>
              <a:rPr lang="en-US" sz="2400" dirty="0">
                <a:latin typeface="Palatino Linotype"/>
                <a:cs typeface="Palatino Linotype"/>
              </a:rPr>
              <a:t>un demi-frère </a:t>
            </a:r>
            <a:r>
              <a:rPr lang="en-US" sz="2400" dirty="0" smtClean="0">
                <a:latin typeface="Palatino Linotype"/>
                <a:cs typeface="Palatino Linotype"/>
              </a:rPr>
              <a:t>diligent 	   </a:t>
            </a:r>
            <a:r>
              <a:rPr lang="en-US" sz="2400" i="1" dirty="0" smtClean="0">
                <a:solidFill>
                  <a:srgbClr val="0000FF"/>
                </a:solidFill>
                <a:latin typeface="Palatino Linotype"/>
                <a:cs typeface="Palatino Linotype"/>
              </a:rPr>
              <a:t>a </a:t>
            </a:r>
            <a:r>
              <a:rPr lang="en-US" sz="2400" i="1" dirty="0">
                <a:solidFill>
                  <a:srgbClr val="0000FF"/>
                </a:solidFill>
                <a:latin typeface="Palatino Linotype"/>
                <a:cs typeface="Palatino Linotype"/>
              </a:rPr>
              <a:t>hardworking half-</a:t>
            </a:r>
            <a:r>
              <a:rPr lang="en-US" sz="2400" i="1" dirty="0" smtClean="0">
                <a:solidFill>
                  <a:srgbClr val="0000FF"/>
                </a:solidFill>
                <a:latin typeface="Palatino Linotype"/>
                <a:cs typeface="Palatino Linotype"/>
              </a:rPr>
              <a:t>brother</a:t>
            </a:r>
            <a:endParaRPr lang="en-US" sz="2400" dirty="0">
              <a:solidFill>
                <a:srgbClr val="0000FF"/>
              </a:solidFill>
              <a:latin typeface="Palatino Linotype"/>
              <a:cs typeface="Palatino Linotype"/>
            </a:endParaRPr>
          </a:p>
        </p:txBody>
      </p:sp>
    </p:spTree>
    <p:extLst>
      <p:ext uri="{BB962C8B-B14F-4D97-AF65-F5344CB8AC3E}">
        <p14:creationId xmlns:p14="http://schemas.microsoft.com/office/powerpoint/2010/main" val="3541490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checkerboard(across)">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checkerboard(across)">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checkerboard(across)">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checkerboard(across)">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checkerboard(across)">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checkerboard(across)">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checkerboard(across)">
                                      <p:cBhvr>
                                        <p:cTn id="6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142875"/>
            <a:ext cx="7885938" cy="1063625"/>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vendredi</a:t>
            </a:r>
            <a:r>
              <a:rPr lang="en-US" sz="2200" dirty="0">
                <a:latin typeface="Palatino Linotype"/>
                <a:cs typeface="Palatino Linotype"/>
              </a:rPr>
              <a:t>, le </a:t>
            </a:r>
            <a:r>
              <a:rPr lang="en-US" sz="2200" dirty="0" err="1">
                <a:latin typeface="Palatino Linotype"/>
                <a:cs typeface="Palatino Linotype"/>
              </a:rPr>
              <a:t>huit</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047750" y="1523999"/>
            <a:ext cx="3905250" cy="5191126"/>
          </a:xfrm>
        </p:spPr>
        <p:txBody>
          <a:bodyPr/>
          <a:lstStyle/>
          <a:p>
            <a:endParaRPr lang="en-US" dirty="0"/>
          </a:p>
        </p:txBody>
      </p:sp>
      <p:sp>
        <p:nvSpPr>
          <p:cNvPr id="4" name="Content Placeholder 3"/>
          <p:cNvSpPr>
            <a:spLocks noGrp="1"/>
          </p:cNvSpPr>
          <p:nvPr>
            <p:ph sz="half" idx="2"/>
          </p:nvPr>
        </p:nvSpPr>
        <p:spPr>
          <a:xfrm>
            <a:off x="5127625" y="1523999"/>
            <a:ext cx="3806063" cy="5191125"/>
          </a:xfrm>
        </p:spPr>
        <p:txBody>
          <a:bodyPr/>
          <a:lstStyle/>
          <a:p>
            <a:endParaRPr lang="en-US" dirty="0"/>
          </a:p>
        </p:txBody>
      </p:sp>
    </p:spTree>
    <p:extLst>
      <p:ext uri="{BB962C8B-B14F-4D97-AF65-F5344CB8AC3E}">
        <p14:creationId xmlns:p14="http://schemas.microsoft.com/office/powerpoint/2010/main" val="37420382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340" y="137696"/>
            <a:ext cx="7847348" cy="887370"/>
          </a:xfrm>
        </p:spPr>
        <p:txBody>
          <a:bodyPr>
            <a:norm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300" dirty="0">
                <a:latin typeface="Palatino Linotype"/>
                <a:cs typeface="Palatino Linotype"/>
              </a:rPr>
              <a:t>nous </a:t>
            </a:r>
            <a:r>
              <a:rPr lang="en-US" sz="2300" dirty="0" err="1">
                <a:latin typeface="Palatino Linotype"/>
                <a:cs typeface="Palatino Linotype"/>
              </a:rPr>
              <a:t>sommes</a:t>
            </a:r>
            <a:r>
              <a:rPr lang="en-US" sz="2300" dirty="0">
                <a:latin typeface="Palatino Linotype"/>
                <a:cs typeface="Palatino Linotype"/>
              </a:rPr>
              <a:t> </a:t>
            </a:r>
            <a:r>
              <a:rPr lang="en-US" sz="2300" b="1" dirty="0" err="1">
                <a:latin typeface="Palatino Linotype"/>
                <a:cs typeface="Palatino Linotype"/>
              </a:rPr>
              <a:t>lundi</a:t>
            </a:r>
            <a:r>
              <a:rPr lang="en-US" sz="2300" dirty="0">
                <a:latin typeface="Palatino Linotype"/>
                <a:cs typeface="Palatino Linotype"/>
              </a:rPr>
              <a:t>, le </a:t>
            </a:r>
            <a:r>
              <a:rPr lang="en-US" sz="2300" dirty="0" err="1">
                <a:latin typeface="Palatino Linotype"/>
                <a:cs typeface="Palatino Linotype"/>
              </a:rPr>
              <a:t>onze</a:t>
            </a:r>
            <a:r>
              <a:rPr lang="en-US" sz="2300" dirty="0">
                <a:latin typeface="Palatino Linotype"/>
                <a:cs typeface="Palatino Linotype"/>
              </a:rPr>
              <a:t> </a:t>
            </a:r>
            <a:r>
              <a:rPr lang="en-US" sz="2300" dirty="0" err="1">
                <a:latin typeface="Palatino Linotype"/>
                <a:cs typeface="Palatino Linotype"/>
              </a:rPr>
              <a:t>décembre</a:t>
            </a:r>
            <a:r>
              <a:rPr lang="en-US" sz="2300" dirty="0">
                <a:latin typeface="Palatino Linotype"/>
                <a:cs typeface="Palatino Linotype"/>
              </a:rPr>
              <a:t> </a:t>
            </a:r>
            <a:r>
              <a:rPr lang="en-US" sz="2300" dirty="0" err="1">
                <a:latin typeface="Palatino Linotype"/>
                <a:cs typeface="Palatino Linotype"/>
              </a:rPr>
              <a:t>deux</a:t>
            </a:r>
            <a:r>
              <a:rPr lang="en-US" sz="2300" dirty="0">
                <a:latin typeface="Palatino Linotype"/>
                <a:cs typeface="Palatino Linotype"/>
              </a:rPr>
              <a:t> mille dix-</a:t>
            </a:r>
            <a:r>
              <a:rPr lang="en-US" sz="2300" dirty="0" err="1">
                <a:latin typeface="Palatino Linotype"/>
                <a:cs typeface="Palatino Linotype"/>
              </a:rPr>
              <a:t>sept</a:t>
            </a:r>
            <a:endParaRPr lang="en-US" sz="2300" dirty="0"/>
          </a:p>
        </p:txBody>
      </p:sp>
      <p:sp>
        <p:nvSpPr>
          <p:cNvPr id="3" name="Content Placeholder 2"/>
          <p:cNvSpPr>
            <a:spLocks noGrp="1"/>
          </p:cNvSpPr>
          <p:nvPr>
            <p:ph sz="half" idx="1"/>
          </p:nvPr>
        </p:nvSpPr>
        <p:spPr>
          <a:xfrm>
            <a:off x="1086340" y="1208661"/>
            <a:ext cx="3825141" cy="5523118"/>
          </a:xfrm>
        </p:spPr>
        <p:txBody>
          <a:bodyPr>
            <a:noAutofit/>
          </a:bodyPr>
          <a:lstStyle/>
          <a:p>
            <a:pPr marL="82296" indent="0">
              <a:buNone/>
            </a:pPr>
            <a:r>
              <a:rPr lang="en-US" sz="2400" i="1" dirty="0">
                <a:solidFill>
                  <a:srgbClr val="0000FF"/>
                </a:solidFill>
                <a:latin typeface="Palatino Linotype"/>
                <a:cs typeface="Palatino Linotype"/>
              </a:rPr>
              <a:t>“Les mots du jour”</a:t>
            </a:r>
          </a:p>
          <a:p>
            <a:r>
              <a:rPr lang="en-US" sz="2400" dirty="0" smtClean="0">
                <a:solidFill>
                  <a:srgbClr val="000000"/>
                </a:solidFill>
                <a:latin typeface="Palatino Linotype"/>
                <a:cs typeface="Palatino Linotype"/>
              </a:rPr>
              <a:t>Elle </a:t>
            </a:r>
            <a:r>
              <a:rPr lang="en-US" sz="2400" dirty="0">
                <a:solidFill>
                  <a:srgbClr val="000000"/>
                </a:solidFill>
                <a:latin typeface="Palatino Linotype"/>
                <a:cs typeface="Palatino Linotype"/>
              </a:rPr>
              <a:t>a </a:t>
            </a:r>
            <a:r>
              <a:rPr lang="en-US" sz="2400" dirty="0" err="1">
                <a:solidFill>
                  <a:srgbClr val="000000"/>
                </a:solidFill>
                <a:latin typeface="Palatino Linotype"/>
                <a:cs typeface="Palatino Linotype"/>
              </a:rPr>
              <a:t>quatorze</a:t>
            </a:r>
            <a:r>
              <a:rPr lang="en-US" sz="2400" dirty="0">
                <a:solidFill>
                  <a:srgbClr val="000000"/>
                </a:solidFill>
                <a:latin typeface="Palatino Linotype"/>
                <a:cs typeface="Palatino Linotype"/>
              </a:rPr>
              <a:t> </a:t>
            </a:r>
            <a:r>
              <a:rPr lang="en-US" sz="2400" dirty="0" smtClean="0">
                <a:solidFill>
                  <a:srgbClr val="000000"/>
                </a:solidFill>
                <a:latin typeface="Palatino Linotype"/>
                <a:cs typeface="Palatino Linotype"/>
              </a:rPr>
              <a:t>ans.     </a:t>
            </a:r>
            <a:r>
              <a:rPr lang="en-US" sz="2400" i="1" dirty="0" smtClean="0">
                <a:solidFill>
                  <a:srgbClr val="0000FF"/>
                </a:solidFill>
                <a:latin typeface="Palatino Linotype"/>
                <a:cs typeface="Palatino Linotype"/>
              </a:rPr>
              <a:t>She </a:t>
            </a:r>
            <a:r>
              <a:rPr lang="en-US" sz="2400" i="1" dirty="0">
                <a:solidFill>
                  <a:srgbClr val="0000FF"/>
                </a:solidFill>
                <a:latin typeface="Palatino Linotype"/>
                <a:cs typeface="Palatino Linotype"/>
              </a:rPr>
              <a:t>is fourteen years old.</a:t>
            </a:r>
            <a:endParaRPr lang="en-US" sz="2400" dirty="0">
              <a:solidFill>
                <a:srgbClr val="0000FF"/>
              </a:solidFill>
              <a:latin typeface="Palatino Linotype"/>
              <a:cs typeface="Palatino Linotype"/>
            </a:endParaRPr>
          </a:p>
          <a:p>
            <a:r>
              <a:rPr lang="en-US" sz="2400" dirty="0">
                <a:solidFill>
                  <a:srgbClr val="000000"/>
                </a:solidFill>
                <a:latin typeface="Palatino Linotype"/>
                <a:cs typeface="Palatino Linotype"/>
              </a:rPr>
              <a:t>Elle </a:t>
            </a:r>
            <a:r>
              <a:rPr lang="en-US" sz="2400" dirty="0" err="1">
                <a:solidFill>
                  <a:srgbClr val="000000"/>
                </a:solidFill>
                <a:latin typeface="Palatino Linotype"/>
                <a:cs typeface="Palatino Linotype"/>
              </a:rPr>
              <a:t>est</a:t>
            </a:r>
            <a:r>
              <a:rPr lang="en-US" sz="2400" dirty="0">
                <a:solidFill>
                  <a:srgbClr val="000000"/>
                </a:solidFill>
                <a:latin typeface="Palatino Linotype"/>
                <a:cs typeface="Palatino Linotype"/>
              </a:rPr>
              <a:t> </a:t>
            </a:r>
            <a:r>
              <a:rPr lang="en-US" sz="2400" dirty="0" err="1">
                <a:solidFill>
                  <a:srgbClr val="000000"/>
                </a:solidFill>
                <a:latin typeface="Palatino Linotype"/>
                <a:cs typeface="Palatino Linotype"/>
              </a:rPr>
              <a:t>généreuse</a:t>
            </a:r>
            <a:r>
              <a:rPr lang="en-US" sz="2400" dirty="0">
                <a:solidFill>
                  <a:srgbClr val="000000"/>
                </a:solidFill>
                <a:latin typeface="Palatino Linotype"/>
                <a:cs typeface="Palatino Linotype"/>
              </a:rPr>
              <a:t>.	</a:t>
            </a:r>
            <a:r>
              <a:rPr lang="en-US" sz="2400" i="1" dirty="0">
                <a:solidFill>
                  <a:srgbClr val="0000FF"/>
                </a:solidFill>
                <a:latin typeface="Palatino Linotype"/>
                <a:cs typeface="Palatino Linotype"/>
              </a:rPr>
              <a:t>She is generous.</a:t>
            </a:r>
            <a:endParaRPr lang="en-US" sz="2400" dirty="0">
              <a:solidFill>
                <a:srgbClr val="0000FF"/>
              </a:solidFill>
              <a:latin typeface="Palatino Linotype"/>
              <a:cs typeface="Palatino Linotype"/>
            </a:endParaRPr>
          </a:p>
          <a:p>
            <a:r>
              <a:rPr lang="en-US" sz="2400" dirty="0" err="1">
                <a:solidFill>
                  <a:srgbClr val="000000"/>
                </a:solidFill>
                <a:latin typeface="Palatino Linotype"/>
                <a:cs typeface="Palatino Linotype"/>
              </a:rPr>
              <a:t>une</a:t>
            </a:r>
            <a:r>
              <a:rPr lang="en-US" sz="2400" dirty="0">
                <a:solidFill>
                  <a:srgbClr val="000000"/>
                </a:solidFill>
                <a:latin typeface="Palatino Linotype"/>
                <a:cs typeface="Palatino Linotype"/>
              </a:rPr>
              <a:t> </a:t>
            </a:r>
            <a:r>
              <a:rPr lang="en-US" sz="2400" dirty="0" err="1">
                <a:solidFill>
                  <a:srgbClr val="000000"/>
                </a:solidFill>
                <a:latin typeface="Palatino Linotype"/>
                <a:cs typeface="Palatino Linotype"/>
              </a:rPr>
              <a:t>famille</a:t>
            </a:r>
            <a:r>
              <a:rPr lang="en-US" sz="2400" dirty="0">
                <a:solidFill>
                  <a:srgbClr val="000000"/>
                </a:solidFill>
                <a:latin typeface="Palatino Linotype"/>
                <a:cs typeface="Palatino Linotype"/>
              </a:rPr>
              <a:t> </a:t>
            </a:r>
            <a:r>
              <a:rPr lang="en-US" sz="2400" dirty="0" err="1">
                <a:solidFill>
                  <a:srgbClr val="000000"/>
                </a:solidFill>
                <a:latin typeface="Palatino Linotype"/>
                <a:cs typeface="Palatino Linotype"/>
              </a:rPr>
              <a:t>bavarde</a:t>
            </a:r>
            <a:r>
              <a:rPr lang="en-US" sz="2400" dirty="0">
                <a:solidFill>
                  <a:srgbClr val="000000"/>
                </a:solidFill>
                <a:latin typeface="Palatino Linotype"/>
                <a:cs typeface="Palatino Linotype"/>
              </a:rPr>
              <a:t>	</a:t>
            </a:r>
            <a:r>
              <a:rPr lang="en-US" sz="2400" i="1" dirty="0">
                <a:solidFill>
                  <a:srgbClr val="0000FF"/>
                </a:solidFill>
                <a:latin typeface="Palatino Linotype"/>
                <a:cs typeface="Palatino Linotype"/>
              </a:rPr>
              <a:t>a talkative family</a:t>
            </a:r>
            <a:endParaRPr lang="en-US" sz="2400" dirty="0">
              <a:solidFill>
                <a:srgbClr val="0000FF"/>
              </a:solidFill>
              <a:latin typeface="Palatino Linotype"/>
              <a:cs typeface="Palatino Linotype"/>
            </a:endParaRPr>
          </a:p>
          <a:p>
            <a:r>
              <a:rPr lang="en-US" sz="2400" dirty="0" err="1">
                <a:solidFill>
                  <a:srgbClr val="000000"/>
                </a:solidFill>
                <a:latin typeface="Palatino Linotype"/>
                <a:cs typeface="Palatino Linotype"/>
              </a:rPr>
              <a:t>une</a:t>
            </a:r>
            <a:r>
              <a:rPr lang="en-US" sz="2400" dirty="0">
                <a:solidFill>
                  <a:srgbClr val="000000"/>
                </a:solidFill>
                <a:latin typeface="Palatino Linotype"/>
                <a:cs typeface="Palatino Linotype"/>
              </a:rPr>
              <a:t> femme </a:t>
            </a:r>
            <a:r>
              <a:rPr lang="en-US" sz="2400" dirty="0" err="1">
                <a:solidFill>
                  <a:srgbClr val="000000"/>
                </a:solidFill>
                <a:latin typeface="Palatino Linotype"/>
                <a:cs typeface="Palatino Linotype"/>
              </a:rPr>
              <a:t>rousse</a:t>
            </a:r>
            <a:r>
              <a:rPr lang="en-US" sz="2400" dirty="0">
                <a:solidFill>
                  <a:srgbClr val="000000"/>
                </a:solidFill>
                <a:latin typeface="Palatino Linotype"/>
                <a:cs typeface="Palatino Linotype"/>
              </a:rPr>
              <a:t>	</a:t>
            </a:r>
            <a:r>
              <a:rPr lang="en-US" sz="2400" i="1" dirty="0">
                <a:solidFill>
                  <a:srgbClr val="0000FF"/>
                </a:solidFill>
                <a:latin typeface="Palatino Linotype"/>
                <a:cs typeface="Palatino Linotype"/>
              </a:rPr>
              <a:t>a red-haired woman</a:t>
            </a:r>
            <a:endParaRPr lang="en-US" sz="2400" dirty="0">
              <a:solidFill>
                <a:srgbClr val="0000FF"/>
              </a:solidFill>
              <a:latin typeface="Palatino Linotype"/>
              <a:cs typeface="Palatino Linotype"/>
            </a:endParaRPr>
          </a:p>
          <a:p>
            <a:r>
              <a:rPr lang="en-US" sz="2400" dirty="0" err="1">
                <a:solidFill>
                  <a:srgbClr val="000000"/>
                </a:solidFill>
                <a:latin typeface="Palatino Linotype"/>
                <a:cs typeface="Palatino Linotype"/>
              </a:rPr>
              <a:t>une</a:t>
            </a:r>
            <a:r>
              <a:rPr lang="en-US" sz="2400" dirty="0">
                <a:solidFill>
                  <a:srgbClr val="000000"/>
                </a:solidFill>
                <a:latin typeface="Palatino Linotype"/>
                <a:cs typeface="Palatino Linotype"/>
              </a:rPr>
              <a:t> </a:t>
            </a:r>
            <a:r>
              <a:rPr lang="en-US" sz="2400" dirty="0" err="1">
                <a:solidFill>
                  <a:srgbClr val="000000"/>
                </a:solidFill>
                <a:latin typeface="Palatino Linotype"/>
                <a:cs typeface="Palatino Linotype"/>
              </a:rPr>
              <a:t>fille</a:t>
            </a:r>
            <a:r>
              <a:rPr lang="en-US" sz="2400" dirty="0">
                <a:solidFill>
                  <a:srgbClr val="000000"/>
                </a:solidFill>
                <a:latin typeface="Palatino Linotype"/>
                <a:cs typeface="Palatino Linotype"/>
              </a:rPr>
              <a:t> </a:t>
            </a:r>
            <a:r>
              <a:rPr lang="en-US" sz="2400" dirty="0" err="1">
                <a:solidFill>
                  <a:srgbClr val="000000"/>
                </a:solidFill>
                <a:latin typeface="Palatino Linotype"/>
                <a:cs typeface="Palatino Linotype"/>
              </a:rPr>
              <a:t>intelligente</a:t>
            </a:r>
            <a:r>
              <a:rPr lang="en-US" sz="2400" dirty="0">
                <a:solidFill>
                  <a:srgbClr val="000000"/>
                </a:solidFill>
                <a:latin typeface="Palatino Linotype"/>
                <a:cs typeface="Palatino Linotype"/>
              </a:rPr>
              <a:t>	</a:t>
            </a:r>
            <a:r>
              <a:rPr lang="en-US" sz="2400" i="1" dirty="0">
                <a:solidFill>
                  <a:srgbClr val="0000FF"/>
                </a:solidFill>
                <a:latin typeface="Palatino Linotype"/>
                <a:cs typeface="Palatino Linotype"/>
              </a:rPr>
              <a:t>an intelligent </a:t>
            </a:r>
            <a:r>
              <a:rPr lang="en-US" sz="2400" i="1" dirty="0" smtClean="0">
                <a:solidFill>
                  <a:srgbClr val="0000FF"/>
                </a:solidFill>
                <a:latin typeface="Palatino Linotype"/>
                <a:cs typeface="Palatino Linotype"/>
              </a:rPr>
              <a:t>girl</a:t>
            </a:r>
          </a:p>
          <a:p>
            <a:r>
              <a:rPr lang="en-US" sz="2400" dirty="0">
                <a:solidFill>
                  <a:srgbClr val="000000"/>
                </a:solidFill>
                <a:latin typeface="Palatino Linotype"/>
                <a:cs typeface="Palatino Linotype"/>
              </a:rPr>
              <a:t>un </a:t>
            </a:r>
            <a:r>
              <a:rPr lang="en-US" sz="2400" dirty="0" err="1">
                <a:solidFill>
                  <a:srgbClr val="000000"/>
                </a:solidFill>
                <a:latin typeface="Palatino Linotype"/>
                <a:cs typeface="Palatino Linotype"/>
              </a:rPr>
              <a:t>garçon</a:t>
            </a:r>
            <a:r>
              <a:rPr lang="en-US" sz="2400" dirty="0">
                <a:solidFill>
                  <a:srgbClr val="000000"/>
                </a:solidFill>
                <a:latin typeface="Palatino Linotype"/>
                <a:cs typeface="Palatino Linotype"/>
              </a:rPr>
              <a:t> </a:t>
            </a:r>
            <a:r>
              <a:rPr lang="en-US" sz="2400" dirty="0" err="1">
                <a:solidFill>
                  <a:srgbClr val="000000"/>
                </a:solidFill>
                <a:latin typeface="Palatino Linotype"/>
                <a:cs typeface="Palatino Linotype"/>
              </a:rPr>
              <a:t>égoïste</a:t>
            </a:r>
            <a:r>
              <a:rPr lang="en-US" sz="2400" dirty="0">
                <a:solidFill>
                  <a:srgbClr val="000000"/>
                </a:solidFill>
                <a:latin typeface="Palatino Linotype"/>
                <a:cs typeface="Palatino Linotype"/>
              </a:rPr>
              <a:t>	</a:t>
            </a:r>
            <a:r>
              <a:rPr lang="en-US" sz="2400" i="1" dirty="0">
                <a:solidFill>
                  <a:srgbClr val="0000FF"/>
                </a:solidFill>
                <a:latin typeface="Palatino Linotype"/>
                <a:cs typeface="Palatino Linotype"/>
              </a:rPr>
              <a:t>a selfish </a:t>
            </a:r>
            <a:r>
              <a:rPr lang="en-US" sz="2400" i="1" dirty="0" smtClean="0">
                <a:solidFill>
                  <a:srgbClr val="0000FF"/>
                </a:solidFill>
                <a:latin typeface="Palatino Linotype"/>
                <a:cs typeface="Palatino Linotype"/>
              </a:rPr>
              <a:t>boy</a:t>
            </a:r>
            <a:endParaRPr lang="en-US" sz="2400" dirty="0">
              <a:solidFill>
                <a:srgbClr val="0000FF"/>
              </a:solidFill>
              <a:latin typeface="Palatino Linotype"/>
              <a:cs typeface="Palatino Linotype"/>
            </a:endParaRPr>
          </a:p>
        </p:txBody>
      </p:sp>
      <p:sp>
        <p:nvSpPr>
          <p:cNvPr id="4" name="Content Placeholder 3"/>
          <p:cNvSpPr>
            <a:spLocks noGrp="1"/>
          </p:cNvSpPr>
          <p:nvPr>
            <p:ph sz="half" idx="2"/>
          </p:nvPr>
        </p:nvSpPr>
        <p:spPr>
          <a:xfrm>
            <a:off x="5095088" y="1208661"/>
            <a:ext cx="3838600" cy="5523118"/>
          </a:xfrm>
        </p:spPr>
        <p:txBody>
          <a:bodyPr>
            <a:normAutofit fontScale="85000" lnSpcReduction="20000"/>
          </a:bodyPr>
          <a:lstStyle/>
          <a:p>
            <a:pPr>
              <a:lnSpc>
                <a:spcPct val="110000"/>
              </a:lnSpc>
              <a:spcAft>
                <a:spcPts val="300"/>
              </a:spcAft>
            </a:pPr>
            <a:r>
              <a:rPr lang="en-US" dirty="0">
                <a:latin typeface="Palatino Linotype"/>
                <a:cs typeface="Palatino Linotype"/>
              </a:rPr>
              <a:t>un grand-</a:t>
            </a:r>
            <a:r>
              <a:rPr lang="en-US" dirty="0" err="1">
                <a:latin typeface="Palatino Linotype"/>
                <a:cs typeface="Palatino Linotype"/>
              </a:rPr>
              <a:t>père</a:t>
            </a:r>
            <a:r>
              <a:rPr lang="en-US" dirty="0">
                <a:latin typeface="Palatino Linotype"/>
                <a:cs typeface="Palatino Linotype"/>
              </a:rPr>
              <a:t> </a:t>
            </a:r>
            <a:r>
              <a:rPr lang="en-US" dirty="0" err="1" smtClean="0">
                <a:latin typeface="Palatino Linotype"/>
                <a:cs typeface="Palatino Linotype"/>
              </a:rPr>
              <a:t>bavard</a:t>
            </a:r>
            <a:r>
              <a:rPr lang="en-US" dirty="0">
                <a:latin typeface="Palatino Linotype"/>
                <a:cs typeface="Palatino Linotype"/>
              </a:rPr>
              <a:t> </a:t>
            </a:r>
            <a:r>
              <a:rPr lang="en-US" dirty="0" smtClean="0">
                <a:latin typeface="Palatino Linotype"/>
                <a:cs typeface="Palatino Linotype"/>
              </a:rPr>
              <a:t>       </a:t>
            </a:r>
            <a:r>
              <a:rPr lang="en-US" i="1" dirty="0" smtClean="0">
                <a:solidFill>
                  <a:srgbClr val="0000FF"/>
                </a:solidFill>
                <a:latin typeface="Palatino Linotype"/>
                <a:cs typeface="Palatino Linotype"/>
              </a:rPr>
              <a:t>a </a:t>
            </a:r>
            <a:r>
              <a:rPr lang="en-US" i="1" dirty="0">
                <a:solidFill>
                  <a:srgbClr val="0000FF"/>
                </a:solidFill>
                <a:latin typeface="Palatino Linotype"/>
                <a:cs typeface="Palatino Linotype"/>
              </a:rPr>
              <a:t>talkative grandfather</a:t>
            </a:r>
            <a:endParaRPr lang="en-US" dirty="0">
              <a:solidFill>
                <a:srgbClr val="0000FF"/>
              </a:solidFill>
              <a:latin typeface="Palatino Linotype"/>
              <a:cs typeface="Palatino Linotype"/>
            </a:endParaRPr>
          </a:p>
          <a:p>
            <a:pPr>
              <a:lnSpc>
                <a:spcPct val="110000"/>
              </a:lnSpc>
              <a:spcAft>
                <a:spcPts val="300"/>
              </a:spcAft>
            </a:pPr>
            <a:r>
              <a:rPr lang="en-US" dirty="0">
                <a:latin typeface="Palatino Linotype"/>
                <a:cs typeface="Palatino Linotype"/>
              </a:rPr>
              <a:t>Il a les </a:t>
            </a:r>
            <a:r>
              <a:rPr lang="en-US" dirty="0" err="1">
                <a:latin typeface="Palatino Linotype"/>
                <a:cs typeface="Palatino Linotype"/>
              </a:rPr>
              <a:t>cheveux</a:t>
            </a:r>
            <a:r>
              <a:rPr lang="en-US" dirty="0">
                <a:latin typeface="Palatino Linotype"/>
                <a:cs typeface="Palatino Linotype"/>
              </a:rPr>
              <a:t> roux.	</a:t>
            </a:r>
            <a:r>
              <a:rPr lang="en-US" i="1" dirty="0">
                <a:solidFill>
                  <a:srgbClr val="0000FF"/>
                </a:solidFill>
                <a:latin typeface="Palatino Linotype"/>
                <a:cs typeface="Palatino Linotype"/>
              </a:rPr>
              <a:t>He has red hair.</a:t>
            </a:r>
            <a:endParaRPr lang="en-US" dirty="0">
              <a:solidFill>
                <a:srgbClr val="0000FF"/>
              </a:solidFill>
              <a:latin typeface="Palatino Linotype"/>
              <a:cs typeface="Palatino Linotype"/>
            </a:endParaRPr>
          </a:p>
          <a:p>
            <a:pPr>
              <a:lnSpc>
                <a:spcPct val="110000"/>
              </a:lnSpc>
              <a:spcAft>
                <a:spcPts val="300"/>
              </a:spcAft>
            </a:pPr>
            <a:r>
              <a:rPr lang="en-US" dirty="0">
                <a:latin typeface="Palatino Linotype"/>
                <a:cs typeface="Palatino Linotype"/>
              </a:rPr>
              <a:t>Il a </a:t>
            </a:r>
            <a:r>
              <a:rPr lang="en-US" dirty="0" err="1">
                <a:latin typeface="Palatino Linotype"/>
                <a:cs typeface="Palatino Linotype"/>
              </a:rPr>
              <a:t>quinze</a:t>
            </a:r>
            <a:r>
              <a:rPr lang="en-US" dirty="0">
                <a:latin typeface="Palatino Linotype"/>
                <a:cs typeface="Palatino Linotype"/>
              </a:rPr>
              <a:t> ans.	</a:t>
            </a:r>
            <a:r>
              <a:rPr lang="en-US" dirty="0" smtClean="0">
                <a:latin typeface="Palatino Linotype"/>
                <a:cs typeface="Palatino Linotype"/>
              </a:rPr>
              <a:t>	</a:t>
            </a:r>
            <a:r>
              <a:rPr lang="en-US" i="1" dirty="0" smtClean="0">
                <a:solidFill>
                  <a:srgbClr val="0000FF"/>
                </a:solidFill>
                <a:latin typeface="Palatino Linotype"/>
                <a:cs typeface="Palatino Linotype"/>
              </a:rPr>
              <a:t>He </a:t>
            </a:r>
            <a:r>
              <a:rPr lang="en-US" i="1" dirty="0">
                <a:solidFill>
                  <a:srgbClr val="0000FF"/>
                </a:solidFill>
                <a:latin typeface="Palatino Linotype"/>
                <a:cs typeface="Palatino Linotype"/>
              </a:rPr>
              <a:t>is fifteen years old.</a:t>
            </a:r>
            <a:endParaRPr lang="en-US" dirty="0">
              <a:solidFill>
                <a:srgbClr val="0000FF"/>
              </a:solidFill>
              <a:latin typeface="Palatino Linotype"/>
              <a:cs typeface="Palatino Linotype"/>
            </a:endParaRPr>
          </a:p>
          <a:p>
            <a:pPr>
              <a:lnSpc>
                <a:spcPct val="110000"/>
              </a:lnSpc>
              <a:spcAft>
                <a:spcPts val="300"/>
              </a:spcAft>
            </a:pPr>
            <a:r>
              <a:rPr lang="en-US" dirty="0">
                <a:latin typeface="Palatino Linotype"/>
                <a:cs typeface="Palatino Linotype"/>
              </a:rPr>
              <a:t>Il </a:t>
            </a:r>
            <a:r>
              <a:rPr lang="en-US" dirty="0" err="1">
                <a:latin typeface="Palatino Linotype"/>
                <a:cs typeface="Palatino Linotype"/>
              </a:rPr>
              <a:t>est</a:t>
            </a:r>
            <a:r>
              <a:rPr lang="en-US" dirty="0">
                <a:latin typeface="Palatino Linotype"/>
                <a:cs typeface="Palatino Linotype"/>
              </a:rPr>
              <a:t> beau </a:t>
            </a:r>
            <a:r>
              <a:rPr lang="en-US" dirty="0" err="1">
                <a:latin typeface="Palatino Linotype"/>
                <a:cs typeface="Palatino Linotype"/>
              </a:rPr>
              <a:t>comme</a:t>
            </a:r>
            <a:r>
              <a:rPr lang="en-US" dirty="0">
                <a:latin typeface="Palatino Linotype"/>
                <a:cs typeface="Palatino Linotype"/>
              </a:rPr>
              <a:t> </a:t>
            </a:r>
            <a:r>
              <a:rPr lang="en-US" dirty="0" err="1" smtClean="0">
                <a:latin typeface="Palatino Linotype"/>
                <a:cs typeface="Palatino Linotype"/>
              </a:rPr>
              <a:t>moi</a:t>
            </a:r>
            <a:r>
              <a:rPr lang="en-US" dirty="0" smtClean="0">
                <a:latin typeface="Palatino Linotype"/>
                <a:cs typeface="Palatino Linotype"/>
              </a:rPr>
              <a:t>. </a:t>
            </a:r>
            <a:r>
              <a:rPr lang="en-US" i="1" dirty="0" smtClean="0">
                <a:solidFill>
                  <a:srgbClr val="0000FF"/>
                </a:solidFill>
                <a:latin typeface="Palatino Linotype"/>
                <a:cs typeface="Palatino Linotype"/>
              </a:rPr>
              <a:t>He's </a:t>
            </a:r>
            <a:r>
              <a:rPr lang="en-US" i="1" dirty="0">
                <a:solidFill>
                  <a:srgbClr val="0000FF"/>
                </a:solidFill>
                <a:latin typeface="Palatino Linotype"/>
                <a:cs typeface="Palatino Linotype"/>
              </a:rPr>
              <a:t>handsome like I am.</a:t>
            </a:r>
            <a:endParaRPr lang="en-US" dirty="0">
              <a:solidFill>
                <a:srgbClr val="0000FF"/>
              </a:solidFill>
              <a:latin typeface="Palatino Linotype"/>
              <a:cs typeface="Palatino Linotype"/>
            </a:endParaRPr>
          </a:p>
          <a:p>
            <a:pPr>
              <a:lnSpc>
                <a:spcPct val="110000"/>
              </a:lnSpc>
              <a:spcAft>
                <a:spcPts val="300"/>
              </a:spcAft>
            </a:pPr>
            <a:r>
              <a:rPr lang="en-US" dirty="0">
                <a:latin typeface="Palatino Linotype"/>
                <a:cs typeface="Palatino Linotype"/>
              </a:rPr>
              <a:t>Il </a:t>
            </a:r>
            <a:r>
              <a:rPr lang="en-US" dirty="0" err="1">
                <a:latin typeface="Palatino Linotype"/>
                <a:cs typeface="Palatino Linotype"/>
              </a:rPr>
              <a:t>est</a:t>
            </a:r>
            <a:r>
              <a:rPr lang="en-US" dirty="0">
                <a:latin typeface="Palatino Linotype"/>
                <a:cs typeface="Palatino Linotype"/>
              </a:rPr>
              <a:t> </a:t>
            </a:r>
            <a:r>
              <a:rPr lang="en-US" dirty="0" err="1">
                <a:latin typeface="Palatino Linotype"/>
                <a:cs typeface="Palatino Linotype"/>
              </a:rPr>
              <a:t>généreux</a:t>
            </a:r>
            <a:r>
              <a:rPr lang="en-US" dirty="0">
                <a:latin typeface="Palatino Linotype"/>
                <a:cs typeface="Palatino Linotype"/>
              </a:rPr>
              <a:t>.	</a:t>
            </a:r>
            <a:r>
              <a:rPr lang="en-US" dirty="0" smtClean="0">
                <a:latin typeface="Palatino Linotype"/>
                <a:cs typeface="Palatino Linotype"/>
              </a:rPr>
              <a:t>	</a:t>
            </a:r>
            <a:r>
              <a:rPr lang="en-US" i="1" dirty="0" smtClean="0">
                <a:solidFill>
                  <a:srgbClr val="0000FF"/>
                </a:solidFill>
                <a:latin typeface="Palatino Linotype"/>
                <a:cs typeface="Palatino Linotype"/>
              </a:rPr>
              <a:t>He </a:t>
            </a:r>
            <a:r>
              <a:rPr lang="en-US" i="1" dirty="0">
                <a:solidFill>
                  <a:srgbClr val="0000FF"/>
                </a:solidFill>
                <a:latin typeface="Palatino Linotype"/>
                <a:cs typeface="Palatino Linotype"/>
              </a:rPr>
              <a:t>is generous.</a:t>
            </a:r>
            <a:endParaRPr lang="en-US" dirty="0">
              <a:solidFill>
                <a:srgbClr val="0000FF"/>
              </a:solidFill>
              <a:latin typeface="Palatino Linotype"/>
              <a:cs typeface="Palatino Linotype"/>
            </a:endParaRPr>
          </a:p>
          <a:p>
            <a:pPr>
              <a:lnSpc>
                <a:spcPct val="110000"/>
              </a:lnSpc>
              <a:spcAft>
                <a:spcPts val="300"/>
              </a:spcAft>
            </a:pPr>
            <a:r>
              <a:rPr lang="en-US" dirty="0" err="1">
                <a:latin typeface="Palatino Linotype"/>
                <a:cs typeface="Palatino Linotype"/>
              </a:rPr>
              <a:t>J'ai</a:t>
            </a:r>
            <a:r>
              <a:rPr lang="en-US" dirty="0">
                <a:latin typeface="Palatino Linotype"/>
                <a:cs typeface="Palatino Linotype"/>
              </a:rPr>
              <a:t> les </a:t>
            </a:r>
            <a:r>
              <a:rPr lang="en-US" dirty="0" err="1">
                <a:latin typeface="Palatino Linotype"/>
                <a:cs typeface="Palatino Linotype"/>
              </a:rPr>
              <a:t>cheveux</a:t>
            </a:r>
            <a:r>
              <a:rPr lang="en-US" dirty="0">
                <a:latin typeface="Palatino Linotype"/>
                <a:cs typeface="Palatino Linotype"/>
              </a:rPr>
              <a:t> blonds.	</a:t>
            </a:r>
            <a:r>
              <a:rPr lang="en-US" i="1" dirty="0">
                <a:solidFill>
                  <a:srgbClr val="0000FF"/>
                </a:solidFill>
                <a:latin typeface="Palatino Linotype"/>
                <a:cs typeface="Palatino Linotype"/>
              </a:rPr>
              <a:t>I have blond hair.</a:t>
            </a:r>
            <a:endParaRPr lang="en-US" dirty="0">
              <a:solidFill>
                <a:srgbClr val="0000FF"/>
              </a:solidFill>
              <a:latin typeface="Palatino Linotype"/>
              <a:cs typeface="Palatino Linotype"/>
            </a:endParaRPr>
          </a:p>
          <a:p>
            <a:pPr>
              <a:lnSpc>
                <a:spcPct val="110000"/>
              </a:lnSpc>
              <a:spcAft>
                <a:spcPts val="300"/>
              </a:spcAft>
            </a:pPr>
            <a:r>
              <a:rPr lang="en-US" dirty="0" err="1">
                <a:latin typeface="Palatino Linotype"/>
                <a:cs typeface="Palatino Linotype"/>
              </a:rPr>
              <a:t>J'ai</a:t>
            </a:r>
            <a:r>
              <a:rPr lang="en-US" dirty="0">
                <a:latin typeface="Palatino Linotype"/>
                <a:cs typeface="Palatino Linotype"/>
              </a:rPr>
              <a:t> les </a:t>
            </a:r>
            <a:r>
              <a:rPr lang="en-US" dirty="0" err="1">
                <a:latin typeface="Palatino Linotype"/>
                <a:cs typeface="Palatino Linotype"/>
              </a:rPr>
              <a:t>yeux</a:t>
            </a:r>
            <a:r>
              <a:rPr lang="en-US" dirty="0">
                <a:latin typeface="Palatino Linotype"/>
                <a:cs typeface="Palatino Linotype"/>
              </a:rPr>
              <a:t> bleus.	</a:t>
            </a:r>
            <a:r>
              <a:rPr lang="en-US" i="1" dirty="0">
                <a:solidFill>
                  <a:srgbClr val="0000FF"/>
                </a:solidFill>
                <a:latin typeface="Palatino Linotype"/>
                <a:cs typeface="Palatino Linotype"/>
              </a:rPr>
              <a:t>I have blue eyes</a:t>
            </a:r>
            <a:r>
              <a:rPr lang="en-US" i="1" dirty="0" smtClean="0">
                <a:solidFill>
                  <a:srgbClr val="0000FF"/>
                </a:solidFill>
                <a:latin typeface="Palatino Linotype"/>
                <a:cs typeface="Palatino Linotype"/>
              </a:rPr>
              <a:t>.</a:t>
            </a:r>
            <a:endParaRPr lang="en-US" dirty="0">
              <a:solidFill>
                <a:srgbClr val="0000FF"/>
              </a:solidFill>
              <a:latin typeface="Palatino Linotype"/>
              <a:cs typeface="Palatino Linotype"/>
            </a:endParaRPr>
          </a:p>
        </p:txBody>
      </p:sp>
    </p:spTree>
    <p:extLst>
      <p:ext uri="{BB962C8B-B14F-4D97-AF65-F5344CB8AC3E}">
        <p14:creationId xmlns:p14="http://schemas.microsoft.com/office/powerpoint/2010/main" val="2885730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56" dur="500"/>
                                        <p:tgtEl>
                                          <p:spTgt spid="4">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68" dur="500"/>
                                        <p:tgtEl>
                                          <p:spTgt spid="4">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74" dur="500"/>
                                        <p:tgtEl>
                                          <p:spTgt spid="4">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80" dur="500"/>
                                        <p:tgtEl>
                                          <p:spTgt spid="4">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8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739" y="122396"/>
            <a:ext cx="7877949" cy="1147462"/>
          </a:xfrm>
        </p:spPr>
        <p:txBody>
          <a:bodyPr>
            <a:normAutofit fontScale="90000"/>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400" dirty="0">
                <a:latin typeface="Palatino Linotype"/>
                <a:cs typeface="Palatino Linotype"/>
              </a:rPr>
              <a:t>nous </a:t>
            </a:r>
            <a:r>
              <a:rPr lang="en-US" sz="2400" dirty="0" err="1">
                <a:latin typeface="Palatino Linotype"/>
                <a:cs typeface="Palatino Linotype"/>
              </a:rPr>
              <a:t>sommes</a:t>
            </a:r>
            <a:r>
              <a:rPr lang="en-US" sz="2400" dirty="0">
                <a:latin typeface="Palatino Linotype"/>
                <a:cs typeface="Palatino Linotype"/>
              </a:rPr>
              <a:t> </a:t>
            </a:r>
            <a:r>
              <a:rPr lang="en-US" sz="2400" b="1" dirty="0" err="1">
                <a:latin typeface="Palatino Linotype"/>
                <a:cs typeface="Palatino Linotype"/>
              </a:rPr>
              <a:t>lundi</a:t>
            </a:r>
            <a:r>
              <a:rPr lang="en-US" sz="2400" dirty="0">
                <a:latin typeface="Palatino Linotype"/>
                <a:cs typeface="Palatino Linotype"/>
              </a:rPr>
              <a:t>, le </a:t>
            </a:r>
            <a:r>
              <a:rPr lang="en-US" sz="2400" dirty="0" err="1">
                <a:latin typeface="Palatino Linotype"/>
                <a:cs typeface="Palatino Linotype"/>
              </a:rPr>
              <a:t>onze</a:t>
            </a:r>
            <a:r>
              <a:rPr lang="en-US" sz="2400" dirty="0">
                <a:latin typeface="Palatino Linotype"/>
                <a:cs typeface="Palatino Linotype"/>
              </a:rPr>
              <a:t> </a:t>
            </a:r>
            <a:r>
              <a:rPr lang="en-US" sz="2400" dirty="0" err="1">
                <a:latin typeface="Palatino Linotype"/>
                <a:cs typeface="Palatino Linotype"/>
              </a:rPr>
              <a:t>décembre</a:t>
            </a:r>
            <a:r>
              <a:rPr lang="en-US" sz="2400" dirty="0">
                <a:latin typeface="Palatino Linotype"/>
                <a:cs typeface="Palatino Linotype"/>
              </a:rPr>
              <a:t> </a:t>
            </a:r>
            <a:r>
              <a:rPr lang="en-US" sz="2400" dirty="0" err="1">
                <a:latin typeface="Palatino Linotype"/>
                <a:cs typeface="Palatino Linotype"/>
              </a:rPr>
              <a:t>deux</a:t>
            </a:r>
            <a:r>
              <a:rPr lang="en-US" sz="2400" dirty="0">
                <a:latin typeface="Palatino Linotype"/>
                <a:cs typeface="Palatino Linotype"/>
              </a:rPr>
              <a:t> mille dix-</a:t>
            </a:r>
            <a:r>
              <a:rPr lang="en-US" sz="2400" dirty="0" err="1">
                <a:latin typeface="Palatino Linotype"/>
                <a:cs typeface="Palatino Linotype"/>
              </a:rPr>
              <a:t>sept</a:t>
            </a:r>
            <a:endParaRPr lang="en-US" sz="2400" dirty="0"/>
          </a:p>
        </p:txBody>
      </p:sp>
      <p:sp>
        <p:nvSpPr>
          <p:cNvPr id="3" name="Content Placeholder 2"/>
          <p:cNvSpPr>
            <a:spLocks noGrp="1"/>
          </p:cNvSpPr>
          <p:nvPr>
            <p:ph idx="1"/>
          </p:nvPr>
        </p:nvSpPr>
        <p:spPr>
          <a:xfrm>
            <a:off x="1055739" y="1447799"/>
            <a:ext cx="7877949" cy="5119771"/>
          </a:xfrm>
        </p:spPr>
        <p:txBody>
          <a:bodyPr/>
          <a:lstStyle/>
          <a:p>
            <a:endParaRPr lang="en-US" dirty="0"/>
          </a:p>
        </p:txBody>
      </p:sp>
    </p:spTree>
    <p:extLst>
      <p:ext uri="{BB962C8B-B14F-4D97-AF65-F5344CB8AC3E}">
        <p14:creationId xmlns:p14="http://schemas.microsoft.com/office/powerpoint/2010/main" val="14040903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0" y="122396"/>
            <a:ext cx="7862648" cy="826173"/>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mardi</a:t>
            </a:r>
            <a:r>
              <a:rPr lang="en-US" sz="2200" dirty="0">
                <a:latin typeface="Palatino Linotype"/>
                <a:cs typeface="Palatino Linotype"/>
              </a:rPr>
              <a:t>, le </a:t>
            </a:r>
            <a:r>
              <a:rPr lang="en-US" sz="2200" dirty="0" err="1">
                <a:latin typeface="Palatino Linotype"/>
                <a:cs typeface="Palatino Linotype"/>
              </a:rPr>
              <a:t>douze</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071040" y="1070965"/>
            <a:ext cx="4022168" cy="5523119"/>
          </a:xfrm>
        </p:spPr>
        <p:txBody>
          <a:bodyPr>
            <a:normAutofit fontScale="77500" lnSpcReduction="20000"/>
          </a:bodyPr>
          <a:lstStyle/>
          <a:p>
            <a:pPr marL="82296" indent="0">
              <a:lnSpc>
                <a:spcPct val="120000"/>
              </a:lnSpc>
              <a:spcAft>
                <a:spcPts val="1200"/>
              </a:spcAft>
              <a:buNone/>
            </a:pPr>
            <a:r>
              <a:rPr lang="en-US" i="1" dirty="0">
                <a:solidFill>
                  <a:srgbClr val="0000FF"/>
                </a:solidFill>
                <a:latin typeface="Palatino Linotype"/>
                <a:cs typeface="Palatino Linotype"/>
              </a:rPr>
              <a:t>“Les mots du jour”</a:t>
            </a:r>
          </a:p>
          <a:p>
            <a:pPr>
              <a:lnSpc>
                <a:spcPct val="120000"/>
              </a:lnSpc>
              <a:spcAft>
                <a:spcPts val="1200"/>
              </a:spcAft>
            </a:pPr>
            <a:r>
              <a:rPr lang="en-US" dirty="0" err="1">
                <a:latin typeface="Palatino Linotype"/>
                <a:cs typeface="Palatino Linotype"/>
              </a:rPr>
              <a:t>Minou</a:t>
            </a:r>
            <a:r>
              <a:rPr lang="en-US" dirty="0">
                <a:latin typeface="Palatino Linotype"/>
                <a:cs typeface="Palatino Linotype"/>
              </a:rPr>
              <a:t> </a:t>
            </a:r>
            <a:r>
              <a:rPr lang="en-US" dirty="0" err="1">
                <a:latin typeface="Palatino Linotype"/>
                <a:cs typeface="Palatino Linotype"/>
              </a:rPr>
              <a:t>est</a:t>
            </a:r>
            <a:r>
              <a:rPr lang="en-US" dirty="0">
                <a:latin typeface="Palatino Linotype"/>
                <a:cs typeface="Palatino Linotype"/>
              </a:rPr>
              <a:t> un </a:t>
            </a:r>
            <a:r>
              <a:rPr lang="en-US" dirty="0" err="1">
                <a:latin typeface="Palatino Linotype"/>
                <a:cs typeface="Palatino Linotype"/>
              </a:rPr>
              <a:t>membre</a:t>
            </a:r>
            <a:r>
              <a:rPr lang="en-US" dirty="0">
                <a:latin typeface="Palatino Linotype"/>
                <a:cs typeface="Palatino Linotype"/>
              </a:rPr>
              <a:t> de la </a:t>
            </a:r>
            <a:r>
              <a:rPr lang="en-US" dirty="0" err="1">
                <a:latin typeface="Palatino Linotype"/>
                <a:cs typeface="Palatino Linotype"/>
              </a:rPr>
              <a:t>famille</a:t>
            </a:r>
            <a:r>
              <a:rPr lang="en-US" dirty="0">
                <a:latin typeface="Palatino Linotype"/>
                <a:cs typeface="Palatino Linotype"/>
              </a:rPr>
              <a:t>.	</a:t>
            </a:r>
            <a:r>
              <a:rPr lang="en-US" i="1" dirty="0" err="1">
                <a:solidFill>
                  <a:srgbClr val="0000FF"/>
                </a:solidFill>
                <a:latin typeface="Palatino Linotype"/>
                <a:cs typeface="Palatino Linotype"/>
              </a:rPr>
              <a:t>Minou</a:t>
            </a:r>
            <a:r>
              <a:rPr lang="en-US" i="1" dirty="0">
                <a:solidFill>
                  <a:srgbClr val="0000FF"/>
                </a:solidFill>
                <a:latin typeface="Palatino Linotype"/>
                <a:cs typeface="Palatino Linotype"/>
              </a:rPr>
              <a:t> is a member of the family.</a:t>
            </a:r>
            <a:endParaRPr lang="en-US" dirty="0">
              <a:solidFill>
                <a:srgbClr val="0000FF"/>
              </a:solidFill>
              <a:latin typeface="Palatino Linotype"/>
              <a:cs typeface="Palatino Linotype"/>
            </a:endParaRPr>
          </a:p>
          <a:p>
            <a:pPr>
              <a:lnSpc>
                <a:spcPct val="120000"/>
              </a:lnSpc>
              <a:spcAft>
                <a:spcPts val="1200"/>
              </a:spcAft>
            </a:pPr>
            <a:r>
              <a:rPr lang="en-US" dirty="0">
                <a:latin typeface="Palatino Linotype"/>
                <a:cs typeface="Palatino Linotype"/>
              </a:rPr>
              <a:t>Mon </a:t>
            </a:r>
            <a:r>
              <a:rPr lang="en-US" dirty="0" err="1">
                <a:latin typeface="Palatino Linotype"/>
                <a:cs typeface="Palatino Linotype"/>
              </a:rPr>
              <a:t>mari</a:t>
            </a:r>
            <a:r>
              <a:rPr lang="en-US" dirty="0">
                <a:latin typeface="Palatino Linotype"/>
                <a:cs typeface="Palatino Linotype"/>
              </a:rPr>
              <a:t> </a:t>
            </a:r>
            <a:r>
              <a:rPr lang="en-US" dirty="0" err="1">
                <a:latin typeface="Palatino Linotype"/>
                <a:cs typeface="Palatino Linotype"/>
              </a:rPr>
              <a:t>est</a:t>
            </a:r>
            <a:r>
              <a:rPr lang="en-US" dirty="0">
                <a:latin typeface="Palatino Linotype"/>
                <a:cs typeface="Palatino Linotype"/>
              </a:rPr>
              <a:t> beau</a:t>
            </a:r>
            <a:r>
              <a:rPr lang="en-US" dirty="0" smtClean="0">
                <a:latin typeface="Palatino Linotype"/>
                <a:cs typeface="Palatino Linotype"/>
              </a:rPr>
              <a:t>. </a:t>
            </a:r>
            <a:r>
              <a:rPr lang="en-US" dirty="0">
                <a:latin typeface="Palatino Linotype"/>
                <a:cs typeface="Palatino Linotype"/>
              </a:rPr>
              <a:t> </a:t>
            </a:r>
            <a:r>
              <a:rPr lang="en-US" dirty="0" smtClean="0">
                <a:latin typeface="Palatino Linotype"/>
                <a:cs typeface="Palatino Linotype"/>
              </a:rPr>
              <a:t>          </a:t>
            </a:r>
            <a:r>
              <a:rPr lang="en-US" i="1" dirty="0" smtClean="0">
                <a:solidFill>
                  <a:srgbClr val="0000FF"/>
                </a:solidFill>
                <a:latin typeface="Palatino Linotype"/>
                <a:cs typeface="Palatino Linotype"/>
              </a:rPr>
              <a:t>My </a:t>
            </a:r>
            <a:r>
              <a:rPr lang="en-US" i="1" dirty="0">
                <a:solidFill>
                  <a:srgbClr val="0000FF"/>
                </a:solidFill>
                <a:latin typeface="Palatino Linotype"/>
                <a:cs typeface="Palatino Linotype"/>
              </a:rPr>
              <a:t>husband is handsome</a:t>
            </a:r>
            <a:r>
              <a:rPr lang="en-US" i="1" dirty="0">
                <a:latin typeface="Palatino Linotype"/>
                <a:cs typeface="Palatino Linotype"/>
              </a:rPr>
              <a:t>.</a:t>
            </a:r>
            <a:endParaRPr lang="en-US" dirty="0">
              <a:latin typeface="Palatino Linotype"/>
              <a:cs typeface="Palatino Linotype"/>
            </a:endParaRPr>
          </a:p>
          <a:p>
            <a:pPr>
              <a:lnSpc>
                <a:spcPct val="120000"/>
              </a:lnSpc>
              <a:spcAft>
                <a:spcPts val="1200"/>
              </a:spcAft>
            </a:pPr>
            <a:r>
              <a:rPr lang="en-US" dirty="0" smtClean="0">
                <a:latin typeface="Palatino Linotype"/>
                <a:cs typeface="Palatino Linotype"/>
              </a:rPr>
              <a:t>Ma </a:t>
            </a:r>
            <a:r>
              <a:rPr lang="en-US" dirty="0" err="1">
                <a:latin typeface="Palatino Linotype"/>
                <a:cs typeface="Palatino Linotype"/>
              </a:rPr>
              <a:t>tante</a:t>
            </a:r>
            <a:r>
              <a:rPr lang="en-US" dirty="0">
                <a:latin typeface="Palatino Linotype"/>
                <a:cs typeface="Palatino Linotype"/>
              </a:rPr>
              <a:t> a les </a:t>
            </a:r>
            <a:r>
              <a:rPr lang="en-US" dirty="0" err="1">
                <a:latin typeface="Palatino Linotype"/>
                <a:cs typeface="Palatino Linotype"/>
              </a:rPr>
              <a:t>yeux</a:t>
            </a:r>
            <a:r>
              <a:rPr lang="en-US" dirty="0">
                <a:latin typeface="Palatino Linotype"/>
                <a:cs typeface="Palatino Linotype"/>
              </a:rPr>
              <a:t> </a:t>
            </a:r>
            <a:r>
              <a:rPr lang="en-US" dirty="0" err="1" smtClean="0">
                <a:latin typeface="Palatino Linotype"/>
                <a:cs typeface="Palatino Linotype"/>
              </a:rPr>
              <a:t>verts</a:t>
            </a:r>
            <a:r>
              <a:rPr lang="en-US" dirty="0" smtClean="0">
                <a:latin typeface="Palatino Linotype"/>
                <a:cs typeface="Palatino Linotype"/>
              </a:rPr>
              <a:t>. </a:t>
            </a:r>
            <a:r>
              <a:rPr lang="en-US" i="1" dirty="0" smtClean="0">
                <a:solidFill>
                  <a:srgbClr val="0000FF"/>
                </a:solidFill>
                <a:latin typeface="Palatino Linotype"/>
                <a:cs typeface="Palatino Linotype"/>
              </a:rPr>
              <a:t>My </a:t>
            </a:r>
            <a:r>
              <a:rPr lang="en-US" i="1" dirty="0">
                <a:solidFill>
                  <a:srgbClr val="0000FF"/>
                </a:solidFill>
                <a:latin typeface="Palatino Linotype"/>
                <a:cs typeface="Palatino Linotype"/>
              </a:rPr>
              <a:t>aunt has green eyes.</a:t>
            </a:r>
            <a:endParaRPr lang="en-US" dirty="0">
              <a:solidFill>
                <a:srgbClr val="0000FF"/>
              </a:solidFill>
              <a:latin typeface="Palatino Linotype"/>
              <a:cs typeface="Palatino Linotype"/>
            </a:endParaRPr>
          </a:p>
          <a:p>
            <a:pPr>
              <a:lnSpc>
                <a:spcPct val="120000"/>
              </a:lnSpc>
              <a:spcAft>
                <a:spcPts val="1200"/>
              </a:spcAft>
            </a:pPr>
            <a:r>
              <a:rPr lang="en-US" dirty="0" err="1">
                <a:latin typeface="Palatino Linotype"/>
                <a:cs typeface="Palatino Linotype"/>
              </a:rPr>
              <a:t>n'est-ce</a:t>
            </a:r>
            <a:r>
              <a:rPr lang="en-US" dirty="0">
                <a:latin typeface="Palatino Linotype"/>
                <a:cs typeface="Palatino Linotype"/>
              </a:rPr>
              <a:t> pas</a:t>
            </a:r>
            <a:r>
              <a:rPr lang="en-US" dirty="0" smtClean="0">
                <a:latin typeface="Palatino Linotype"/>
                <a:cs typeface="Palatino Linotype"/>
              </a:rPr>
              <a:t>?  </a:t>
            </a:r>
            <a:r>
              <a:rPr lang="en-US" i="1" dirty="0" smtClean="0">
                <a:solidFill>
                  <a:srgbClr val="0000FF"/>
                </a:solidFill>
                <a:latin typeface="Palatino Linotype"/>
                <a:cs typeface="Palatino Linotype"/>
              </a:rPr>
              <a:t>isn't </a:t>
            </a:r>
            <a:r>
              <a:rPr lang="en-US" i="1" dirty="0">
                <a:solidFill>
                  <a:srgbClr val="0000FF"/>
                </a:solidFill>
                <a:latin typeface="Palatino Linotype"/>
                <a:cs typeface="Palatino Linotype"/>
              </a:rPr>
              <a:t>that so</a:t>
            </a:r>
            <a:r>
              <a:rPr lang="en-US" i="1" dirty="0" smtClean="0">
                <a:solidFill>
                  <a:srgbClr val="0000FF"/>
                </a:solidFill>
                <a:latin typeface="Palatino Linotype"/>
                <a:cs typeface="Palatino Linotype"/>
              </a:rPr>
              <a:t>?</a:t>
            </a:r>
            <a:endParaRPr lang="en-US" dirty="0">
              <a:solidFill>
                <a:srgbClr val="0000FF"/>
              </a:solidFill>
              <a:latin typeface="Palatino Linotype"/>
              <a:cs typeface="Palatino Linotype"/>
            </a:endParaRPr>
          </a:p>
          <a:p>
            <a:pPr>
              <a:lnSpc>
                <a:spcPct val="120000"/>
              </a:lnSpc>
              <a:spcAft>
                <a:spcPts val="1200"/>
              </a:spcAft>
            </a:pPr>
            <a:r>
              <a:rPr lang="en-US" dirty="0" err="1">
                <a:latin typeface="Palatino Linotype"/>
                <a:cs typeface="Palatino Linotype"/>
              </a:rPr>
              <a:t>Parce</a:t>
            </a:r>
            <a:r>
              <a:rPr lang="en-US" dirty="0">
                <a:latin typeface="Palatino Linotype"/>
                <a:cs typeface="Palatino Linotype"/>
              </a:rPr>
              <a:t> </a:t>
            </a:r>
            <a:r>
              <a:rPr lang="en-US" dirty="0" err="1">
                <a:latin typeface="Palatino Linotype"/>
                <a:cs typeface="Palatino Linotype"/>
              </a:rPr>
              <a:t>que</a:t>
            </a:r>
            <a:r>
              <a:rPr lang="en-US" dirty="0">
                <a:latin typeface="Palatino Linotype"/>
                <a:cs typeface="Palatino Linotype"/>
              </a:rPr>
              <a:t> </a:t>
            </a:r>
            <a:r>
              <a:rPr lang="en-US" dirty="0" err="1">
                <a:latin typeface="Palatino Linotype"/>
                <a:cs typeface="Palatino Linotype"/>
              </a:rPr>
              <a:t>c'est</a:t>
            </a:r>
            <a:r>
              <a:rPr lang="en-US" dirty="0">
                <a:latin typeface="Palatino Linotype"/>
                <a:cs typeface="Palatino Linotype"/>
              </a:rPr>
              <a:t> ton </a:t>
            </a:r>
            <a:r>
              <a:rPr lang="en-US" dirty="0" err="1">
                <a:latin typeface="Palatino Linotype"/>
                <a:cs typeface="Palatino Linotype"/>
              </a:rPr>
              <a:t>anniversaire</a:t>
            </a:r>
            <a:r>
              <a:rPr lang="en-US" dirty="0">
                <a:latin typeface="Palatino Linotype"/>
                <a:cs typeface="Palatino Linotype"/>
              </a:rPr>
              <a:t>.	 </a:t>
            </a:r>
            <a:r>
              <a:rPr lang="en-US" dirty="0" smtClean="0">
                <a:latin typeface="Palatino Linotype"/>
                <a:cs typeface="Palatino Linotype"/>
              </a:rPr>
              <a:t> 	 </a:t>
            </a:r>
            <a:r>
              <a:rPr lang="en-US" i="1" dirty="0" smtClean="0">
                <a:solidFill>
                  <a:srgbClr val="0000FF"/>
                </a:solidFill>
                <a:latin typeface="Palatino Linotype"/>
                <a:cs typeface="Palatino Linotype"/>
              </a:rPr>
              <a:t>Because </a:t>
            </a:r>
            <a:r>
              <a:rPr lang="en-US" i="1" dirty="0">
                <a:solidFill>
                  <a:srgbClr val="0000FF"/>
                </a:solidFill>
                <a:latin typeface="Palatino Linotype"/>
                <a:cs typeface="Palatino Linotype"/>
              </a:rPr>
              <a:t>it's your birthday</a:t>
            </a:r>
            <a:r>
              <a:rPr lang="en-US" i="1" dirty="0" smtClean="0">
                <a:solidFill>
                  <a:srgbClr val="0000FF"/>
                </a:solidFill>
                <a:latin typeface="Palatino Linotype"/>
                <a:cs typeface="Palatino Linotype"/>
              </a:rPr>
              <a:t>.</a:t>
            </a:r>
            <a:endParaRPr lang="en-US" dirty="0">
              <a:solidFill>
                <a:srgbClr val="0000FF"/>
              </a:solidFill>
              <a:latin typeface="Palatino Linotype"/>
              <a:cs typeface="Palatino Linotype"/>
            </a:endParaRPr>
          </a:p>
        </p:txBody>
      </p:sp>
      <p:sp>
        <p:nvSpPr>
          <p:cNvPr id="4" name="Content Placeholder 3"/>
          <p:cNvSpPr>
            <a:spLocks noGrp="1"/>
          </p:cNvSpPr>
          <p:nvPr>
            <p:ph sz="half" idx="2"/>
          </p:nvPr>
        </p:nvSpPr>
        <p:spPr>
          <a:xfrm>
            <a:off x="5276088" y="1070965"/>
            <a:ext cx="3657600" cy="5523119"/>
          </a:xfrm>
        </p:spPr>
        <p:txBody>
          <a:bodyPr>
            <a:normAutofit fontScale="77500" lnSpcReduction="20000"/>
          </a:bodyPr>
          <a:lstStyle/>
          <a:p>
            <a:pPr>
              <a:lnSpc>
                <a:spcPct val="120000"/>
              </a:lnSpc>
              <a:spcBef>
                <a:spcPts val="0"/>
              </a:spcBef>
              <a:spcAft>
                <a:spcPts val="400"/>
              </a:spcAft>
            </a:pPr>
            <a:r>
              <a:rPr lang="en-US" dirty="0">
                <a:latin typeface="Palatino Linotype"/>
                <a:cs typeface="Palatino Linotype"/>
              </a:rPr>
              <a:t>un </a:t>
            </a:r>
            <a:r>
              <a:rPr lang="en-US" dirty="0" err="1">
                <a:latin typeface="Palatino Linotype"/>
                <a:cs typeface="Palatino Linotype"/>
              </a:rPr>
              <a:t>poisson</a:t>
            </a:r>
            <a:r>
              <a:rPr lang="en-US" dirty="0">
                <a:latin typeface="Palatino Linotype"/>
                <a:cs typeface="Palatino Linotype"/>
              </a:rPr>
              <a:t> </a:t>
            </a:r>
            <a:r>
              <a:rPr lang="en-US" dirty="0" smtClean="0">
                <a:latin typeface="Palatino Linotype"/>
                <a:cs typeface="Palatino Linotype"/>
              </a:rPr>
              <a:t>rouge</a:t>
            </a:r>
            <a:r>
              <a:rPr lang="en-US" dirty="0">
                <a:latin typeface="Palatino Linotype"/>
                <a:cs typeface="Palatino Linotype"/>
              </a:rPr>
              <a:t> </a:t>
            </a:r>
            <a:r>
              <a:rPr lang="en-US" i="1" dirty="0" smtClean="0">
                <a:solidFill>
                  <a:srgbClr val="0000FF"/>
                </a:solidFill>
                <a:latin typeface="Palatino Linotype"/>
                <a:cs typeface="Palatino Linotype"/>
              </a:rPr>
              <a:t>goldfish</a:t>
            </a:r>
            <a:endParaRPr lang="en-US" dirty="0">
              <a:solidFill>
                <a:srgbClr val="0000FF"/>
              </a:solidFill>
              <a:latin typeface="Palatino Linotype"/>
              <a:cs typeface="Palatino Linotype"/>
            </a:endParaRPr>
          </a:p>
          <a:p>
            <a:pPr>
              <a:lnSpc>
                <a:spcPct val="120000"/>
              </a:lnSpc>
              <a:spcBef>
                <a:spcPts val="0"/>
              </a:spcBef>
              <a:spcAft>
                <a:spcPts val="400"/>
              </a:spcAft>
            </a:pPr>
            <a:r>
              <a:rPr lang="en-US" dirty="0" err="1">
                <a:latin typeface="Palatino Linotype"/>
                <a:cs typeface="Palatino Linotype"/>
              </a:rPr>
              <a:t>Que</a:t>
            </a:r>
            <a:r>
              <a:rPr lang="en-US" dirty="0">
                <a:latin typeface="Palatino Linotype"/>
                <a:cs typeface="Palatino Linotype"/>
              </a:rPr>
              <a:t> je </a:t>
            </a:r>
            <a:r>
              <a:rPr lang="en-US" dirty="0" err="1">
                <a:latin typeface="Palatino Linotype"/>
                <a:cs typeface="Palatino Linotype"/>
              </a:rPr>
              <a:t>suis</a:t>
            </a:r>
            <a:r>
              <a:rPr lang="en-US" dirty="0">
                <a:latin typeface="Palatino Linotype"/>
                <a:cs typeface="Palatino Linotype"/>
              </a:rPr>
              <a:t> bête!	</a:t>
            </a:r>
            <a:r>
              <a:rPr lang="en-US" i="1" dirty="0">
                <a:solidFill>
                  <a:srgbClr val="0000FF"/>
                </a:solidFill>
                <a:latin typeface="Palatino Linotype"/>
                <a:cs typeface="Palatino Linotype"/>
              </a:rPr>
              <a:t>How stupid I am!</a:t>
            </a:r>
            <a:endParaRPr lang="en-US" dirty="0">
              <a:solidFill>
                <a:srgbClr val="0000FF"/>
              </a:solidFill>
              <a:latin typeface="Palatino Linotype"/>
              <a:cs typeface="Palatino Linotype"/>
            </a:endParaRPr>
          </a:p>
          <a:p>
            <a:pPr>
              <a:lnSpc>
                <a:spcPct val="120000"/>
              </a:lnSpc>
              <a:spcBef>
                <a:spcPts val="0"/>
              </a:spcBef>
              <a:spcAft>
                <a:spcPts val="400"/>
              </a:spcAft>
            </a:pPr>
            <a:r>
              <a:rPr lang="en-US" dirty="0">
                <a:latin typeface="Palatino Linotype"/>
                <a:cs typeface="Palatino Linotype"/>
              </a:rPr>
              <a:t>Sa </a:t>
            </a:r>
            <a:r>
              <a:rPr lang="en-US" dirty="0" err="1">
                <a:latin typeface="Palatino Linotype"/>
                <a:cs typeface="Palatino Linotype"/>
              </a:rPr>
              <a:t>cousine</a:t>
            </a:r>
            <a:r>
              <a:rPr lang="en-US" dirty="0">
                <a:latin typeface="Palatino Linotype"/>
                <a:cs typeface="Palatino Linotype"/>
              </a:rPr>
              <a:t> a les </a:t>
            </a:r>
            <a:r>
              <a:rPr lang="en-US" dirty="0" err="1">
                <a:latin typeface="Palatino Linotype"/>
                <a:cs typeface="Palatino Linotype"/>
              </a:rPr>
              <a:t>yeux</a:t>
            </a:r>
            <a:r>
              <a:rPr lang="en-US" dirty="0">
                <a:latin typeface="Palatino Linotype"/>
                <a:cs typeface="Palatino Linotype"/>
              </a:rPr>
              <a:t> </a:t>
            </a:r>
            <a:r>
              <a:rPr lang="en-US" dirty="0" err="1">
                <a:latin typeface="Palatino Linotype"/>
                <a:cs typeface="Palatino Linotype"/>
              </a:rPr>
              <a:t>bruns</a:t>
            </a:r>
            <a:r>
              <a:rPr lang="en-US" dirty="0">
                <a:latin typeface="Palatino Linotype"/>
                <a:cs typeface="Palatino Linotype"/>
              </a:rPr>
              <a:t>.	</a:t>
            </a:r>
            <a:r>
              <a:rPr lang="en-US" i="1" dirty="0" err="1">
                <a:solidFill>
                  <a:srgbClr val="0000FF"/>
                </a:solidFill>
                <a:latin typeface="Palatino Linotype"/>
                <a:cs typeface="Palatino Linotype"/>
              </a:rPr>
              <a:t>His/Her</a:t>
            </a:r>
            <a:r>
              <a:rPr lang="en-US" i="1" dirty="0">
                <a:solidFill>
                  <a:srgbClr val="0000FF"/>
                </a:solidFill>
                <a:latin typeface="Palatino Linotype"/>
                <a:cs typeface="Palatino Linotype"/>
              </a:rPr>
              <a:t> cousin has brown eyes.</a:t>
            </a:r>
            <a:endParaRPr lang="en-US" dirty="0">
              <a:solidFill>
                <a:srgbClr val="0000FF"/>
              </a:solidFill>
              <a:latin typeface="Palatino Linotype"/>
              <a:cs typeface="Palatino Linotype"/>
            </a:endParaRPr>
          </a:p>
          <a:p>
            <a:pPr>
              <a:lnSpc>
                <a:spcPct val="120000"/>
              </a:lnSpc>
              <a:spcBef>
                <a:spcPts val="0"/>
              </a:spcBef>
              <a:spcAft>
                <a:spcPts val="400"/>
              </a:spcAft>
            </a:pPr>
            <a:r>
              <a:rPr lang="en-US" dirty="0" err="1">
                <a:latin typeface="Palatino Linotype"/>
                <a:cs typeface="Palatino Linotype"/>
              </a:rPr>
              <a:t>une</a:t>
            </a:r>
            <a:r>
              <a:rPr lang="en-US" dirty="0">
                <a:latin typeface="Palatino Linotype"/>
                <a:cs typeface="Palatino Linotype"/>
              </a:rPr>
              <a:t> </a:t>
            </a:r>
            <a:r>
              <a:rPr lang="en-US" dirty="0" err="1">
                <a:latin typeface="Palatino Linotype"/>
                <a:cs typeface="Palatino Linotype"/>
              </a:rPr>
              <a:t>sœur</a:t>
            </a:r>
            <a:r>
              <a:rPr lang="en-US" dirty="0">
                <a:latin typeface="Palatino Linotype"/>
                <a:cs typeface="Palatino Linotype"/>
              </a:rPr>
              <a:t> </a:t>
            </a:r>
            <a:r>
              <a:rPr lang="en-US" dirty="0" err="1">
                <a:latin typeface="Palatino Linotype"/>
                <a:cs typeface="Palatino Linotype"/>
              </a:rPr>
              <a:t>méchante</a:t>
            </a:r>
            <a:r>
              <a:rPr lang="en-US" dirty="0">
                <a:latin typeface="Palatino Linotype"/>
                <a:cs typeface="Palatino Linotype"/>
              </a:rPr>
              <a:t>	</a:t>
            </a:r>
            <a:r>
              <a:rPr lang="en-US" i="1" dirty="0">
                <a:solidFill>
                  <a:srgbClr val="0000FF"/>
                </a:solidFill>
                <a:latin typeface="Palatino Linotype"/>
                <a:cs typeface="Palatino Linotype"/>
              </a:rPr>
              <a:t>a mean sister</a:t>
            </a:r>
            <a:endParaRPr lang="en-US" dirty="0">
              <a:solidFill>
                <a:srgbClr val="0000FF"/>
              </a:solidFill>
              <a:latin typeface="Palatino Linotype"/>
              <a:cs typeface="Palatino Linotype"/>
            </a:endParaRPr>
          </a:p>
          <a:p>
            <a:pPr>
              <a:lnSpc>
                <a:spcPct val="120000"/>
              </a:lnSpc>
              <a:spcBef>
                <a:spcPts val="0"/>
              </a:spcBef>
              <a:spcAft>
                <a:spcPts val="400"/>
              </a:spcAft>
            </a:pPr>
            <a:r>
              <a:rPr lang="en-US" dirty="0" err="1" smtClean="0">
                <a:latin typeface="Palatino Linotype"/>
                <a:cs typeface="Palatino Linotype"/>
              </a:rPr>
              <a:t>Tous</a:t>
            </a:r>
            <a:r>
              <a:rPr lang="en-US" dirty="0" smtClean="0">
                <a:latin typeface="Palatino Linotype"/>
                <a:cs typeface="Palatino Linotype"/>
              </a:rPr>
              <a:t> </a:t>
            </a:r>
            <a:r>
              <a:rPr lang="en-US" dirty="0">
                <a:latin typeface="Palatino Linotype"/>
                <a:cs typeface="Palatino Linotype"/>
              </a:rPr>
              <a:t>les </a:t>
            </a:r>
            <a:r>
              <a:rPr lang="en-US" dirty="0" err="1">
                <a:latin typeface="Palatino Linotype"/>
                <a:cs typeface="Palatino Linotype"/>
              </a:rPr>
              <a:t>deux</a:t>
            </a:r>
            <a:r>
              <a:rPr lang="en-US" dirty="0">
                <a:latin typeface="Palatino Linotype"/>
                <a:cs typeface="Palatino Linotype"/>
              </a:rPr>
              <a:t> </a:t>
            </a:r>
            <a:r>
              <a:rPr lang="en-US" dirty="0" err="1">
                <a:latin typeface="Palatino Linotype"/>
                <a:cs typeface="Palatino Linotype"/>
              </a:rPr>
              <a:t>sont</a:t>
            </a:r>
            <a:r>
              <a:rPr lang="en-US" dirty="0">
                <a:latin typeface="Palatino Linotype"/>
                <a:cs typeface="Palatino Linotype"/>
              </a:rPr>
              <a:t> bêtes.	</a:t>
            </a:r>
            <a:r>
              <a:rPr lang="en-US" i="1" dirty="0">
                <a:solidFill>
                  <a:srgbClr val="0000FF"/>
                </a:solidFill>
                <a:latin typeface="Palatino Linotype"/>
                <a:cs typeface="Palatino Linotype"/>
              </a:rPr>
              <a:t>Both are dumb</a:t>
            </a:r>
            <a:r>
              <a:rPr lang="en-US" i="1" dirty="0">
                <a:latin typeface="Palatino Linotype"/>
                <a:cs typeface="Palatino Linotype"/>
              </a:rPr>
              <a:t>.</a:t>
            </a:r>
            <a:endParaRPr lang="en-US" dirty="0">
              <a:latin typeface="Palatino Linotype"/>
              <a:cs typeface="Palatino Linotype"/>
            </a:endParaRPr>
          </a:p>
          <a:p>
            <a:pPr>
              <a:lnSpc>
                <a:spcPct val="120000"/>
              </a:lnSpc>
              <a:spcBef>
                <a:spcPts val="0"/>
              </a:spcBef>
              <a:spcAft>
                <a:spcPts val="400"/>
              </a:spcAft>
            </a:pPr>
            <a:r>
              <a:rPr lang="en-US" dirty="0" err="1" smtClean="0">
                <a:latin typeface="Palatino Linotype"/>
                <a:cs typeface="Palatino Linotype"/>
              </a:rPr>
              <a:t>Quel</a:t>
            </a:r>
            <a:r>
              <a:rPr lang="en-US" dirty="0" smtClean="0">
                <a:latin typeface="Palatino Linotype"/>
                <a:cs typeface="Palatino Linotype"/>
              </a:rPr>
              <a:t> </a:t>
            </a:r>
            <a:r>
              <a:rPr lang="en-US" dirty="0" err="1" smtClean="0">
                <a:latin typeface="Palatino Linotype"/>
                <a:cs typeface="Palatino Linotype"/>
              </a:rPr>
              <a:t>âge</a:t>
            </a:r>
            <a:r>
              <a:rPr lang="en-US" dirty="0" smtClean="0">
                <a:latin typeface="Palatino Linotype"/>
                <a:cs typeface="Palatino Linotype"/>
              </a:rPr>
              <a:t> as-</a:t>
            </a:r>
            <a:r>
              <a:rPr lang="en-US" dirty="0" err="1" smtClean="0">
                <a:latin typeface="Palatino Linotype"/>
                <a:cs typeface="Palatino Linotype"/>
              </a:rPr>
              <a:t>tu</a:t>
            </a:r>
            <a:r>
              <a:rPr lang="en-US" dirty="0" smtClean="0">
                <a:latin typeface="Palatino Linotype"/>
                <a:cs typeface="Palatino Linotype"/>
              </a:rPr>
              <a:t>?</a:t>
            </a:r>
            <a:r>
              <a:rPr lang="en-US" dirty="0">
                <a:latin typeface="Palatino Linotype"/>
                <a:cs typeface="Palatino Linotype"/>
              </a:rPr>
              <a:t>	</a:t>
            </a:r>
            <a:r>
              <a:rPr lang="en-US" i="1" dirty="0">
                <a:solidFill>
                  <a:srgbClr val="0000FF"/>
                </a:solidFill>
                <a:latin typeface="Palatino Linotype"/>
                <a:cs typeface="Palatino Linotype"/>
              </a:rPr>
              <a:t>How old are you?</a:t>
            </a:r>
            <a:endParaRPr lang="en-US" dirty="0">
              <a:solidFill>
                <a:srgbClr val="0000FF"/>
              </a:solidFill>
              <a:latin typeface="Palatino Linotype"/>
              <a:cs typeface="Palatino Linotype"/>
            </a:endParaRPr>
          </a:p>
          <a:p>
            <a:pPr>
              <a:lnSpc>
                <a:spcPct val="120000"/>
              </a:lnSpc>
              <a:spcBef>
                <a:spcPts val="0"/>
              </a:spcBef>
              <a:spcAft>
                <a:spcPts val="400"/>
              </a:spcAft>
            </a:pPr>
            <a:r>
              <a:rPr lang="en-US" dirty="0" err="1">
                <a:latin typeface="Palatino Linotype"/>
                <a:cs typeface="Palatino Linotype"/>
              </a:rPr>
              <a:t>Votre</a:t>
            </a:r>
            <a:r>
              <a:rPr lang="en-US" dirty="0">
                <a:latin typeface="Palatino Linotype"/>
                <a:cs typeface="Palatino Linotype"/>
              </a:rPr>
              <a:t> </a:t>
            </a:r>
            <a:r>
              <a:rPr lang="en-US" dirty="0" err="1">
                <a:latin typeface="Palatino Linotype"/>
                <a:cs typeface="Palatino Linotype"/>
              </a:rPr>
              <a:t>père</a:t>
            </a:r>
            <a:r>
              <a:rPr lang="en-US" dirty="0">
                <a:latin typeface="Palatino Linotype"/>
                <a:cs typeface="Palatino Linotype"/>
              </a:rPr>
              <a:t> </a:t>
            </a:r>
            <a:r>
              <a:rPr lang="en-US" dirty="0" err="1">
                <a:latin typeface="Palatino Linotype"/>
                <a:cs typeface="Palatino Linotype"/>
              </a:rPr>
              <a:t>ressemble</a:t>
            </a:r>
            <a:r>
              <a:rPr lang="en-US" dirty="0">
                <a:latin typeface="Palatino Linotype"/>
                <a:cs typeface="Palatino Linotype"/>
              </a:rPr>
              <a:t> </a:t>
            </a:r>
            <a:r>
              <a:rPr lang="en-US" dirty="0" err="1">
                <a:latin typeface="Palatino Linotype"/>
                <a:cs typeface="Palatino Linotype"/>
              </a:rPr>
              <a:t>à</a:t>
            </a:r>
            <a:r>
              <a:rPr lang="en-US" dirty="0">
                <a:latin typeface="Palatino Linotype"/>
                <a:cs typeface="Palatino Linotype"/>
              </a:rPr>
              <a:t> </a:t>
            </a:r>
            <a:r>
              <a:rPr lang="en-US" dirty="0" err="1">
                <a:latin typeface="Palatino Linotype"/>
                <a:cs typeface="Palatino Linotype"/>
              </a:rPr>
              <a:t>votre</a:t>
            </a:r>
            <a:r>
              <a:rPr lang="en-US" dirty="0">
                <a:latin typeface="Palatino Linotype"/>
                <a:cs typeface="Palatino Linotype"/>
              </a:rPr>
              <a:t> </a:t>
            </a:r>
            <a:r>
              <a:rPr lang="en-US" dirty="0" err="1">
                <a:latin typeface="Palatino Linotype"/>
                <a:cs typeface="Palatino Linotype"/>
              </a:rPr>
              <a:t>oncle</a:t>
            </a:r>
            <a:r>
              <a:rPr lang="en-US" dirty="0">
                <a:latin typeface="Palatino Linotype"/>
                <a:cs typeface="Palatino Linotype"/>
              </a:rPr>
              <a:t>.	</a:t>
            </a:r>
            <a:r>
              <a:rPr lang="en-US" dirty="0" smtClean="0">
                <a:latin typeface="Palatino Linotype"/>
                <a:cs typeface="Palatino Linotype"/>
              </a:rPr>
              <a:t>	</a:t>
            </a:r>
            <a:r>
              <a:rPr lang="en-US" i="1" dirty="0" smtClean="0">
                <a:solidFill>
                  <a:srgbClr val="0000FF"/>
                </a:solidFill>
                <a:latin typeface="Palatino Linotype"/>
                <a:cs typeface="Palatino Linotype"/>
              </a:rPr>
              <a:t>Your </a:t>
            </a:r>
            <a:r>
              <a:rPr lang="en-US" i="1" dirty="0">
                <a:solidFill>
                  <a:srgbClr val="0000FF"/>
                </a:solidFill>
                <a:latin typeface="Palatino Linotype"/>
                <a:cs typeface="Palatino Linotype"/>
              </a:rPr>
              <a:t>father looks like your uncle</a:t>
            </a:r>
            <a:r>
              <a:rPr lang="en-US" i="1" dirty="0" smtClean="0">
                <a:latin typeface="Palatino Linotype"/>
                <a:cs typeface="Palatino Linotype"/>
              </a:rPr>
              <a:t>.</a:t>
            </a:r>
            <a:endParaRPr lang="en-US" dirty="0">
              <a:latin typeface="Palatino Linotype"/>
              <a:cs typeface="Palatino Linotype"/>
            </a:endParaRPr>
          </a:p>
        </p:txBody>
      </p:sp>
    </p:spTree>
    <p:extLst>
      <p:ext uri="{BB962C8B-B14F-4D97-AF65-F5344CB8AC3E}">
        <p14:creationId xmlns:p14="http://schemas.microsoft.com/office/powerpoint/2010/main" val="15428474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p:cTn id="5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 calcmode="lin" valueType="num">
                                      <p:cBhvr>
                                        <p:cTn id="6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65" dur="500"/>
                                        <p:tgtEl>
                                          <p:spTgt spid="4">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 calcmode="lin" valueType="num">
                                      <p:cBhvr>
                                        <p:cTn id="7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72" dur="500"/>
                                        <p:tgtEl>
                                          <p:spTgt spid="4">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 calcmode="lin" valueType="num">
                                      <p:cBhvr>
                                        <p:cTn id="7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79" dur="500"/>
                                        <p:tgtEl>
                                          <p:spTgt spid="4">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 calcmode="lin" valueType="num">
                                      <p:cBhvr>
                                        <p:cTn id="8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86" dur="500"/>
                                        <p:tgtEl>
                                          <p:spTgt spid="4">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p:cTn id="9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9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0" y="137695"/>
            <a:ext cx="7862648" cy="1086265"/>
          </a:xfrm>
        </p:spPr>
        <p:txBody>
          <a:bodyPr>
            <a:norm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mardi</a:t>
            </a:r>
            <a:r>
              <a:rPr lang="en-US" sz="2200" dirty="0">
                <a:latin typeface="Palatino Linotype"/>
                <a:cs typeface="Palatino Linotype"/>
              </a:rPr>
              <a:t>, le </a:t>
            </a:r>
            <a:r>
              <a:rPr lang="en-US" sz="2200" dirty="0" err="1">
                <a:latin typeface="Palatino Linotype"/>
                <a:cs typeface="Palatino Linotype"/>
              </a:rPr>
              <a:t>douze</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071040" y="1524000"/>
            <a:ext cx="4022168" cy="5147128"/>
          </a:xfrm>
        </p:spPr>
        <p:txBody>
          <a:bodyPr/>
          <a:lstStyle/>
          <a:p>
            <a:endParaRPr lang="en-US" dirty="0"/>
          </a:p>
        </p:txBody>
      </p:sp>
      <p:sp>
        <p:nvSpPr>
          <p:cNvPr id="4" name="Content Placeholder 3"/>
          <p:cNvSpPr>
            <a:spLocks noGrp="1"/>
          </p:cNvSpPr>
          <p:nvPr>
            <p:ph sz="half" idx="2"/>
          </p:nvPr>
        </p:nvSpPr>
        <p:spPr>
          <a:xfrm>
            <a:off x="5276088" y="1524000"/>
            <a:ext cx="3657600" cy="5147128"/>
          </a:xfrm>
        </p:spPr>
        <p:txBody>
          <a:bodyPr/>
          <a:lstStyle/>
          <a:p>
            <a:endParaRPr lang="en-US" dirty="0"/>
          </a:p>
        </p:txBody>
      </p:sp>
    </p:spTree>
    <p:extLst>
      <p:ext uri="{BB962C8B-B14F-4D97-AF65-F5344CB8AC3E}">
        <p14:creationId xmlns:p14="http://schemas.microsoft.com/office/powerpoint/2010/main" val="141040300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739" y="152996"/>
            <a:ext cx="7877949" cy="749674"/>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100" dirty="0">
                <a:latin typeface="Palatino Linotype"/>
                <a:cs typeface="Palatino Linotype"/>
              </a:rPr>
              <a:t>nous </a:t>
            </a:r>
            <a:r>
              <a:rPr lang="en-US" sz="2100" dirty="0" err="1">
                <a:latin typeface="Palatino Linotype"/>
                <a:cs typeface="Palatino Linotype"/>
              </a:rPr>
              <a:t>sommes</a:t>
            </a:r>
            <a:r>
              <a:rPr lang="en-US" sz="2100" dirty="0">
                <a:latin typeface="Palatino Linotype"/>
                <a:cs typeface="Palatino Linotype"/>
              </a:rPr>
              <a:t> </a:t>
            </a:r>
            <a:r>
              <a:rPr lang="en-US" sz="2100" b="1" dirty="0" err="1">
                <a:latin typeface="Palatino Linotype"/>
                <a:cs typeface="Palatino Linotype"/>
              </a:rPr>
              <a:t>mercredi</a:t>
            </a:r>
            <a:r>
              <a:rPr lang="en-US" sz="2100" dirty="0">
                <a:latin typeface="Palatino Linotype"/>
                <a:cs typeface="Palatino Linotype"/>
              </a:rPr>
              <a:t>, le </a:t>
            </a:r>
            <a:r>
              <a:rPr lang="en-US" sz="2100" dirty="0" err="1">
                <a:latin typeface="Palatino Linotype"/>
                <a:cs typeface="Palatino Linotype"/>
              </a:rPr>
              <a:t>treize</a:t>
            </a:r>
            <a:r>
              <a:rPr lang="en-US" sz="2100" dirty="0">
                <a:latin typeface="Palatino Linotype"/>
                <a:cs typeface="Palatino Linotype"/>
              </a:rPr>
              <a:t> </a:t>
            </a:r>
            <a:r>
              <a:rPr lang="en-US" sz="2100" dirty="0" err="1">
                <a:latin typeface="Palatino Linotype"/>
                <a:cs typeface="Palatino Linotype"/>
              </a:rPr>
              <a:t>décembre</a:t>
            </a:r>
            <a:r>
              <a:rPr lang="en-US" sz="2100" dirty="0">
                <a:latin typeface="Palatino Linotype"/>
                <a:cs typeface="Palatino Linotype"/>
              </a:rPr>
              <a:t> </a:t>
            </a:r>
            <a:r>
              <a:rPr lang="en-US" sz="2100" dirty="0" err="1">
                <a:latin typeface="Palatino Linotype"/>
                <a:cs typeface="Palatino Linotype"/>
              </a:rPr>
              <a:t>deux</a:t>
            </a:r>
            <a:r>
              <a:rPr lang="en-US" sz="2100" dirty="0">
                <a:latin typeface="Palatino Linotype"/>
                <a:cs typeface="Palatino Linotype"/>
              </a:rPr>
              <a:t> mille dix-</a:t>
            </a:r>
            <a:r>
              <a:rPr lang="en-US" sz="2100" dirty="0" err="1">
                <a:latin typeface="Palatino Linotype"/>
                <a:cs typeface="Palatino Linotype"/>
              </a:rPr>
              <a:t>sept</a:t>
            </a:r>
            <a:endParaRPr lang="en-US" sz="2100" dirty="0"/>
          </a:p>
        </p:txBody>
      </p:sp>
      <p:sp>
        <p:nvSpPr>
          <p:cNvPr id="3" name="Content Placeholder 2"/>
          <p:cNvSpPr>
            <a:spLocks noGrp="1"/>
          </p:cNvSpPr>
          <p:nvPr>
            <p:ph sz="half" idx="1"/>
          </p:nvPr>
        </p:nvSpPr>
        <p:spPr>
          <a:xfrm>
            <a:off x="1055739" y="1147462"/>
            <a:ext cx="4008747" cy="5461921"/>
          </a:xfrm>
        </p:spPr>
        <p:txBody>
          <a:bodyPr>
            <a:noAutofit/>
          </a:bodyPr>
          <a:lstStyle/>
          <a:p>
            <a:pPr marL="82296" indent="0">
              <a:spcBef>
                <a:spcPts val="0"/>
              </a:spcBef>
              <a:spcAft>
                <a:spcPts val="600"/>
              </a:spcAft>
              <a:buNone/>
            </a:pPr>
            <a:r>
              <a:rPr lang="en-US" sz="2400" i="1" dirty="0">
                <a:solidFill>
                  <a:srgbClr val="0000FF"/>
                </a:solidFill>
                <a:latin typeface="Palatino Linotype"/>
                <a:cs typeface="Palatino Linotype"/>
              </a:rPr>
              <a:t>“Les mots du jour”</a:t>
            </a:r>
          </a:p>
          <a:p>
            <a:pPr marL="82296" indent="0">
              <a:spcBef>
                <a:spcPts val="0"/>
              </a:spcBef>
              <a:spcAft>
                <a:spcPts val="600"/>
              </a:spcAft>
              <a:buNone/>
            </a:pPr>
            <a:r>
              <a:rPr lang="en-US" sz="2400" dirty="0" err="1" smtClean="0">
                <a:solidFill>
                  <a:srgbClr val="FF0000"/>
                </a:solidFill>
                <a:latin typeface="Palatino Linotype"/>
                <a:cs typeface="Palatino Linotype"/>
              </a:rPr>
              <a:t>à</a:t>
            </a:r>
            <a:r>
              <a:rPr lang="en-US" sz="2400" dirty="0" smtClean="0">
                <a:solidFill>
                  <a:srgbClr val="FF0000"/>
                </a:solidFill>
                <a:latin typeface="Palatino Linotype"/>
                <a:cs typeface="Palatino Linotype"/>
              </a:rPr>
              <a:t> + le = </a:t>
            </a:r>
            <a:r>
              <a:rPr lang="en-US" sz="2400" b="1" dirty="0" smtClean="0">
                <a:solidFill>
                  <a:srgbClr val="FF0000"/>
                </a:solidFill>
                <a:latin typeface="Palatino Linotype"/>
                <a:cs typeface="Palatino Linotype"/>
              </a:rPr>
              <a:t>au	</a:t>
            </a:r>
            <a:r>
              <a:rPr lang="en-US" sz="2400" dirty="0" err="1">
                <a:solidFill>
                  <a:srgbClr val="FF0000"/>
                </a:solidFill>
                <a:latin typeface="Palatino Linotype"/>
                <a:cs typeface="Palatino Linotype"/>
              </a:rPr>
              <a:t>à</a:t>
            </a:r>
            <a:r>
              <a:rPr lang="en-US" sz="2400" dirty="0">
                <a:solidFill>
                  <a:srgbClr val="FF0000"/>
                </a:solidFill>
                <a:latin typeface="Palatino Linotype"/>
                <a:cs typeface="Palatino Linotype"/>
              </a:rPr>
              <a:t> + la = </a:t>
            </a:r>
            <a:r>
              <a:rPr lang="en-US" sz="2400" b="1" dirty="0" err="1">
                <a:solidFill>
                  <a:srgbClr val="FF0000"/>
                </a:solidFill>
                <a:latin typeface="Palatino Linotype"/>
                <a:cs typeface="Palatino Linotype"/>
              </a:rPr>
              <a:t>à</a:t>
            </a:r>
            <a:r>
              <a:rPr lang="en-US" sz="2400" b="1" dirty="0">
                <a:solidFill>
                  <a:srgbClr val="FF0000"/>
                </a:solidFill>
                <a:latin typeface="Palatino Linotype"/>
                <a:cs typeface="Palatino Linotype"/>
              </a:rPr>
              <a:t> </a:t>
            </a:r>
            <a:r>
              <a:rPr lang="en-US" sz="2400" b="1" dirty="0" smtClean="0">
                <a:solidFill>
                  <a:srgbClr val="FF0000"/>
                </a:solidFill>
                <a:latin typeface="Palatino Linotype"/>
                <a:cs typeface="Palatino Linotype"/>
              </a:rPr>
              <a:t>la</a:t>
            </a:r>
          </a:p>
          <a:p>
            <a:pPr marL="82296" indent="0">
              <a:spcBef>
                <a:spcPts val="0"/>
              </a:spcBef>
              <a:spcAft>
                <a:spcPts val="600"/>
              </a:spcAft>
              <a:buNone/>
            </a:pPr>
            <a:r>
              <a:rPr lang="en-US" sz="2400" dirty="0" err="1" smtClean="0">
                <a:solidFill>
                  <a:srgbClr val="FF0000"/>
                </a:solidFill>
                <a:latin typeface="Palatino Linotype"/>
                <a:cs typeface="Palatino Linotype"/>
              </a:rPr>
              <a:t>à</a:t>
            </a:r>
            <a:r>
              <a:rPr lang="en-US" sz="2400" dirty="0" smtClean="0">
                <a:solidFill>
                  <a:srgbClr val="FF0000"/>
                </a:solidFill>
                <a:latin typeface="Palatino Linotype"/>
                <a:cs typeface="Palatino Linotype"/>
              </a:rPr>
              <a:t> + l’ = </a:t>
            </a:r>
            <a:r>
              <a:rPr lang="en-US" sz="2400" b="1" dirty="0" err="1" smtClean="0">
                <a:solidFill>
                  <a:srgbClr val="FF0000"/>
                </a:solidFill>
                <a:latin typeface="Palatino Linotype"/>
                <a:cs typeface="Palatino Linotype"/>
              </a:rPr>
              <a:t>à</a:t>
            </a:r>
            <a:r>
              <a:rPr lang="en-US" sz="2400" b="1" dirty="0" smtClean="0">
                <a:solidFill>
                  <a:srgbClr val="FF0000"/>
                </a:solidFill>
                <a:latin typeface="Palatino Linotype"/>
                <a:cs typeface="Palatino Linotype"/>
              </a:rPr>
              <a:t> l’	</a:t>
            </a:r>
            <a:r>
              <a:rPr lang="en-US" sz="2400" dirty="0" err="1">
                <a:solidFill>
                  <a:srgbClr val="FF0000"/>
                </a:solidFill>
                <a:latin typeface="Palatino Linotype"/>
                <a:cs typeface="Palatino Linotype"/>
              </a:rPr>
              <a:t>à</a:t>
            </a:r>
            <a:r>
              <a:rPr lang="en-US" sz="2400" dirty="0">
                <a:solidFill>
                  <a:srgbClr val="FF0000"/>
                </a:solidFill>
                <a:latin typeface="Palatino Linotype"/>
                <a:cs typeface="Palatino Linotype"/>
              </a:rPr>
              <a:t> + les = </a:t>
            </a:r>
            <a:r>
              <a:rPr lang="en-US" sz="2400" b="1" dirty="0" smtClean="0">
                <a:solidFill>
                  <a:srgbClr val="FF0000"/>
                </a:solidFill>
                <a:latin typeface="Palatino Linotype"/>
                <a:cs typeface="Palatino Linotype"/>
              </a:rPr>
              <a:t>aux</a:t>
            </a:r>
          </a:p>
          <a:p>
            <a:pPr>
              <a:spcBef>
                <a:spcPts val="0"/>
              </a:spcBef>
              <a:spcAft>
                <a:spcPts val="600"/>
              </a:spcAft>
            </a:pPr>
            <a:r>
              <a:rPr lang="en-US" sz="2400" dirty="0" smtClean="0">
                <a:latin typeface="Palatino Linotype"/>
                <a:cs typeface="Palatino Linotype"/>
              </a:rPr>
              <a:t>Elle </a:t>
            </a:r>
            <a:r>
              <a:rPr lang="en-US" sz="2400" dirty="0" err="1" smtClean="0">
                <a:latin typeface="Palatino Linotype"/>
                <a:cs typeface="Palatino Linotype"/>
              </a:rPr>
              <a:t>est</a:t>
            </a:r>
            <a:r>
              <a:rPr lang="en-US" sz="2400" dirty="0" smtClean="0">
                <a:latin typeface="Palatino Linotype"/>
                <a:cs typeface="Palatino Linotype"/>
              </a:rPr>
              <a:t> </a:t>
            </a:r>
            <a:r>
              <a:rPr lang="en-US" sz="2400" dirty="0" smtClean="0">
                <a:solidFill>
                  <a:srgbClr val="FF0000"/>
                </a:solidFill>
                <a:latin typeface="Palatino Linotype"/>
                <a:cs typeface="Palatino Linotype"/>
              </a:rPr>
              <a:t>au</a:t>
            </a:r>
            <a:r>
              <a:rPr lang="en-US" sz="2400" dirty="0" smtClean="0">
                <a:latin typeface="Palatino Linotype"/>
                <a:cs typeface="Palatino Linotype"/>
              </a:rPr>
              <a:t> bureau.</a:t>
            </a:r>
            <a:endParaRPr lang="en-US" sz="2400" dirty="0">
              <a:latin typeface="Palatino Linotype"/>
              <a:cs typeface="Palatino Linotype"/>
            </a:endParaRPr>
          </a:p>
          <a:p>
            <a:pPr>
              <a:spcBef>
                <a:spcPts val="0"/>
              </a:spcBef>
              <a:spcAft>
                <a:spcPts val="600"/>
              </a:spcAft>
            </a:pPr>
            <a:r>
              <a:rPr lang="en-US" sz="2400" i="1" dirty="0" smtClean="0">
                <a:solidFill>
                  <a:srgbClr val="0000FF"/>
                </a:solidFill>
                <a:latin typeface="Palatino Linotype"/>
                <a:cs typeface="Palatino Linotype"/>
              </a:rPr>
              <a:t>She is at the office.</a:t>
            </a:r>
          </a:p>
          <a:p>
            <a:pPr>
              <a:spcBef>
                <a:spcPts val="0"/>
              </a:spcBef>
              <a:spcAft>
                <a:spcPts val="600"/>
              </a:spcAft>
            </a:pPr>
            <a:r>
              <a:rPr lang="en-US" sz="2400" dirty="0" smtClean="0">
                <a:latin typeface="Palatino Linotype"/>
                <a:cs typeface="Palatino Linotype"/>
              </a:rPr>
              <a:t>Il </a:t>
            </a:r>
            <a:r>
              <a:rPr lang="en-US" sz="2400" dirty="0" err="1" smtClean="0">
                <a:latin typeface="Palatino Linotype"/>
                <a:cs typeface="Palatino Linotype"/>
              </a:rPr>
              <a:t>est</a:t>
            </a:r>
            <a:r>
              <a:rPr lang="en-US" sz="2400" dirty="0" smtClean="0">
                <a:latin typeface="Palatino Linotype"/>
                <a:cs typeface="Palatino Linotype"/>
              </a:rPr>
              <a:t> </a:t>
            </a:r>
            <a:r>
              <a:rPr lang="en-US" sz="2400" dirty="0" err="1" smtClean="0">
                <a:solidFill>
                  <a:srgbClr val="FF0000"/>
                </a:solidFill>
                <a:latin typeface="Palatino Linotype"/>
                <a:cs typeface="Palatino Linotype"/>
              </a:rPr>
              <a:t>à</a:t>
            </a:r>
            <a:r>
              <a:rPr lang="en-US" sz="2400" dirty="0" smtClean="0">
                <a:solidFill>
                  <a:srgbClr val="FF0000"/>
                </a:solidFill>
                <a:latin typeface="Palatino Linotype"/>
                <a:cs typeface="Palatino Linotype"/>
              </a:rPr>
              <a:t> </a:t>
            </a:r>
            <a:r>
              <a:rPr lang="en-US" sz="2400" dirty="0" err="1" smtClean="0">
                <a:solidFill>
                  <a:srgbClr val="FF0000"/>
                </a:solidFill>
                <a:latin typeface="Palatino Linotype"/>
                <a:cs typeface="Palatino Linotype"/>
              </a:rPr>
              <a:t>l</a:t>
            </a:r>
            <a:r>
              <a:rPr lang="en-US" sz="2400" dirty="0" err="1" smtClean="0">
                <a:latin typeface="Palatino Linotype"/>
                <a:cs typeface="Palatino Linotype"/>
              </a:rPr>
              <a:t>’aéroport</a:t>
            </a:r>
            <a:r>
              <a:rPr lang="en-US" sz="2400" dirty="0" smtClean="0">
                <a:latin typeface="Palatino Linotype"/>
                <a:cs typeface="Palatino Linotype"/>
              </a:rPr>
              <a:t>.</a:t>
            </a:r>
          </a:p>
          <a:p>
            <a:pPr>
              <a:spcBef>
                <a:spcPts val="0"/>
              </a:spcBef>
              <a:spcAft>
                <a:spcPts val="600"/>
              </a:spcAft>
            </a:pPr>
            <a:r>
              <a:rPr lang="en-US" sz="2400" i="1" dirty="0" smtClean="0">
                <a:solidFill>
                  <a:srgbClr val="0000FF"/>
                </a:solidFill>
                <a:latin typeface="Palatino Linotype"/>
                <a:cs typeface="Palatino Linotype"/>
              </a:rPr>
              <a:t>He is at the airport.</a:t>
            </a:r>
          </a:p>
          <a:p>
            <a:pPr>
              <a:spcBef>
                <a:spcPts val="0"/>
              </a:spcBef>
              <a:spcAft>
                <a:spcPts val="600"/>
              </a:spcAft>
            </a:pPr>
            <a:r>
              <a:rPr lang="en-US" sz="2400" dirty="0" smtClean="0">
                <a:latin typeface="Palatino Linotype"/>
                <a:cs typeface="Palatino Linotype"/>
              </a:rPr>
              <a:t>Je </a:t>
            </a:r>
            <a:r>
              <a:rPr lang="en-US" sz="2400" dirty="0" err="1" smtClean="0">
                <a:latin typeface="Palatino Linotype"/>
                <a:cs typeface="Palatino Linotype"/>
              </a:rPr>
              <a:t>suis</a:t>
            </a:r>
            <a:r>
              <a:rPr lang="en-US" sz="2400" dirty="0" smtClean="0">
                <a:latin typeface="Palatino Linotype"/>
                <a:cs typeface="Palatino Linotype"/>
              </a:rPr>
              <a:t> </a:t>
            </a:r>
            <a:r>
              <a:rPr lang="en-US" sz="2400" dirty="0" err="1" smtClean="0">
                <a:solidFill>
                  <a:srgbClr val="FF0000"/>
                </a:solidFill>
                <a:latin typeface="Palatino Linotype"/>
                <a:cs typeface="Palatino Linotype"/>
              </a:rPr>
              <a:t>à</a:t>
            </a:r>
            <a:r>
              <a:rPr lang="en-US" sz="2400" dirty="0" smtClean="0">
                <a:solidFill>
                  <a:srgbClr val="FF0000"/>
                </a:solidFill>
                <a:latin typeface="Palatino Linotype"/>
                <a:cs typeface="Palatino Linotype"/>
              </a:rPr>
              <a:t> la </a:t>
            </a:r>
            <a:r>
              <a:rPr lang="en-US" sz="2400" dirty="0" err="1" smtClean="0">
                <a:latin typeface="Palatino Linotype"/>
                <a:cs typeface="Palatino Linotype"/>
              </a:rPr>
              <a:t>maison</a:t>
            </a:r>
            <a:r>
              <a:rPr lang="en-US" sz="2400" dirty="0" smtClean="0">
                <a:latin typeface="Palatino Linotype"/>
                <a:cs typeface="Palatino Linotype"/>
              </a:rPr>
              <a:t>.</a:t>
            </a:r>
          </a:p>
          <a:p>
            <a:pPr>
              <a:spcBef>
                <a:spcPts val="0"/>
              </a:spcBef>
              <a:spcAft>
                <a:spcPts val="600"/>
              </a:spcAft>
            </a:pPr>
            <a:r>
              <a:rPr lang="en-US" sz="2400" i="1" dirty="0" smtClean="0">
                <a:solidFill>
                  <a:srgbClr val="0000FF"/>
                </a:solidFill>
                <a:latin typeface="Palatino Linotype"/>
                <a:cs typeface="Palatino Linotype"/>
              </a:rPr>
              <a:t>I am at the house.</a:t>
            </a:r>
          </a:p>
          <a:p>
            <a:pPr>
              <a:spcBef>
                <a:spcPts val="0"/>
              </a:spcBef>
              <a:spcAft>
                <a:spcPts val="600"/>
              </a:spcAft>
            </a:pPr>
            <a:r>
              <a:rPr lang="en-US" sz="2400" dirty="0" smtClean="0">
                <a:latin typeface="Palatino Linotype"/>
                <a:cs typeface="Palatino Linotype"/>
              </a:rPr>
              <a:t>Nous </a:t>
            </a:r>
            <a:r>
              <a:rPr lang="en-US" sz="2400" dirty="0" err="1" smtClean="0">
                <a:latin typeface="Palatino Linotype"/>
                <a:cs typeface="Palatino Linotype"/>
              </a:rPr>
              <a:t>sommes</a:t>
            </a:r>
            <a:r>
              <a:rPr lang="en-US" sz="2400" dirty="0" smtClean="0">
                <a:latin typeface="Palatino Linotype"/>
                <a:cs typeface="Palatino Linotype"/>
              </a:rPr>
              <a:t> </a:t>
            </a:r>
            <a:r>
              <a:rPr lang="en-US" sz="2400" dirty="0" smtClean="0">
                <a:solidFill>
                  <a:srgbClr val="FF0000"/>
                </a:solidFill>
                <a:latin typeface="Palatino Linotype"/>
                <a:cs typeface="Palatino Linotype"/>
              </a:rPr>
              <a:t>aux</a:t>
            </a:r>
            <a:r>
              <a:rPr lang="en-US" sz="2400" dirty="0" smtClean="0">
                <a:latin typeface="Palatino Linotype"/>
                <a:cs typeface="Palatino Linotype"/>
              </a:rPr>
              <a:t> </a:t>
            </a:r>
            <a:r>
              <a:rPr lang="en-US" sz="2400" dirty="0" err="1" smtClean="0">
                <a:latin typeface="Palatino Linotype"/>
                <a:cs typeface="Palatino Linotype"/>
              </a:rPr>
              <a:t>États-Unis</a:t>
            </a:r>
            <a:r>
              <a:rPr lang="en-US" sz="2400" dirty="0" smtClean="0">
                <a:latin typeface="Palatino Linotype"/>
                <a:cs typeface="Palatino Linotype"/>
              </a:rPr>
              <a:t>.</a:t>
            </a:r>
          </a:p>
          <a:p>
            <a:pPr>
              <a:spcBef>
                <a:spcPts val="0"/>
              </a:spcBef>
              <a:spcAft>
                <a:spcPts val="600"/>
              </a:spcAft>
            </a:pPr>
            <a:r>
              <a:rPr lang="en-US" sz="2400" i="1" dirty="0" smtClean="0">
                <a:solidFill>
                  <a:srgbClr val="0000FF"/>
                </a:solidFill>
                <a:latin typeface="Palatino Linotype"/>
                <a:cs typeface="Palatino Linotype"/>
              </a:rPr>
              <a:t>We are in the United States.</a:t>
            </a:r>
          </a:p>
        </p:txBody>
      </p:sp>
      <p:sp>
        <p:nvSpPr>
          <p:cNvPr id="4" name="Content Placeholder 3"/>
          <p:cNvSpPr>
            <a:spLocks noGrp="1"/>
          </p:cNvSpPr>
          <p:nvPr>
            <p:ph sz="half" idx="2"/>
          </p:nvPr>
        </p:nvSpPr>
        <p:spPr>
          <a:xfrm>
            <a:off x="5064487" y="1147463"/>
            <a:ext cx="3869201" cy="5461920"/>
          </a:xfrm>
        </p:spPr>
        <p:txBody>
          <a:bodyPr>
            <a:noAutofit/>
          </a:bodyPr>
          <a:lstStyle/>
          <a:p>
            <a:pPr>
              <a:spcBef>
                <a:spcPts val="200"/>
              </a:spcBef>
              <a:spcAft>
                <a:spcPts val="600"/>
              </a:spcAft>
            </a:pPr>
            <a:r>
              <a:rPr lang="en-US" sz="2400" dirty="0" smtClean="0">
                <a:latin typeface="Palatino Linotype"/>
                <a:cs typeface="Palatino Linotype"/>
              </a:rPr>
              <a:t>Qui </a:t>
            </a:r>
            <a:r>
              <a:rPr lang="en-US" sz="2400" dirty="0" err="1" smtClean="0">
                <a:latin typeface="Palatino Linotype"/>
                <a:cs typeface="Palatino Linotype"/>
              </a:rPr>
              <a:t>est-ce</a:t>
            </a:r>
            <a:r>
              <a:rPr lang="en-US" sz="2400" dirty="0" smtClean="0">
                <a:latin typeface="Palatino Linotype"/>
                <a:cs typeface="Palatino Linotype"/>
              </a:rPr>
              <a:t> ?      </a:t>
            </a:r>
            <a:r>
              <a:rPr lang="en-US" sz="2400" i="1" dirty="0" smtClean="0">
                <a:solidFill>
                  <a:srgbClr val="0000FF"/>
                </a:solidFill>
                <a:latin typeface="Palatino Linotype"/>
                <a:cs typeface="Palatino Linotype"/>
              </a:rPr>
              <a:t>Who is it?</a:t>
            </a:r>
          </a:p>
          <a:p>
            <a:pPr>
              <a:spcBef>
                <a:spcPts val="200"/>
              </a:spcBef>
              <a:spcAft>
                <a:spcPts val="600"/>
              </a:spcAft>
            </a:pPr>
            <a:r>
              <a:rPr lang="en-US" sz="2400" dirty="0" smtClean="0">
                <a:latin typeface="Palatino Linotype"/>
                <a:cs typeface="Palatino Linotype"/>
              </a:rPr>
              <a:t>Au revoir !       </a:t>
            </a:r>
            <a:r>
              <a:rPr lang="en-US" sz="2400" i="1" dirty="0" smtClean="0">
                <a:solidFill>
                  <a:srgbClr val="0000FF"/>
                </a:solidFill>
                <a:latin typeface="Palatino Linotype"/>
                <a:cs typeface="Palatino Linotype"/>
              </a:rPr>
              <a:t>Good-bye!</a:t>
            </a:r>
          </a:p>
          <a:p>
            <a:pPr>
              <a:spcBef>
                <a:spcPts val="200"/>
              </a:spcBef>
              <a:spcAft>
                <a:spcPts val="600"/>
              </a:spcAft>
            </a:pPr>
            <a:r>
              <a:rPr lang="en-US" sz="2400" dirty="0" err="1" smtClean="0">
                <a:latin typeface="Palatino Linotype"/>
                <a:cs typeface="Palatino Linotype"/>
              </a:rPr>
              <a:t>Où</a:t>
            </a:r>
            <a:r>
              <a:rPr lang="en-US" sz="2400" dirty="0" smtClean="0">
                <a:latin typeface="Palatino Linotype"/>
                <a:cs typeface="Palatino Linotype"/>
              </a:rPr>
              <a:t> vas-</a:t>
            </a:r>
            <a:r>
              <a:rPr lang="en-US" sz="2400" dirty="0" err="1" smtClean="0">
                <a:latin typeface="Palatino Linotype"/>
                <a:cs typeface="Palatino Linotype"/>
              </a:rPr>
              <a:t>tu</a:t>
            </a:r>
            <a:r>
              <a:rPr lang="en-US" sz="2400" dirty="0" smtClean="0">
                <a:latin typeface="Palatino Linotype"/>
                <a:cs typeface="Palatino Linotype"/>
              </a:rPr>
              <a:t> ?     </a:t>
            </a:r>
            <a:r>
              <a:rPr lang="en-US" sz="2400" i="1" dirty="0" smtClean="0">
                <a:solidFill>
                  <a:srgbClr val="0000FF"/>
                </a:solidFill>
                <a:latin typeface="Palatino Linotype"/>
                <a:cs typeface="Palatino Linotype"/>
              </a:rPr>
              <a:t>Where are 		      you going?</a:t>
            </a:r>
          </a:p>
          <a:p>
            <a:pPr>
              <a:spcBef>
                <a:spcPts val="200"/>
              </a:spcBef>
              <a:spcAft>
                <a:spcPts val="600"/>
              </a:spcAft>
            </a:pPr>
            <a:r>
              <a:rPr lang="en-US" sz="2400" dirty="0" smtClean="0">
                <a:latin typeface="Palatino Linotype"/>
                <a:cs typeface="Palatino Linotype"/>
              </a:rPr>
              <a:t>Il </a:t>
            </a:r>
            <a:r>
              <a:rPr lang="en-US" sz="2400" dirty="0" err="1" smtClean="0">
                <a:latin typeface="Palatino Linotype"/>
                <a:cs typeface="Palatino Linotype"/>
              </a:rPr>
              <a:t>est</a:t>
            </a:r>
            <a:r>
              <a:rPr lang="en-US" sz="2400" dirty="0" smtClean="0">
                <a:latin typeface="Palatino Linotype"/>
                <a:cs typeface="Palatino Linotype"/>
              </a:rPr>
              <a:t> </a:t>
            </a:r>
            <a:r>
              <a:rPr lang="en-US" sz="2400" dirty="0" err="1" smtClean="0">
                <a:latin typeface="Palatino Linotype"/>
                <a:cs typeface="Palatino Linotype"/>
              </a:rPr>
              <a:t>pressé</a:t>
            </a:r>
            <a:r>
              <a:rPr lang="en-US" sz="2400" dirty="0" smtClean="0">
                <a:latin typeface="Palatino Linotype"/>
                <a:cs typeface="Palatino Linotype"/>
              </a:rPr>
              <a:t> !    </a:t>
            </a:r>
            <a:r>
              <a:rPr lang="en-US" sz="2400" i="1" dirty="0" smtClean="0">
                <a:solidFill>
                  <a:srgbClr val="0000FF"/>
                </a:solidFill>
                <a:latin typeface="Palatino Linotype"/>
                <a:cs typeface="Palatino Linotype"/>
              </a:rPr>
              <a:t>He’s in a 			hurry!</a:t>
            </a:r>
          </a:p>
          <a:p>
            <a:pPr>
              <a:spcBef>
                <a:spcPts val="200"/>
              </a:spcBef>
              <a:spcAft>
                <a:spcPts val="600"/>
              </a:spcAft>
            </a:pPr>
            <a:r>
              <a:rPr lang="en-US" sz="2400" dirty="0" smtClean="0">
                <a:latin typeface="Palatino Linotype"/>
                <a:cs typeface="Palatino Linotype"/>
              </a:rPr>
              <a:t>Je </a:t>
            </a:r>
            <a:r>
              <a:rPr lang="en-US" sz="2400" dirty="0" err="1" smtClean="0">
                <a:latin typeface="Palatino Linotype"/>
                <a:cs typeface="Palatino Linotype"/>
              </a:rPr>
              <a:t>suis</a:t>
            </a:r>
            <a:r>
              <a:rPr lang="en-US" sz="2400" dirty="0" smtClean="0">
                <a:latin typeface="Palatino Linotype"/>
                <a:cs typeface="Palatino Linotype"/>
              </a:rPr>
              <a:t> au </a:t>
            </a:r>
            <a:r>
              <a:rPr lang="en-US" sz="2400" dirty="0" err="1" smtClean="0">
                <a:latin typeface="Palatino Linotype"/>
                <a:cs typeface="Palatino Linotype"/>
              </a:rPr>
              <a:t>musée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I’m at 		   the museum.</a:t>
            </a:r>
          </a:p>
          <a:p>
            <a:pPr>
              <a:spcBef>
                <a:spcPts val="200"/>
              </a:spcBef>
              <a:spcAft>
                <a:spcPts val="600"/>
              </a:spcAft>
            </a:pPr>
            <a:r>
              <a:rPr lang="en-US" sz="2400" dirty="0" err="1" smtClean="0">
                <a:latin typeface="Palatino Linotype"/>
                <a:cs typeface="Palatino Linotype"/>
              </a:rPr>
              <a:t>Qu’est-ce-que</a:t>
            </a:r>
            <a:r>
              <a:rPr lang="en-US" sz="2400" dirty="0" smtClean="0">
                <a:latin typeface="Palatino Linotype"/>
                <a:cs typeface="Palatino Linotype"/>
              </a:rPr>
              <a:t> </a:t>
            </a:r>
            <a:r>
              <a:rPr lang="en-US" sz="2400" dirty="0" err="1" smtClean="0">
                <a:latin typeface="Palatino Linotype"/>
                <a:cs typeface="Palatino Linotype"/>
              </a:rPr>
              <a:t>c’est</a:t>
            </a:r>
            <a:r>
              <a:rPr lang="en-US" sz="2400" dirty="0" smtClean="0">
                <a:latin typeface="Palatino Linotype"/>
                <a:cs typeface="Palatino Linotype"/>
              </a:rPr>
              <a:t> ?		      </a:t>
            </a:r>
            <a:r>
              <a:rPr lang="en-US" sz="2400" i="1" dirty="0" smtClean="0">
                <a:solidFill>
                  <a:srgbClr val="0000FF"/>
                </a:solidFill>
                <a:latin typeface="Palatino Linotype"/>
                <a:cs typeface="Palatino Linotype"/>
              </a:rPr>
              <a:t>What is it?</a:t>
            </a:r>
          </a:p>
          <a:p>
            <a:pPr>
              <a:spcBef>
                <a:spcPts val="200"/>
              </a:spcBef>
              <a:spcAft>
                <a:spcPts val="600"/>
              </a:spcAft>
            </a:pPr>
            <a:r>
              <a:rPr lang="en-US" sz="2400" dirty="0" err="1" smtClean="0">
                <a:latin typeface="Palatino Linotype"/>
                <a:cs typeface="Palatino Linotype"/>
              </a:rPr>
              <a:t>Qu’est-ce-que</a:t>
            </a:r>
            <a:r>
              <a:rPr lang="en-US" sz="2400" dirty="0" smtClean="0">
                <a:latin typeface="Palatino Linotype"/>
                <a:cs typeface="Palatino Linotype"/>
              </a:rPr>
              <a:t> </a:t>
            </a:r>
            <a:r>
              <a:rPr lang="en-US" sz="2400" dirty="0" err="1" smtClean="0">
                <a:latin typeface="Palatino Linotype"/>
                <a:cs typeface="Palatino Linotype"/>
              </a:rPr>
              <a:t>ça</a:t>
            </a:r>
            <a:r>
              <a:rPr lang="en-US" sz="2400" dirty="0" smtClean="0">
                <a:latin typeface="Palatino Linotype"/>
                <a:cs typeface="Palatino Linotype"/>
              </a:rPr>
              <a:t> </a:t>
            </a:r>
            <a:r>
              <a:rPr lang="en-US" sz="2400" dirty="0" err="1" smtClean="0">
                <a:latin typeface="Palatino Linotype"/>
                <a:cs typeface="Palatino Linotype"/>
              </a:rPr>
              <a:t>veut</a:t>
            </a:r>
            <a:r>
              <a:rPr lang="en-US" sz="2400" dirty="0" smtClean="0">
                <a:latin typeface="Palatino Linotype"/>
                <a:cs typeface="Palatino Linotype"/>
              </a:rPr>
              <a:t> dire ?	</a:t>
            </a:r>
            <a:r>
              <a:rPr lang="en-US" sz="2400" i="1" dirty="0" smtClean="0">
                <a:solidFill>
                  <a:srgbClr val="0000FF"/>
                </a:solidFill>
                <a:latin typeface="Palatino Linotype"/>
                <a:cs typeface="Palatino Linotype"/>
              </a:rPr>
              <a:t>What does that 			mean?</a:t>
            </a:r>
            <a:endParaRPr lang="en-US" sz="2400" i="1" dirty="0">
              <a:solidFill>
                <a:srgbClr val="0000FF"/>
              </a:solidFill>
              <a:latin typeface="Palatino Linotype"/>
              <a:cs typeface="Palatino Linotype"/>
            </a:endParaRPr>
          </a:p>
        </p:txBody>
      </p:sp>
    </p:spTree>
    <p:extLst>
      <p:ext uri="{BB962C8B-B14F-4D97-AF65-F5344CB8AC3E}">
        <p14:creationId xmlns:p14="http://schemas.microsoft.com/office/powerpoint/2010/main" val="2090751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 calcmode="lin" valueType="num">
                                      <p:cBhvr additive="base">
                                        <p:cTn id="7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 calcmode="lin" valueType="num">
                                      <p:cBhvr additive="base">
                                        <p:cTn id="7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 calcmode="lin" valueType="num">
                                      <p:cBhvr additive="base">
                                        <p:cTn id="8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 calcmode="lin" valueType="num">
                                      <p:cBhvr additive="base">
                                        <p:cTn id="9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 calcmode="lin" valueType="num">
                                      <p:cBhvr additive="base">
                                        <p:cTn id="9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xEl>
                                              <p:pRg st="5" end="5"/>
                                            </p:txEl>
                                          </p:spTgt>
                                        </p:tgtEl>
                                        <p:attrNameLst>
                                          <p:attrName>style.visibility</p:attrName>
                                        </p:attrNameLst>
                                      </p:cBhvr>
                                      <p:to>
                                        <p:strVal val="visible"/>
                                      </p:to>
                                    </p:set>
                                    <p:anim calcmode="lin" valueType="num">
                                      <p:cBhvr additive="base">
                                        <p:cTn id="10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
                                            <p:txEl>
                                              <p:pRg st="6" end="6"/>
                                            </p:txEl>
                                          </p:spTgt>
                                        </p:tgtEl>
                                        <p:attrNameLst>
                                          <p:attrName>style.visibility</p:attrName>
                                        </p:attrNameLst>
                                      </p:cBhvr>
                                      <p:to>
                                        <p:strVal val="visible"/>
                                      </p:to>
                                    </p:set>
                                    <p:anim calcmode="lin" valueType="num">
                                      <p:cBhvr additive="base">
                                        <p:cTn id="10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286" y="139406"/>
            <a:ext cx="7875402" cy="1084269"/>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seize</a:t>
            </a:r>
            <a:r>
              <a:rPr lang="en-US" sz="2400" dirty="0">
                <a:latin typeface="Palatino Linotype"/>
                <a:cs typeface="Palatino Linotype"/>
              </a:rPr>
              <a:t>:  27/11 – 1/12</a:t>
            </a:r>
            <a:br>
              <a:rPr lang="en-US" sz="2400" dirty="0">
                <a:latin typeface="Palatino Linotype"/>
                <a:cs typeface="Palatino Linotype"/>
              </a:rPr>
            </a:br>
            <a:r>
              <a:rPr lang="en-US" sz="2100" dirty="0">
                <a:latin typeface="Palatino Linotype"/>
                <a:cs typeface="Palatino Linotype"/>
              </a:rPr>
              <a:t>nous </a:t>
            </a:r>
            <a:r>
              <a:rPr lang="en-US" sz="2100" dirty="0" err="1">
                <a:latin typeface="Palatino Linotype"/>
                <a:cs typeface="Palatino Linotype"/>
              </a:rPr>
              <a:t>sommes</a:t>
            </a:r>
            <a:r>
              <a:rPr lang="en-US" sz="2100" dirty="0">
                <a:latin typeface="Palatino Linotype"/>
                <a:cs typeface="Palatino Linotype"/>
              </a:rPr>
              <a:t> </a:t>
            </a:r>
            <a:r>
              <a:rPr lang="en-US" sz="2100" b="1" dirty="0" err="1">
                <a:latin typeface="Palatino Linotype"/>
                <a:cs typeface="Palatino Linotype"/>
              </a:rPr>
              <a:t>vendredi</a:t>
            </a:r>
            <a:r>
              <a:rPr lang="en-US" sz="2100" dirty="0">
                <a:latin typeface="Palatino Linotype"/>
                <a:cs typeface="Palatino Linotype"/>
              </a:rPr>
              <a:t>, le premier </a:t>
            </a:r>
            <a:r>
              <a:rPr lang="en-US" sz="2100" dirty="0" err="1">
                <a:latin typeface="Palatino Linotype"/>
                <a:cs typeface="Palatino Linotype"/>
              </a:rPr>
              <a:t>décembre</a:t>
            </a:r>
            <a:r>
              <a:rPr lang="en-US" sz="2100" dirty="0">
                <a:latin typeface="Palatino Linotype"/>
                <a:cs typeface="Palatino Linotype"/>
              </a:rPr>
              <a:t> </a:t>
            </a:r>
            <a:r>
              <a:rPr lang="en-US" sz="2100" dirty="0" err="1">
                <a:latin typeface="Palatino Linotype"/>
                <a:cs typeface="Palatino Linotype"/>
              </a:rPr>
              <a:t>deux</a:t>
            </a:r>
            <a:r>
              <a:rPr lang="en-US" sz="2100" dirty="0">
                <a:latin typeface="Palatino Linotype"/>
                <a:cs typeface="Palatino Linotype"/>
              </a:rPr>
              <a:t> mille dix-</a:t>
            </a:r>
            <a:r>
              <a:rPr lang="en-US" sz="2100" dirty="0" err="1">
                <a:latin typeface="Palatino Linotype"/>
                <a:cs typeface="Palatino Linotype"/>
              </a:rPr>
              <a:t>sept</a:t>
            </a:r>
            <a:endParaRPr lang="en-US" sz="2100" dirty="0">
              <a:latin typeface="Palatino Linotype"/>
              <a:cs typeface="Palatino Linotype"/>
            </a:endParaRPr>
          </a:p>
        </p:txBody>
      </p:sp>
      <p:sp>
        <p:nvSpPr>
          <p:cNvPr id="3" name="Content Placeholder 2"/>
          <p:cNvSpPr>
            <a:spLocks noGrp="1"/>
          </p:cNvSpPr>
          <p:nvPr>
            <p:ph sz="half" idx="1"/>
          </p:nvPr>
        </p:nvSpPr>
        <p:spPr>
          <a:xfrm>
            <a:off x="1058286" y="1332102"/>
            <a:ext cx="4034922" cy="5339026"/>
          </a:xfrm>
        </p:spPr>
        <p:txBody>
          <a:bodyPr>
            <a:noAutofit/>
          </a:bodyPr>
          <a:lstStyle/>
          <a:p>
            <a:pPr marL="82296" indent="0">
              <a:spcBef>
                <a:spcPts val="400"/>
              </a:spcBef>
              <a:spcAft>
                <a:spcPts val="1200"/>
              </a:spcAft>
              <a:buNone/>
            </a:pPr>
            <a:r>
              <a:rPr lang="en-US" sz="2200" i="1" dirty="0" smtClean="0">
                <a:solidFill>
                  <a:srgbClr val="000090"/>
                </a:solidFill>
                <a:latin typeface="Palatino Linotype"/>
                <a:cs typeface="Palatino Linotype"/>
              </a:rPr>
              <a:t>“Les mots du jour”</a:t>
            </a:r>
            <a:endParaRPr lang="en-US" sz="2200" i="1" dirty="0">
              <a:solidFill>
                <a:srgbClr val="000090"/>
              </a:solidFill>
              <a:latin typeface="Palatino Linotype"/>
              <a:cs typeface="Palatino Linotype"/>
            </a:endParaRPr>
          </a:p>
          <a:p>
            <a:pPr>
              <a:spcBef>
                <a:spcPts val="400"/>
              </a:spcBef>
              <a:spcAft>
                <a:spcPts val="1200"/>
              </a:spcAft>
            </a:pPr>
            <a:r>
              <a:rPr lang="en-US" sz="2200" dirty="0" err="1" smtClean="0">
                <a:latin typeface="Palatino Linotype"/>
                <a:cs typeface="Palatino Linotype"/>
              </a:rPr>
              <a:t>fantastique</a:t>
            </a:r>
            <a:r>
              <a:rPr lang="en-US" sz="2200" dirty="0" smtClean="0">
                <a:latin typeface="Palatino Linotype"/>
                <a:cs typeface="Palatino Linotype"/>
              </a:rPr>
              <a:t>	             </a:t>
            </a:r>
            <a:r>
              <a:rPr lang="en-US" sz="2200" i="1" dirty="0" smtClean="0">
                <a:solidFill>
                  <a:srgbClr val="000090"/>
                </a:solidFill>
                <a:latin typeface="Palatino Linotype"/>
                <a:cs typeface="Palatino Linotype"/>
              </a:rPr>
              <a:t>fantastic</a:t>
            </a:r>
          </a:p>
          <a:p>
            <a:pPr>
              <a:spcBef>
                <a:spcPts val="400"/>
              </a:spcBef>
              <a:spcAft>
                <a:spcPts val="1200"/>
              </a:spcAft>
            </a:pPr>
            <a:r>
              <a:rPr lang="en-US" sz="2200" dirty="0" err="1" smtClean="0">
                <a:latin typeface="Palatino Linotype"/>
                <a:cs typeface="Palatino Linotype"/>
              </a:rPr>
              <a:t>intéressant</a:t>
            </a:r>
            <a:r>
              <a:rPr lang="en-US" sz="2200" dirty="0" smtClean="0">
                <a:latin typeface="Palatino Linotype"/>
                <a:cs typeface="Palatino Linotype"/>
              </a:rPr>
              <a:t>(e)       </a:t>
            </a:r>
            <a:r>
              <a:rPr lang="en-US" sz="2200" i="1" dirty="0" smtClean="0">
                <a:solidFill>
                  <a:srgbClr val="000090"/>
                </a:solidFill>
                <a:latin typeface="Palatino Linotype"/>
                <a:cs typeface="Palatino Linotype"/>
              </a:rPr>
              <a:t>interesting</a:t>
            </a:r>
          </a:p>
          <a:p>
            <a:pPr>
              <a:spcBef>
                <a:spcPts val="400"/>
              </a:spcBef>
              <a:spcAft>
                <a:spcPts val="1200"/>
              </a:spcAft>
            </a:pPr>
            <a:r>
              <a:rPr lang="en-US" sz="2200" dirty="0" smtClean="0">
                <a:latin typeface="Palatino Linotype"/>
                <a:cs typeface="Palatino Linotype"/>
              </a:rPr>
              <a:t>un </a:t>
            </a:r>
            <a:r>
              <a:rPr lang="en-US" sz="2200" dirty="0" err="1" smtClean="0">
                <a:latin typeface="Palatino Linotype"/>
                <a:cs typeface="Palatino Linotype"/>
              </a:rPr>
              <a:t>ananas</a:t>
            </a:r>
            <a:r>
              <a:rPr lang="en-US" sz="2200" dirty="0" smtClean="0">
                <a:latin typeface="Palatino Linotype"/>
                <a:cs typeface="Palatino Linotype"/>
              </a:rPr>
              <a:t>	           </a:t>
            </a:r>
            <a:r>
              <a:rPr lang="en-US" sz="2200" i="1" dirty="0" smtClean="0">
                <a:solidFill>
                  <a:srgbClr val="000090"/>
                </a:solidFill>
                <a:latin typeface="Palatino Linotype"/>
                <a:cs typeface="Palatino Linotype"/>
              </a:rPr>
              <a:t>pineapple</a:t>
            </a:r>
          </a:p>
          <a:p>
            <a:pPr>
              <a:spcBef>
                <a:spcPts val="400"/>
              </a:spcBef>
              <a:spcAft>
                <a:spcPts val="1200"/>
              </a:spcAft>
            </a:pPr>
            <a:r>
              <a:rPr lang="en-US" sz="2200" dirty="0" smtClean="0">
                <a:latin typeface="Palatino Linotype"/>
                <a:cs typeface="Palatino Linotype"/>
              </a:rPr>
              <a:t>des </a:t>
            </a:r>
            <a:r>
              <a:rPr lang="en-US" sz="2200" dirty="0" err="1" smtClean="0">
                <a:latin typeface="Palatino Linotype"/>
                <a:cs typeface="Palatino Linotype"/>
              </a:rPr>
              <a:t>partenaires</a:t>
            </a:r>
            <a:r>
              <a:rPr lang="en-US" sz="2200" dirty="0">
                <a:latin typeface="Palatino Linotype"/>
                <a:cs typeface="Palatino Linotype"/>
              </a:rPr>
              <a:t> </a:t>
            </a:r>
            <a:r>
              <a:rPr lang="en-US" sz="2200" dirty="0" smtClean="0">
                <a:latin typeface="Palatino Linotype"/>
                <a:cs typeface="Palatino Linotype"/>
              </a:rPr>
              <a:t>      </a:t>
            </a:r>
            <a:r>
              <a:rPr lang="en-US" sz="2200" i="1" dirty="0" smtClean="0">
                <a:solidFill>
                  <a:srgbClr val="000090"/>
                </a:solidFill>
                <a:latin typeface="Palatino Linotype"/>
                <a:cs typeface="Palatino Linotype"/>
              </a:rPr>
              <a:t>partners</a:t>
            </a:r>
          </a:p>
          <a:p>
            <a:pPr>
              <a:spcBef>
                <a:spcPts val="400"/>
              </a:spcBef>
              <a:spcAft>
                <a:spcPts val="1200"/>
              </a:spcAft>
            </a:pPr>
            <a:r>
              <a:rPr lang="en-US" sz="2200" dirty="0" smtClean="0">
                <a:latin typeface="Palatino Linotype"/>
                <a:cs typeface="Palatino Linotype"/>
              </a:rPr>
              <a:t>un </a:t>
            </a:r>
            <a:r>
              <a:rPr lang="en-US" sz="2200" dirty="0" err="1" smtClean="0">
                <a:latin typeface="Palatino Linotype"/>
                <a:cs typeface="Palatino Linotype"/>
              </a:rPr>
              <a:t>ami</a:t>
            </a:r>
            <a:r>
              <a:rPr lang="en-US" sz="2200" dirty="0" smtClean="0">
                <a:latin typeface="Palatino Linotype"/>
                <a:cs typeface="Palatino Linotype"/>
              </a:rPr>
              <a:t>/</a:t>
            </a:r>
            <a:r>
              <a:rPr lang="en-US" sz="2200" dirty="0" err="1" smtClean="0">
                <a:latin typeface="Palatino Linotype"/>
                <a:cs typeface="Palatino Linotype"/>
              </a:rPr>
              <a:t>une</a:t>
            </a:r>
            <a:r>
              <a:rPr lang="en-US" sz="2200" dirty="0" smtClean="0">
                <a:latin typeface="Palatino Linotype"/>
                <a:cs typeface="Palatino Linotype"/>
              </a:rPr>
              <a:t> </a:t>
            </a:r>
            <a:r>
              <a:rPr lang="en-US" sz="2200" dirty="0" err="1" smtClean="0">
                <a:latin typeface="Palatino Linotype"/>
                <a:cs typeface="Palatino Linotype"/>
              </a:rPr>
              <a:t>amie</a:t>
            </a:r>
            <a:r>
              <a:rPr lang="en-US" sz="2200" dirty="0" smtClean="0">
                <a:latin typeface="Palatino Linotype"/>
                <a:cs typeface="Palatino Linotype"/>
              </a:rPr>
              <a:t>	    </a:t>
            </a:r>
            <a:r>
              <a:rPr lang="en-US" sz="2200" i="1" dirty="0" smtClean="0">
                <a:solidFill>
                  <a:srgbClr val="000090"/>
                </a:solidFill>
                <a:latin typeface="Palatino Linotype"/>
                <a:cs typeface="Palatino Linotype"/>
              </a:rPr>
              <a:t>friend</a:t>
            </a:r>
          </a:p>
          <a:p>
            <a:pPr>
              <a:spcBef>
                <a:spcPts val="400"/>
              </a:spcBef>
              <a:spcAft>
                <a:spcPts val="1200"/>
              </a:spcAft>
            </a:pPr>
            <a:r>
              <a:rPr lang="en-US" sz="2200" dirty="0" smtClean="0">
                <a:latin typeface="Palatino Linotype"/>
                <a:cs typeface="Palatino Linotype"/>
              </a:rPr>
              <a:t>un </a:t>
            </a:r>
            <a:r>
              <a:rPr lang="en-US" sz="2200" dirty="0" err="1" smtClean="0">
                <a:latin typeface="Palatino Linotype"/>
                <a:cs typeface="Palatino Linotype"/>
              </a:rPr>
              <a:t>élève</a:t>
            </a:r>
            <a:r>
              <a:rPr lang="en-US" sz="2200" dirty="0" smtClean="0">
                <a:latin typeface="Palatino Linotype"/>
                <a:cs typeface="Palatino Linotype"/>
              </a:rPr>
              <a:t>/</a:t>
            </a:r>
            <a:r>
              <a:rPr lang="en-US" sz="2200" dirty="0" err="1" smtClean="0">
                <a:latin typeface="Palatino Linotype"/>
                <a:cs typeface="Palatino Linotype"/>
              </a:rPr>
              <a:t>une</a:t>
            </a:r>
            <a:r>
              <a:rPr lang="en-US" sz="2200" dirty="0" smtClean="0">
                <a:latin typeface="Palatino Linotype"/>
                <a:cs typeface="Palatino Linotype"/>
              </a:rPr>
              <a:t> </a:t>
            </a:r>
            <a:r>
              <a:rPr lang="en-US" sz="2200" dirty="0" err="1" smtClean="0">
                <a:latin typeface="Palatino Linotype"/>
                <a:cs typeface="Palatino Linotype"/>
              </a:rPr>
              <a:t>élève</a:t>
            </a:r>
            <a:r>
              <a:rPr lang="en-US" sz="2200" dirty="0">
                <a:latin typeface="Palatino Linotype"/>
                <a:cs typeface="Palatino Linotype"/>
              </a:rPr>
              <a:t> </a:t>
            </a:r>
            <a:r>
              <a:rPr lang="en-US" sz="2200" dirty="0" smtClean="0">
                <a:latin typeface="Palatino Linotype"/>
                <a:cs typeface="Palatino Linotype"/>
              </a:rPr>
              <a:t> </a:t>
            </a:r>
            <a:r>
              <a:rPr lang="en-US" sz="2200" i="1" dirty="0" smtClean="0">
                <a:solidFill>
                  <a:srgbClr val="000090"/>
                </a:solidFill>
                <a:latin typeface="Palatino Linotype"/>
                <a:cs typeface="Palatino Linotype"/>
              </a:rPr>
              <a:t>student</a:t>
            </a:r>
          </a:p>
          <a:p>
            <a:pPr>
              <a:spcBef>
                <a:spcPts val="400"/>
              </a:spcBef>
              <a:spcAft>
                <a:spcPts val="1200"/>
              </a:spcAft>
            </a:pPr>
            <a:r>
              <a:rPr lang="en-US" sz="2200" dirty="0" smtClean="0">
                <a:latin typeface="Palatino Linotype"/>
                <a:cs typeface="Palatino Linotype"/>
              </a:rPr>
              <a:t>petit(e)		    </a:t>
            </a:r>
            <a:r>
              <a:rPr lang="en-US" sz="2200" i="1" dirty="0" smtClean="0">
                <a:solidFill>
                  <a:srgbClr val="000090"/>
                </a:solidFill>
                <a:latin typeface="Palatino Linotype"/>
                <a:cs typeface="Palatino Linotype"/>
              </a:rPr>
              <a:t>small</a:t>
            </a:r>
          </a:p>
          <a:p>
            <a:pPr>
              <a:spcBef>
                <a:spcPts val="400"/>
              </a:spcBef>
              <a:spcAft>
                <a:spcPts val="1200"/>
              </a:spcAft>
            </a:pPr>
            <a:r>
              <a:rPr lang="en-US" sz="2200" dirty="0" err="1">
                <a:latin typeface="Palatino Linotype"/>
                <a:cs typeface="Palatino Linotype"/>
              </a:rPr>
              <a:t>amusant</a:t>
            </a:r>
            <a:r>
              <a:rPr lang="en-US" sz="2200" dirty="0">
                <a:latin typeface="Palatino Linotype"/>
                <a:cs typeface="Palatino Linotype"/>
              </a:rPr>
              <a:t>(e)	</a:t>
            </a:r>
            <a:r>
              <a:rPr lang="en-US" sz="2200" dirty="0" smtClean="0">
                <a:latin typeface="Palatino Linotype"/>
                <a:cs typeface="Palatino Linotype"/>
              </a:rPr>
              <a:t>	    </a:t>
            </a:r>
            <a:r>
              <a:rPr lang="en-US" sz="2200" i="1" dirty="0" smtClean="0">
                <a:solidFill>
                  <a:srgbClr val="000090"/>
                </a:solidFill>
                <a:latin typeface="Palatino Linotype"/>
                <a:cs typeface="Palatino Linotype"/>
              </a:rPr>
              <a:t>funny</a:t>
            </a:r>
          </a:p>
          <a:p>
            <a:pPr>
              <a:spcBef>
                <a:spcPts val="400"/>
              </a:spcBef>
              <a:spcAft>
                <a:spcPts val="1200"/>
              </a:spcAft>
            </a:pPr>
            <a:r>
              <a:rPr lang="en-US" sz="2200" dirty="0">
                <a:latin typeface="Palatino Linotype"/>
                <a:cs typeface="Palatino Linotype"/>
              </a:rPr>
              <a:t>grand(e)	</a:t>
            </a:r>
            <a:r>
              <a:rPr lang="en-US" sz="2200" dirty="0" smtClean="0">
                <a:latin typeface="Palatino Linotype"/>
                <a:cs typeface="Palatino Linotype"/>
              </a:rPr>
              <a:t>	 </a:t>
            </a:r>
            <a:r>
              <a:rPr lang="en-US" sz="2200" i="1" dirty="0" smtClean="0">
                <a:solidFill>
                  <a:srgbClr val="000090"/>
                </a:solidFill>
                <a:latin typeface="Palatino Linotype"/>
                <a:cs typeface="Palatino Linotype"/>
              </a:rPr>
              <a:t>big</a:t>
            </a:r>
            <a:r>
              <a:rPr lang="en-US" sz="2200" i="1" dirty="0">
                <a:solidFill>
                  <a:srgbClr val="000090"/>
                </a:solidFill>
                <a:latin typeface="Palatino Linotype"/>
                <a:cs typeface="Palatino Linotype"/>
              </a:rPr>
              <a:t>, </a:t>
            </a:r>
            <a:r>
              <a:rPr lang="en-US" sz="2200" i="1" dirty="0" smtClean="0">
                <a:solidFill>
                  <a:srgbClr val="000090"/>
                </a:solidFill>
                <a:latin typeface="Palatino Linotype"/>
                <a:cs typeface="Palatino Linotype"/>
              </a:rPr>
              <a:t>tall</a:t>
            </a:r>
            <a:endParaRPr lang="en-US" sz="2200" i="1" dirty="0">
              <a:solidFill>
                <a:srgbClr val="000090"/>
              </a:solidFill>
              <a:latin typeface="Palatino Linotype"/>
              <a:cs typeface="Palatino Linotype"/>
            </a:endParaRPr>
          </a:p>
        </p:txBody>
      </p:sp>
      <p:sp>
        <p:nvSpPr>
          <p:cNvPr id="4" name="Content Placeholder 3"/>
          <p:cNvSpPr>
            <a:spLocks noGrp="1"/>
          </p:cNvSpPr>
          <p:nvPr>
            <p:ph sz="half" idx="2"/>
          </p:nvPr>
        </p:nvSpPr>
        <p:spPr>
          <a:xfrm>
            <a:off x="5276088" y="1332102"/>
            <a:ext cx="3657600" cy="5339026"/>
          </a:xfrm>
        </p:spPr>
        <p:txBody>
          <a:bodyPr>
            <a:normAutofit/>
          </a:bodyPr>
          <a:lstStyle/>
          <a:p>
            <a:pPr>
              <a:spcBef>
                <a:spcPts val="800"/>
              </a:spcBef>
              <a:spcAft>
                <a:spcPts val="1200"/>
              </a:spcAft>
            </a:pPr>
            <a:r>
              <a:rPr lang="en-US" sz="2200" dirty="0" smtClean="0">
                <a:latin typeface="Palatino Linotype"/>
                <a:cs typeface="Palatino Linotype"/>
              </a:rPr>
              <a:t>laid(e)		</a:t>
            </a:r>
            <a:r>
              <a:rPr lang="en-US" sz="2200" i="1" dirty="0" smtClean="0">
                <a:solidFill>
                  <a:srgbClr val="000090"/>
                </a:solidFill>
                <a:latin typeface="Palatino Linotype"/>
                <a:cs typeface="Palatino Linotype"/>
              </a:rPr>
              <a:t>ugly</a:t>
            </a:r>
          </a:p>
          <a:p>
            <a:pPr>
              <a:spcBef>
                <a:spcPts val="800"/>
              </a:spcBef>
              <a:spcAft>
                <a:spcPts val="1200"/>
              </a:spcAft>
            </a:pPr>
            <a:r>
              <a:rPr lang="en-US" sz="2200" dirty="0" err="1" smtClean="0">
                <a:latin typeface="Palatino Linotype"/>
                <a:cs typeface="Palatino Linotype"/>
              </a:rPr>
              <a:t>méchant</a:t>
            </a:r>
            <a:r>
              <a:rPr lang="en-US" sz="2200" dirty="0" smtClean="0">
                <a:latin typeface="Palatino Linotype"/>
                <a:cs typeface="Palatino Linotype"/>
              </a:rPr>
              <a:t>(e)              </a:t>
            </a:r>
            <a:r>
              <a:rPr lang="en-US" sz="2200" i="1" dirty="0" smtClean="0">
                <a:solidFill>
                  <a:srgbClr val="000090"/>
                </a:solidFill>
                <a:latin typeface="Palatino Linotype"/>
                <a:cs typeface="Palatino Linotype"/>
              </a:rPr>
              <a:t>mean</a:t>
            </a:r>
          </a:p>
          <a:p>
            <a:pPr>
              <a:spcBef>
                <a:spcPts val="800"/>
              </a:spcBef>
              <a:spcAft>
                <a:spcPts val="1200"/>
              </a:spcAft>
            </a:pPr>
            <a:r>
              <a:rPr lang="en-US" sz="2200" dirty="0" smtClean="0">
                <a:latin typeface="Palatino Linotype"/>
                <a:cs typeface="Palatino Linotype"/>
              </a:rPr>
              <a:t>beau/belle</a:t>
            </a:r>
            <a:r>
              <a:rPr lang="en-US" sz="2200" dirty="0">
                <a:latin typeface="Palatino Linotype"/>
                <a:cs typeface="Palatino Linotype"/>
              </a:rPr>
              <a:t> </a:t>
            </a:r>
            <a:r>
              <a:rPr lang="en-US" sz="2200" dirty="0" smtClean="0">
                <a:latin typeface="Palatino Linotype"/>
                <a:cs typeface="Palatino Linotype"/>
              </a:rPr>
              <a:t>        </a:t>
            </a:r>
            <a:r>
              <a:rPr lang="en-US" sz="2200" i="1" dirty="0" smtClean="0">
                <a:solidFill>
                  <a:srgbClr val="000090"/>
                </a:solidFill>
                <a:latin typeface="Palatino Linotype"/>
                <a:cs typeface="Palatino Linotype"/>
              </a:rPr>
              <a:t>beautiful</a:t>
            </a:r>
          </a:p>
          <a:p>
            <a:pPr>
              <a:spcBef>
                <a:spcPts val="800"/>
              </a:spcBef>
              <a:spcAft>
                <a:spcPts val="1200"/>
              </a:spcAft>
            </a:pPr>
            <a:r>
              <a:rPr lang="en-US" sz="2200" dirty="0" smtClean="0">
                <a:latin typeface="Palatino Linotype"/>
                <a:cs typeface="Palatino Linotype"/>
              </a:rPr>
              <a:t>diligent(e)     </a:t>
            </a:r>
            <a:r>
              <a:rPr lang="en-US" sz="2200" i="1" dirty="0" smtClean="0">
                <a:solidFill>
                  <a:srgbClr val="000090"/>
                </a:solidFill>
                <a:latin typeface="Palatino Linotype"/>
                <a:cs typeface="Palatino Linotype"/>
              </a:rPr>
              <a:t>hardworking</a:t>
            </a:r>
          </a:p>
          <a:p>
            <a:pPr>
              <a:spcBef>
                <a:spcPts val="800"/>
              </a:spcBef>
              <a:spcAft>
                <a:spcPts val="1200"/>
              </a:spcAft>
            </a:pPr>
            <a:r>
              <a:rPr lang="en-US" sz="2200" dirty="0" smtClean="0">
                <a:latin typeface="Palatino Linotype"/>
                <a:cs typeface="Palatino Linotype"/>
              </a:rPr>
              <a:t>un </a:t>
            </a:r>
            <a:r>
              <a:rPr lang="en-US" sz="2200" dirty="0" err="1" smtClean="0">
                <a:latin typeface="Palatino Linotype"/>
                <a:cs typeface="Palatino Linotype"/>
              </a:rPr>
              <a:t>oiseau</a:t>
            </a:r>
            <a:r>
              <a:rPr lang="en-US" sz="2200" dirty="0" smtClean="0">
                <a:latin typeface="Palatino Linotype"/>
                <a:cs typeface="Palatino Linotype"/>
              </a:rPr>
              <a:t>		</a:t>
            </a:r>
            <a:r>
              <a:rPr lang="en-US" sz="2200" i="1" dirty="0" smtClean="0">
                <a:solidFill>
                  <a:srgbClr val="000090"/>
                </a:solidFill>
                <a:latin typeface="Palatino Linotype"/>
                <a:cs typeface="Palatino Linotype"/>
              </a:rPr>
              <a:t>bird</a:t>
            </a:r>
          </a:p>
          <a:p>
            <a:pPr>
              <a:spcBef>
                <a:spcPts val="800"/>
              </a:spcBef>
              <a:spcAft>
                <a:spcPts val="1200"/>
              </a:spcAft>
            </a:pPr>
            <a:r>
              <a:rPr lang="en-US" sz="2200" dirty="0" smtClean="0">
                <a:latin typeface="Palatino Linotype"/>
                <a:cs typeface="Palatino Linotype"/>
              </a:rPr>
              <a:t>un chat		</a:t>
            </a:r>
            <a:r>
              <a:rPr lang="en-US" sz="2200" i="1" dirty="0" smtClean="0">
                <a:solidFill>
                  <a:srgbClr val="000090"/>
                </a:solidFill>
                <a:latin typeface="Palatino Linotype"/>
                <a:cs typeface="Palatino Linotype"/>
              </a:rPr>
              <a:t>cat</a:t>
            </a:r>
          </a:p>
          <a:p>
            <a:pPr>
              <a:spcBef>
                <a:spcPts val="800"/>
              </a:spcBef>
              <a:spcAft>
                <a:spcPts val="1200"/>
              </a:spcAft>
            </a:pPr>
            <a:r>
              <a:rPr lang="en-US" sz="2200" dirty="0" smtClean="0">
                <a:latin typeface="Palatino Linotype"/>
                <a:cs typeface="Palatino Linotype"/>
              </a:rPr>
              <a:t>un cheval	           </a:t>
            </a:r>
            <a:r>
              <a:rPr lang="en-US" sz="2200" i="1" dirty="0" smtClean="0">
                <a:solidFill>
                  <a:srgbClr val="000090"/>
                </a:solidFill>
                <a:latin typeface="Palatino Linotype"/>
                <a:cs typeface="Palatino Linotype"/>
              </a:rPr>
              <a:t>horse</a:t>
            </a:r>
          </a:p>
          <a:p>
            <a:pPr>
              <a:spcBef>
                <a:spcPts val="800"/>
              </a:spcBef>
              <a:spcAft>
                <a:spcPts val="1200"/>
              </a:spcAft>
            </a:pPr>
            <a:r>
              <a:rPr lang="en-US" sz="2200" dirty="0" smtClean="0">
                <a:latin typeface="Palatino Linotype"/>
                <a:cs typeface="Palatino Linotype"/>
              </a:rPr>
              <a:t>un </a:t>
            </a:r>
            <a:r>
              <a:rPr lang="en-US" sz="2200" dirty="0" err="1" smtClean="0">
                <a:latin typeface="Palatino Linotype"/>
                <a:cs typeface="Palatino Linotype"/>
              </a:rPr>
              <a:t>poisson</a:t>
            </a:r>
            <a:r>
              <a:rPr lang="en-US" sz="2200" dirty="0" smtClean="0">
                <a:latin typeface="Palatino Linotype"/>
                <a:cs typeface="Palatino Linotype"/>
              </a:rPr>
              <a:t>		</a:t>
            </a:r>
            <a:r>
              <a:rPr lang="en-US" sz="2200" i="1" dirty="0" smtClean="0">
                <a:solidFill>
                  <a:srgbClr val="000090"/>
                </a:solidFill>
                <a:latin typeface="Palatino Linotype"/>
                <a:cs typeface="Palatino Linotype"/>
              </a:rPr>
              <a:t>fish</a:t>
            </a:r>
          </a:p>
          <a:p>
            <a:pPr>
              <a:spcBef>
                <a:spcPts val="800"/>
              </a:spcBef>
              <a:spcAft>
                <a:spcPts val="1200"/>
              </a:spcAft>
            </a:pPr>
            <a:r>
              <a:rPr lang="en-US" sz="2200" dirty="0" smtClean="0">
                <a:latin typeface="Palatino Linotype"/>
                <a:cs typeface="Palatino Linotype"/>
              </a:rPr>
              <a:t>un </a:t>
            </a:r>
            <a:r>
              <a:rPr lang="en-US" sz="2200" dirty="0" err="1" smtClean="0">
                <a:latin typeface="Palatino Linotype"/>
                <a:cs typeface="Palatino Linotype"/>
              </a:rPr>
              <a:t>chien</a:t>
            </a:r>
            <a:r>
              <a:rPr lang="en-US" sz="2200" dirty="0" smtClean="0">
                <a:latin typeface="Palatino Linotype"/>
                <a:cs typeface="Palatino Linotype"/>
              </a:rPr>
              <a:t>		</a:t>
            </a:r>
            <a:r>
              <a:rPr lang="en-US" sz="2200" i="1" dirty="0" smtClean="0">
                <a:solidFill>
                  <a:srgbClr val="000090"/>
                </a:solidFill>
                <a:latin typeface="Palatino Linotype"/>
                <a:cs typeface="Palatino Linotype"/>
              </a:rPr>
              <a:t>dog</a:t>
            </a:r>
            <a:endParaRPr lang="en-US" sz="2200" i="1" dirty="0">
              <a:solidFill>
                <a:srgbClr val="000090"/>
              </a:solidFill>
              <a:latin typeface="Palatino Linotype"/>
              <a:cs typeface="Palatino Linotype"/>
            </a:endParaRPr>
          </a:p>
        </p:txBody>
      </p:sp>
    </p:spTree>
    <p:extLst>
      <p:ext uri="{BB962C8B-B14F-4D97-AF65-F5344CB8AC3E}">
        <p14:creationId xmlns:p14="http://schemas.microsoft.com/office/powerpoint/2010/main" val="102427835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anim calcmode="lin" valueType="num">
                                      <p:cBhvr additive="base">
                                        <p:cTn id="7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additive="base">
                                        <p:cTn id="7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anim calcmode="lin" valueType="num">
                                      <p:cBhvr additive="base">
                                        <p:cTn id="8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 calcmode="lin" valueType="num">
                                      <p:cBhvr additive="base">
                                        <p:cTn id="9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 calcmode="lin" valueType="num">
                                      <p:cBhvr additive="base">
                                        <p:cTn id="9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xEl>
                                              <p:pRg st="6" end="6"/>
                                            </p:txEl>
                                          </p:spTgt>
                                        </p:tgtEl>
                                        <p:attrNameLst>
                                          <p:attrName>style.visibility</p:attrName>
                                        </p:attrNameLst>
                                      </p:cBhvr>
                                      <p:to>
                                        <p:strVal val="visible"/>
                                      </p:to>
                                    </p:set>
                                    <p:anim calcmode="lin" valueType="num">
                                      <p:cBhvr additive="base">
                                        <p:cTn id="10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
                                            <p:txEl>
                                              <p:pRg st="7" end="7"/>
                                            </p:txEl>
                                          </p:spTgt>
                                        </p:tgtEl>
                                        <p:attrNameLst>
                                          <p:attrName>style.visibility</p:attrName>
                                        </p:attrNameLst>
                                      </p:cBhvr>
                                      <p:to>
                                        <p:strVal val="visible"/>
                                      </p:to>
                                    </p:set>
                                    <p:anim calcmode="lin" valueType="num">
                                      <p:cBhvr additive="base">
                                        <p:cTn id="10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 calcmode="lin" valueType="num">
                                      <p:cBhvr additive="base">
                                        <p:cTn id="1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38" y="137696"/>
            <a:ext cx="7893250" cy="1055666"/>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100" dirty="0">
                <a:latin typeface="Palatino Linotype"/>
                <a:cs typeface="Palatino Linotype"/>
              </a:rPr>
              <a:t>nous </a:t>
            </a:r>
            <a:r>
              <a:rPr lang="en-US" sz="2100" dirty="0" err="1">
                <a:latin typeface="Palatino Linotype"/>
                <a:cs typeface="Palatino Linotype"/>
              </a:rPr>
              <a:t>sommes</a:t>
            </a:r>
            <a:r>
              <a:rPr lang="en-US" sz="2100" dirty="0">
                <a:latin typeface="Palatino Linotype"/>
                <a:cs typeface="Palatino Linotype"/>
              </a:rPr>
              <a:t> </a:t>
            </a:r>
            <a:r>
              <a:rPr lang="en-US" sz="2100" b="1" dirty="0" err="1">
                <a:latin typeface="Palatino Linotype"/>
                <a:cs typeface="Palatino Linotype"/>
              </a:rPr>
              <a:t>mercredi</a:t>
            </a:r>
            <a:r>
              <a:rPr lang="en-US" sz="2100" dirty="0">
                <a:latin typeface="Palatino Linotype"/>
                <a:cs typeface="Palatino Linotype"/>
              </a:rPr>
              <a:t>, le </a:t>
            </a:r>
            <a:r>
              <a:rPr lang="en-US" sz="2100" dirty="0" err="1">
                <a:latin typeface="Palatino Linotype"/>
                <a:cs typeface="Palatino Linotype"/>
              </a:rPr>
              <a:t>treize</a:t>
            </a:r>
            <a:r>
              <a:rPr lang="en-US" sz="2100" dirty="0">
                <a:latin typeface="Palatino Linotype"/>
                <a:cs typeface="Palatino Linotype"/>
              </a:rPr>
              <a:t> </a:t>
            </a:r>
            <a:r>
              <a:rPr lang="en-US" sz="2100" dirty="0" err="1">
                <a:latin typeface="Palatino Linotype"/>
                <a:cs typeface="Palatino Linotype"/>
              </a:rPr>
              <a:t>décembre</a:t>
            </a:r>
            <a:r>
              <a:rPr lang="en-US" sz="2100" dirty="0">
                <a:latin typeface="Palatino Linotype"/>
                <a:cs typeface="Palatino Linotype"/>
              </a:rPr>
              <a:t> </a:t>
            </a:r>
            <a:r>
              <a:rPr lang="en-US" sz="2100" dirty="0" err="1">
                <a:latin typeface="Palatino Linotype"/>
                <a:cs typeface="Palatino Linotype"/>
              </a:rPr>
              <a:t>deux</a:t>
            </a:r>
            <a:r>
              <a:rPr lang="en-US" sz="2100" dirty="0">
                <a:latin typeface="Palatino Linotype"/>
                <a:cs typeface="Palatino Linotype"/>
              </a:rPr>
              <a:t> mille dix-</a:t>
            </a:r>
            <a:r>
              <a:rPr lang="en-US" sz="2100" dirty="0" err="1">
                <a:latin typeface="Palatino Linotype"/>
                <a:cs typeface="Palatino Linotype"/>
              </a:rPr>
              <a:t>sept</a:t>
            </a:r>
            <a:endParaRPr lang="en-US" sz="2100" dirty="0"/>
          </a:p>
        </p:txBody>
      </p:sp>
      <p:sp>
        <p:nvSpPr>
          <p:cNvPr id="3" name="Content Placeholder 2"/>
          <p:cNvSpPr>
            <a:spLocks noGrp="1"/>
          </p:cNvSpPr>
          <p:nvPr>
            <p:ph sz="half" idx="1"/>
          </p:nvPr>
        </p:nvSpPr>
        <p:spPr>
          <a:xfrm>
            <a:off x="1040438" y="1524000"/>
            <a:ext cx="4052770" cy="5114978"/>
          </a:xfrm>
        </p:spPr>
        <p:txBody>
          <a:bodyPr/>
          <a:lstStyle/>
          <a:p>
            <a:endParaRPr lang="en-US" dirty="0"/>
          </a:p>
        </p:txBody>
      </p:sp>
      <p:sp>
        <p:nvSpPr>
          <p:cNvPr id="4" name="Content Placeholder 3"/>
          <p:cNvSpPr>
            <a:spLocks noGrp="1"/>
          </p:cNvSpPr>
          <p:nvPr>
            <p:ph sz="half" idx="2"/>
          </p:nvPr>
        </p:nvSpPr>
        <p:spPr>
          <a:xfrm>
            <a:off x="5276088" y="1524000"/>
            <a:ext cx="3657600" cy="5114978"/>
          </a:xfrm>
        </p:spPr>
        <p:txBody>
          <a:bodyPr/>
          <a:lstStyle/>
          <a:p>
            <a:endParaRPr lang="en-US" dirty="0"/>
          </a:p>
        </p:txBody>
      </p:sp>
    </p:spTree>
    <p:extLst>
      <p:ext uri="{BB962C8B-B14F-4D97-AF65-F5344CB8AC3E}">
        <p14:creationId xmlns:p14="http://schemas.microsoft.com/office/powerpoint/2010/main" val="1787049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38" y="122396"/>
            <a:ext cx="7908550" cy="867076"/>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jeudi</a:t>
            </a:r>
            <a:r>
              <a:rPr lang="en-US" sz="2200" dirty="0">
                <a:latin typeface="Palatino Linotype"/>
                <a:cs typeface="Palatino Linotype"/>
              </a:rPr>
              <a:t>, le </a:t>
            </a:r>
            <a:r>
              <a:rPr lang="en-US" sz="2200" dirty="0" err="1">
                <a:latin typeface="Palatino Linotype"/>
                <a:cs typeface="Palatino Linotype"/>
              </a:rPr>
              <a:t>quatorze</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025138" y="1166691"/>
            <a:ext cx="3901644" cy="5396794"/>
          </a:xfrm>
        </p:spPr>
        <p:txBody>
          <a:bodyPr>
            <a:noAutofit/>
          </a:bodyPr>
          <a:lstStyle/>
          <a:p>
            <a:r>
              <a:rPr lang="en-US" sz="2400" dirty="0" smtClean="0">
                <a:latin typeface="Palatino Linotype"/>
                <a:cs typeface="Palatino Linotype"/>
              </a:rPr>
              <a:t>la </a:t>
            </a:r>
            <a:r>
              <a:rPr lang="en-US" sz="2400" dirty="0" err="1" smtClean="0">
                <a:latin typeface="Palatino Linotype"/>
                <a:cs typeface="Palatino Linotype"/>
              </a:rPr>
              <a:t>veille</a:t>
            </a:r>
            <a:r>
              <a:rPr lang="en-US" sz="2400" dirty="0" smtClean="0">
                <a:latin typeface="Palatino Linotype"/>
                <a:cs typeface="Palatino Linotype"/>
              </a:rPr>
              <a:t> de Noël	 		</a:t>
            </a:r>
            <a:r>
              <a:rPr lang="en-US" sz="2400" i="1" dirty="0" smtClean="0">
                <a:solidFill>
                  <a:srgbClr val="0000FF"/>
                </a:solidFill>
                <a:latin typeface="Palatino Linotype"/>
                <a:cs typeface="Palatino Linotype"/>
              </a:rPr>
              <a:t>Christmas Eve</a:t>
            </a:r>
          </a:p>
          <a:p>
            <a:r>
              <a:rPr lang="en-US" sz="2400" dirty="0" err="1" smtClean="0">
                <a:latin typeface="Palatino Linotype"/>
                <a:cs typeface="Palatino Linotype"/>
              </a:rPr>
              <a:t>Joyeux</a:t>
            </a:r>
            <a:r>
              <a:rPr lang="en-US" sz="2400" dirty="0" smtClean="0">
                <a:latin typeface="Palatino Linotype"/>
                <a:cs typeface="Palatino Linotype"/>
              </a:rPr>
              <a:t> Noël	</a:t>
            </a:r>
            <a:r>
              <a:rPr lang="en-US" sz="2400" i="1" dirty="0" smtClean="0">
                <a:solidFill>
                  <a:srgbClr val="0000FF"/>
                </a:solidFill>
                <a:latin typeface="Palatino Linotype"/>
                <a:cs typeface="Palatino Linotype"/>
              </a:rPr>
              <a:t>Merry 		       Christmas</a:t>
            </a:r>
          </a:p>
          <a:p>
            <a:r>
              <a:rPr lang="en-US" sz="2400" dirty="0" smtClean="0">
                <a:latin typeface="Palatino Linotype"/>
                <a:cs typeface="Palatino Linotype"/>
              </a:rPr>
              <a:t>la Saint-</a:t>
            </a:r>
            <a:r>
              <a:rPr lang="en-US" sz="2400" dirty="0" err="1" smtClean="0">
                <a:latin typeface="Palatino Linotype"/>
                <a:cs typeface="Palatino Linotype"/>
              </a:rPr>
              <a:t>Sylvestre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New  		       Year’s Eve</a:t>
            </a:r>
          </a:p>
          <a:p>
            <a:r>
              <a:rPr lang="en-US" sz="2400" dirty="0" smtClean="0">
                <a:latin typeface="Palatino Linotype"/>
                <a:cs typeface="Palatino Linotype"/>
              </a:rPr>
              <a:t>le jour de </a:t>
            </a:r>
            <a:r>
              <a:rPr lang="en-US" sz="2400" dirty="0" err="1" smtClean="0">
                <a:latin typeface="Palatino Linotype"/>
                <a:cs typeface="Palatino Linotype"/>
              </a:rPr>
              <a:t>l’an</a:t>
            </a:r>
            <a:r>
              <a:rPr lang="en-US" sz="2400" dirty="0" smtClean="0">
                <a:latin typeface="Palatino Linotype"/>
                <a:cs typeface="Palatino Linotype"/>
              </a:rPr>
              <a:t>	</a:t>
            </a:r>
            <a:r>
              <a:rPr lang="en-US" sz="2400" i="1" dirty="0" smtClean="0">
                <a:solidFill>
                  <a:srgbClr val="0000FF"/>
                </a:solidFill>
                <a:latin typeface="Palatino Linotype"/>
                <a:cs typeface="Palatino Linotype"/>
              </a:rPr>
              <a:t>New  		      Year’s Day</a:t>
            </a:r>
          </a:p>
          <a:p>
            <a:r>
              <a:rPr lang="en-US" sz="2400" dirty="0" smtClean="0">
                <a:latin typeface="Palatino Linotype"/>
                <a:cs typeface="Palatino Linotype"/>
              </a:rPr>
              <a:t>le 6 </a:t>
            </a:r>
            <a:r>
              <a:rPr lang="en-US" sz="2400" dirty="0" err="1" smtClean="0">
                <a:latin typeface="Palatino Linotype"/>
                <a:cs typeface="Palatino Linotype"/>
              </a:rPr>
              <a:t>janvier</a:t>
            </a:r>
            <a:r>
              <a:rPr lang="en-US" sz="2400" dirty="0" smtClean="0">
                <a:latin typeface="Palatino Linotype"/>
                <a:cs typeface="Palatino Linotype"/>
              </a:rPr>
              <a:t> </a:t>
            </a:r>
            <a:r>
              <a:rPr lang="en-US" sz="2400" dirty="0" err="1" smtClean="0">
                <a:latin typeface="Palatino Linotype"/>
                <a:cs typeface="Palatino Linotype"/>
              </a:rPr>
              <a:t>est</a:t>
            </a:r>
            <a:r>
              <a:rPr lang="en-US" sz="2400" dirty="0" smtClean="0">
                <a:latin typeface="Palatino Linotype"/>
                <a:cs typeface="Palatino Linotype"/>
              </a:rPr>
              <a:t> </a:t>
            </a:r>
            <a:r>
              <a:rPr lang="en-US" sz="2400" dirty="0" err="1" smtClean="0">
                <a:latin typeface="Palatino Linotype"/>
                <a:cs typeface="Palatino Linotype"/>
              </a:rPr>
              <a:t>Épiphanie</a:t>
            </a:r>
            <a:r>
              <a:rPr lang="en-US" sz="2400" dirty="0" smtClean="0">
                <a:latin typeface="Palatino Linotype"/>
                <a:cs typeface="Palatino Linotype"/>
              </a:rPr>
              <a:t>, la fête des </a:t>
            </a:r>
            <a:r>
              <a:rPr lang="en-US" sz="2400" dirty="0" err="1" smtClean="0">
                <a:latin typeface="Palatino Linotype"/>
                <a:cs typeface="Palatino Linotype"/>
              </a:rPr>
              <a:t>Rois</a:t>
            </a:r>
            <a:r>
              <a:rPr lang="en-US" sz="2400" dirty="0" smtClean="0">
                <a:latin typeface="Palatino Linotype"/>
                <a:cs typeface="Palatino Linotype"/>
              </a:rPr>
              <a:t>	    </a:t>
            </a:r>
            <a:r>
              <a:rPr lang="en-US" sz="2400" i="1" dirty="0" smtClean="0">
                <a:solidFill>
                  <a:srgbClr val="0000FF"/>
                </a:solidFill>
                <a:latin typeface="Palatino Linotype"/>
                <a:cs typeface="Palatino Linotype"/>
              </a:rPr>
              <a:t>January 6 is     the feast of the Epiphany,  	   	        Three Kings Day</a:t>
            </a:r>
            <a:endParaRPr lang="en-US" sz="2400" i="1" dirty="0">
              <a:solidFill>
                <a:srgbClr val="0000FF"/>
              </a:solidFill>
              <a:latin typeface="Palatino Linotype"/>
              <a:cs typeface="Palatino Linotype"/>
            </a:endParaRPr>
          </a:p>
        </p:txBody>
      </p:sp>
      <p:sp>
        <p:nvSpPr>
          <p:cNvPr id="4" name="Content Placeholder 3"/>
          <p:cNvSpPr>
            <a:spLocks noGrp="1"/>
          </p:cNvSpPr>
          <p:nvPr>
            <p:ph sz="half" idx="2"/>
          </p:nvPr>
        </p:nvSpPr>
        <p:spPr>
          <a:xfrm>
            <a:off x="5079787" y="1166691"/>
            <a:ext cx="3853901" cy="5519190"/>
          </a:xfrm>
        </p:spPr>
        <p:txBody>
          <a:bodyPr>
            <a:normAutofit/>
          </a:bodyPr>
          <a:lstStyle/>
          <a:p>
            <a:r>
              <a:rPr lang="en-US" sz="2400" dirty="0" smtClean="0">
                <a:latin typeface="Palatino Linotype"/>
                <a:cs typeface="Palatino Linotype"/>
              </a:rPr>
              <a:t>le chant de No</a:t>
            </a:r>
            <a:r>
              <a:rPr lang="en-US" sz="2400" dirty="0" smtClean="0">
                <a:latin typeface="Palatino Linotype"/>
                <a:cs typeface="Palatino Linotype"/>
              </a:rPr>
              <a:t>ël		 	          </a:t>
            </a:r>
            <a:r>
              <a:rPr lang="en-US" sz="2400" i="1" dirty="0" smtClean="0">
                <a:solidFill>
                  <a:srgbClr val="0000FF"/>
                </a:solidFill>
                <a:latin typeface="Palatino Linotype"/>
                <a:cs typeface="Palatino Linotype"/>
              </a:rPr>
              <a:t>Christmas carol</a:t>
            </a:r>
          </a:p>
          <a:p>
            <a:r>
              <a:rPr lang="en-US" sz="2400" dirty="0" smtClean="0">
                <a:latin typeface="Palatino Linotype"/>
                <a:cs typeface="Palatino Linotype"/>
              </a:rPr>
              <a:t>la </a:t>
            </a:r>
            <a:r>
              <a:rPr lang="en-US" sz="2400" dirty="0" err="1" smtClean="0">
                <a:latin typeface="Palatino Linotype"/>
                <a:cs typeface="Palatino Linotype"/>
              </a:rPr>
              <a:t>messe</a:t>
            </a:r>
            <a:r>
              <a:rPr lang="en-US" sz="2400" dirty="0" smtClean="0">
                <a:latin typeface="Palatino Linotype"/>
                <a:cs typeface="Palatino Linotype"/>
              </a:rPr>
              <a:t> de </a:t>
            </a:r>
            <a:r>
              <a:rPr lang="en-US" sz="2400" dirty="0" err="1" smtClean="0">
                <a:latin typeface="Palatino Linotype"/>
                <a:cs typeface="Palatino Linotype"/>
              </a:rPr>
              <a:t>minuit</a:t>
            </a:r>
            <a:r>
              <a:rPr lang="en-US" sz="2400" dirty="0" smtClean="0">
                <a:latin typeface="Palatino Linotype"/>
                <a:cs typeface="Palatino Linotype"/>
              </a:rPr>
              <a:t>	  	            </a:t>
            </a:r>
            <a:r>
              <a:rPr lang="en-US" sz="2400" i="1" dirty="0" smtClean="0">
                <a:solidFill>
                  <a:srgbClr val="0000FF"/>
                </a:solidFill>
                <a:latin typeface="Palatino Linotype"/>
                <a:cs typeface="Palatino Linotype"/>
              </a:rPr>
              <a:t>midnight mass</a:t>
            </a:r>
          </a:p>
          <a:p>
            <a:r>
              <a:rPr lang="en-US" sz="2400" dirty="0" smtClean="0">
                <a:latin typeface="Palatino Linotype"/>
                <a:cs typeface="Palatino Linotype"/>
              </a:rPr>
              <a:t>le </a:t>
            </a:r>
            <a:r>
              <a:rPr lang="en-US" sz="2400" dirty="0" err="1" smtClean="0">
                <a:latin typeface="Palatino Linotype"/>
                <a:cs typeface="Palatino Linotype"/>
              </a:rPr>
              <a:t>sapin</a:t>
            </a:r>
            <a:r>
              <a:rPr lang="en-US" sz="2400" dirty="0" smtClean="0">
                <a:latin typeface="Palatino Linotype"/>
                <a:cs typeface="Palatino Linotype"/>
              </a:rPr>
              <a:t> de Noël	 		</a:t>
            </a:r>
            <a:r>
              <a:rPr lang="en-US" sz="2400" i="1" dirty="0" smtClean="0">
                <a:solidFill>
                  <a:srgbClr val="0000FF"/>
                </a:solidFill>
                <a:latin typeface="Palatino Linotype"/>
                <a:cs typeface="Palatino Linotype"/>
              </a:rPr>
              <a:t>Christmas tree</a:t>
            </a:r>
          </a:p>
          <a:p>
            <a:r>
              <a:rPr lang="en-US" sz="2400" dirty="0" smtClean="0">
                <a:latin typeface="Palatino Linotype"/>
                <a:cs typeface="Palatino Linotype"/>
              </a:rPr>
              <a:t>Bonne fête !       </a:t>
            </a:r>
            <a:r>
              <a:rPr lang="en-US" sz="2400" i="1" dirty="0" smtClean="0">
                <a:solidFill>
                  <a:srgbClr val="0000FF"/>
                </a:solidFill>
                <a:latin typeface="Palatino Linotype"/>
                <a:cs typeface="Palatino Linotype"/>
              </a:rPr>
              <a:t>Happy 		       holidays!</a:t>
            </a:r>
          </a:p>
          <a:p>
            <a:r>
              <a:rPr lang="en-US" sz="2400" dirty="0" smtClean="0">
                <a:latin typeface="Palatino Linotype"/>
                <a:cs typeface="Palatino Linotype"/>
              </a:rPr>
              <a:t>le </a:t>
            </a:r>
            <a:r>
              <a:rPr lang="en-US" sz="2400" dirty="0" err="1" smtClean="0">
                <a:latin typeface="Palatino Linotype"/>
                <a:cs typeface="Palatino Linotype"/>
              </a:rPr>
              <a:t>houx</a:t>
            </a:r>
            <a:r>
              <a:rPr lang="en-US" sz="2400" dirty="0" smtClean="0">
                <a:latin typeface="Palatino Linotype"/>
                <a:cs typeface="Palatino Linotype"/>
              </a:rPr>
              <a:t>		</a:t>
            </a:r>
            <a:r>
              <a:rPr lang="en-US" sz="2400" i="1" dirty="0" smtClean="0">
                <a:solidFill>
                  <a:srgbClr val="0000FF"/>
                </a:solidFill>
                <a:latin typeface="Palatino Linotype"/>
                <a:cs typeface="Palatino Linotype"/>
              </a:rPr>
              <a:t>holly</a:t>
            </a:r>
          </a:p>
          <a:p>
            <a:r>
              <a:rPr lang="en-US" sz="2400" dirty="0" smtClean="0">
                <a:latin typeface="Palatino Linotype"/>
                <a:cs typeface="Palatino Linotype"/>
              </a:rPr>
              <a:t>le </a:t>
            </a:r>
            <a:r>
              <a:rPr lang="en-US" sz="2400" dirty="0" err="1" smtClean="0">
                <a:latin typeface="Palatino Linotype"/>
                <a:cs typeface="Palatino Linotype"/>
              </a:rPr>
              <a:t>Père</a:t>
            </a:r>
            <a:r>
              <a:rPr lang="en-US" sz="2400" dirty="0" smtClean="0">
                <a:latin typeface="Palatino Linotype"/>
                <a:cs typeface="Palatino Linotype"/>
              </a:rPr>
              <a:t> Noël	</a:t>
            </a:r>
            <a:r>
              <a:rPr lang="en-US" sz="2400" i="1" dirty="0" smtClean="0">
                <a:solidFill>
                  <a:srgbClr val="0000FF"/>
                </a:solidFill>
                <a:latin typeface="Palatino Linotype"/>
                <a:cs typeface="Palatino Linotype"/>
              </a:rPr>
              <a:t>Father  		       Christmas</a:t>
            </a:r>
          </a:p>
          <a:p>
            <a:r>
              <a:rPr lang="en-US" sz="2400" dirty="0" smtClean="0">
                <a:latin typeface="Palatino Linotype"/>
                <a:cs typeface="Palatino Linotype"/>
              </a:rPr>
              <a:t>le </a:t>
            </a:r>
            <a:r>
              <a:rPr lang="en-US" sz="2400" dirty="0" err="1" smtClean="0">
                <a:latin typeface="Palatino Linotype"/>
                <a:cs typeface="Palatino Linotype"/>
              </a:rPr>
              <a:t>Hanoukka</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Hanukkah</a:t>
            </a:r>
          </a:p>
          <a:p>
            <a:r>
              <a:rPr lang="en-US" sz="2400" dirty="0" smtClean="0">
                <a:latin typeface="Palatino Linotype"/>
                <a:cs typeface="Palatino Linotype"/>
              </a:rPr>
              <a:t>le </a:t>
            </a:r>
            <a:r>
              <a:rPr lang="en-US" sz="2400" dirty="0" err="1" smtClean="0">
                <a:latin typeface="Palatino Linotype"/>
                <a:cs typeface="Palatino Linotype"/>
              </a:rPr>
              <a:t>menora</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menorah</a:t>
            </a:r>
            <a:endParaRPr lang="en-US" sz="2400" i="1" dirty="0">
              <a:solidFill>
                <a:srgbClr val="0000FF"/>
              </a:solidFill>
              <a:latin typeface="Palatino Linotype"/>
              <a:cs typeface="Palatino Linotype"/>
            </a:endParaRPr>
          </a:p>
        </p:txBody>
      </p:sp>
    </p:spTree>
    <p:extLst>
      <p:ext uri="{BB962C8B-B14F-4D97-AF65-F5344CB8AC3E}">
        <p14:creationId xmlns:p14="http://schemas.microsoft.com/office/powerpoint/2010/main" val="35573738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p:cTn id="4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p:cTn id="4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 calcmode="lin" valueType="num">
                                      <p:cBhvr>
                                        <p:cTn id="56"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57"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58" dur="10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 calcmode="lin" valueType="num">
                                      <p:cBhvr>
                                        <p:cTn id="63"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64"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65" dur="1000"/>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 calcmode="lin" valueType="num">
                                      <p:cBhvr>
                                        <p:cTn id="70"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71"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72" dur="10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 calcmode="lin" valueType="num">
                                      <p:cBhvr>
                                        <p:cTn id="77"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78"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79" dur="1000"/>
                                        <p:tgtEl>
                                          <p:spTgt spid="4">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
                                            <p:txEl>
                                              <p:pRg st="6" end="6"/>
                                            </p:txEl>
                                          </p:spTgt>
                                        </p:tgtEl>
                                        <p:attrNameLst>
                                          <p:attrName>style.visibility</p:attrName>
                                        </p:attrNameLst>
                                      </p:cBhvr>
                                      <p:to>
                                        <p:strVal val="visible"/>
                                      </p:to>
                                    </p:set>
                                    <p:anim calcmode="lin" valueType="num">
                                      <p:cBhvr>
                                        <p:cTn id="84"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85"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86" dur="1000"/>
                                        <p:tgtEl>
                                          <p:spTgt spid="4">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 calcmode="lin" valueType="num">
                                      <p:cBhvr>
                                        <p:cTn id="91"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92"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93"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38" y="152996"/>
            <a:ext cx="7908550" cy="1040366"/>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jeudi</a:t>
            </a:r>
            <a:r>
              <a:rPr lang="en-US" sz="2200" dirty="0">
                <a:latin typeface="Palatino Linotype"/>
                <a:cs typeface="Palatino Linotype"/>
              </a:rPr>
              <a:t>, le </a:t>
            </a:r>
            <a:r>
              <a:rPr lang="en-US" sz="2200" dirty="0" err="1">
                <a:latin typeface="Palatino Linotype"/>
                <a:cs typeface="Palatino Linotype"/>
              </a:rPr>
              <a:t>quatorze</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025138" y="1361655"/>
            <a:ext cx="3855742" cy="5261247"/>
          </a:xfrm>
        </p:spPr>
        <p:txBody>
          <a:bodyPr/>
          <a:lstStyle/>
          <a:p>
            <a:endParaRPr lang="en-US" dirty="0"/>
          </a:p>
        </p:txBody>
      </p:sp>
      <p:sp>
        <p:nvSpPr>
          <p:cNvPr id="4" name="Content Placeholder 3"/>
          <p:cNvSpPr>
            <a:spLocks noGrp="1"/>
          </p:cNvSpPr>
          <p:nvPr>
            <p:ph sz="half" idx="2"/>
          </p:nvPr>
        </p:nvSpPr>
        <p:spPr>
          <a:xfrm>
            <a:off x="5033886" y="1361654"/>
            <a:ext cx="3899802" cy="5261247"/>
          </a:xfrm>
        </p:spPr>
        <p:txBody>
          <a:bodyPr/>
          <a:lstStyle/>
          <a:p>
            <a:endParaRPr lang="en-US" dirty="0"/>
          </a:p>
        </p:txBody>
      </p:sp>
    </p:spTree>
    <p:extLst>
      <p:ext uri="{BB962C8B-B14F-4D97-AF65-F5344CB8AC3E}">
        <p14:creationId xmlns:p14="http://schemas.microsoft.com/office/powerpoint/2010/main" val="26276795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0" y="152996"/>
            <a:ext cx="7862648" cy="777403"/>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100" dirty="0">
                <a:latin typeface="Palatino Linotype"/>
                <a:cs typeface="Palatino Linotype"/>
              </a:rPr>
              <a:t>nous </a:t>
            </a:r>
            <a:r>
              <a:rPr lang="en-US" sz="2100" dirty="0" err="1">
                <a:latin typeface="Palatino Linotype"/>
                <a:cs typeface="Palatino Linotype"/>
              </a:rPr>
              <a:t>sommes</a:t>
            </a:r>
            <a:r>
              <a:rPr lang="en-US" sz="2100" dirty="0">
                <a:latin typeface="Palatino Linotype"/>
                <a:cs typeface="Palatino Linotype"/>
              </a:rPr>
              <a:t> </a:t>
            </a:r>
            <a:r>
              <a:rPr lang="en-US" sz="2100" b="1" dirty="0" err="1">
                <a:latin typeface="Palatino Linotype"/>
                <a:cs typeface="Palatino Linotype"/>
              </a:rPr>
              <a:t>vendredi</a:t>
            </a:r>
            <a:r>
              <a:rPr lang="en-US" sz="2100" dirty="0">
                <a:latin typeface="Palatino Linotype"/>
                <a:cs typeface="Palatino Linotype"/>
              </a:rPr>
              <a:t>, le </a:t>
            </a:r>
            <a:r>
              <a:rPr lang="en-US" sz="2100" dirty="0" err="1">
                <a:latin typeface="Palatino Linotype"/>
                <a:cs typeface="Palatino Linotype"/>
              </a:rPr>
              <a:t>quinze</a:t>
            </a:r>
            <a:r>
              <a:rPr lang="en-US" sz="2100" dirty="0">
                <a:latin typeface="Palatino Linotype"/>
                <a:cs typeface="Palatino Linotype"/>
              </a:rPr>
              <a:t> </a:t>
            </a:r>
            <a:r>
              <a:rPr lang="en-US" sz="2100" dirty="0" err="1">
                <a:latin typeface="Palatino Linotype"/>
                <a:cs typeface="Palatino Linotype"/>
              </a:rPr>
              <a:t>décembre</a:t>
            </a:r>
            <a:r>
              <a:rPr lang="en-US" sz="2100" dirty="0">
                <a:latin typeface="Palatino Linotype"/>
                <a:cs typeface="Palatino Linotype"/>
              </a:rPr>
              <a:t> </a:t>
            </a:r>
            <a:r>
              <a:rPr lang="en-US" sz="2100" dirty="0" err="1">
                <a:latin typeface="Palatino Linotype"/>
                <a:cs typeface="Palatino Linotype"/>
              </a:rPr>
              <a:t>deux</a:t>
            </a:r>
            <a:r>
              <a:rPr lang="en-US" sz="2100" dirty="0">
                <a:latin typeface="Palatino Linotype"/>
                <a:cs typeface="Palatino Linotype"/>
              </a:rPr>
              <a:t> mille dix-</a:t>
            </a:r>
            <a:r>
              <a:rPr lang="en-US" sz="2100" dirty="0" err="1">
                <a:latin typeface="Palatino Linotype"/>
                <a:cs typeface="Palatino Linotype"/>
              </a:rPr>
              <a:t>sept</a:t>
            </a:r>
            <a:endParaRPr lang="en-US" sz="2100" dirty="0"/>
          </a:p>
        </p:txBody>
      </p:sp>
      <p:sp>
        <p:nvSpPr>
          <p:cNvPr id="3" name="Content Placeholder 2"/>
          <p:cNvSpPr>
            <a:spLocks noGrp="1"/>
          </p:cNvSpPr>
          <p:nvPr>
            <p:ph sz="half" idx="1"/>
          </p:nvPr>
        </p:nvSpPr>
        <p:spPr>
          <a:xfrm>
            <a:off x="945040" y="1181459"/>
            <a:ext cx="4150048" cy="5519721"/>
          </a:xfrm>
        </p:spPr>
        <p:txBody>
          <a:bodyPr>
            <a:noAutofit/>
          </a:bodyPr>
          <a:lstStyle/>
          <a:p>
            <a:pPr>
              <a:spcBef>
                <a:spcPts val="0"/>
              </a:spcBef>
              <a:spcAft>
                <a:spcPts val="800"/>
              </a:spcAft>
              <a:buFont typeface="Wingdings" charset="2"/>
              <a:buChar char="§"/>
            </a:pPr>
            <a:r>
              <a:rPr lang="en-US" sz="2400" dirty="0" err="1" smtClean="0">
                <a:latin typeface="Palatino Linotype"/>
                <a:cs typeface="Palatino Linotype"/>
              </a:rPr>
              <a:t>une</a:t>
            </a:r>
            <a:r>
              <a:rPr lang="en-US" sz="2400" dirty="0" smtClean="0">
                <a:latin typeface="Palatino Linotype"/>
                <a:cs typeface="Palatino Linotype"/>
              </a:rPr>
              <a:t> boule</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ornament</a:t>
            </a:r>
          </a:p>
          <a:p>
            <a:pPr>
              <a:spcBef>
                <a:spcPts val="0"/>
              </a:spcBef>
              <a:spcAft>
                <a:spcPts val="800"/>
              </a:spcAft>
              <a:buFont typeface="Wingdings" charset="2"/>
              <a:buChar char="§"/>
            </a:pPr>
            <a:r>
              <a:rPr lang="en-US" sz="2400" dirty="0" err="1" smtClean="0">
                <a:latin typeface="Palatino Linotype"/>
                <a:cs typeface="Palatino Linotype"/>
              </a:rPr>
              <a:t>une</a:t>
            </a:r>
            <a:r>
              <a:rPr lang="en-US" sz="2400" dirty="0" smtClean="0">
                <a:latin typeface="Palatino Linotype"/>
                <a:cs typeface="Palatino Linotype"/>
              </a:rPr>
              <a:t> </a:t>
            </a:r>
            <a:r>
              <a:rPr lang="en-US" sz="2400" dirty="0" err="1" smtClean="0">
                <a:latin typeface="Palatino Linotype"/>
                <a:cs typeface="Palatino Linotype"/>
              </a:rPr>
              <a:t>guirlande</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garland</a:t>
            </a:r>
          </a:p>
          <a:p>
            <a:pPr>
              <a:spcBef>
                <a:spcPts val="0"/>
              </a:spcBef>
              <a:spcAft>
                <a:spcPts val="800"/>
              </a:spcAft>
              <a:buFont typeface="Wingdings" charset="2"/>
              <a:buChar char="§"/>
            </a:pPr>
            <a:r>
              <a:rPr lang="en-US" sz="2400" dirty="0" err="1" smtClean="0">
                <a:latin typeface="Palatino Linotype"/>
                <a:cs typeface="Palatino Linotype"/>
              </a:rPr>
              <a:t>une</a:t>
            </a:r>
            <a:r>
              <a:rPr lang="en-US" sz="2400" dirty="0" smtClean="0">
                <a:latin typeface="Palatino Linotype"/>
                <a:cs typeface="Palatino Linotype"/>
              </a:rPr>
              <a:t> </a:t>
            </a:r>
            <a:r>
              <a:rPr lang="en-US" sz="2400" dirty="0" err="1" smtClean="0">
                <a:latin typeface="Palatino Linotype"/>
                <a:cs typeface="Palatino Linotype"/>
              </a:rPr>
              <a:t>étoile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star</a:t>
            </a:r>
            <a:endParaRPr lang="en-US" sz="2400" i="1" dirty="0">
              <a:solidFill>
                <a:srgbClr val="0000FF"/>
              </a:solidFill>
              <a:latin typeface="Palatino Linotype"/>
              <a:cs typeface="Palatino Linotype"/>
            </a:endParaRPr>
          </a:p>
          <a:p>
            <a:pPr>
              <a:spcBef>
                <a:spcPts val="0"/>
              </a:spcBef>
              <a:spcAft>
                <a:spcPts val="800"/>
              </a:spcAft>
              <a:buFont typeface="Wingdings" charset="2"/>
              <a:buChar char="§"/>
            </a:pPr>
            <a:r>
              <a:rPr lang="en-US" sz="2400" dirty="0" err="1" smtClean="0">
                <a:latin typeface="Palatino Linotype"/>
                <a:cs typeface="Palatino Linotype"/>
              </a:rPr>
              <a:t>une</a:t>
            </a:r>
            <a:r>
              <a:rPr lang="en-US" sz="2400" dirty="0" smtClean="0">
                <a:latin typeface="Palatino Linotype"/>
                <a:cs typeface="Palatino Linotype"/>
              </a:rPr>
              <a:t> </a:t>
            </a:r>
            <a:r>
              <a:rPr lang="en-US" sz="2400" dirty="0" err="1" smtClean="0">
                <a:latin typeface="Palatino Linotype"/>
                <a:cs typeface="Palatino Linotype"/>
              </a:rPr>
              <a:t>couronne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wreath</a:t>
            </a:r>
          </a:p>
          <a:p>
            <a:pPr>
              <a:spcBef>
                <a:spcPts val="0"/>
              </a:spcBef>
              <a:spcAft>
                <a:spcPts val="800"/>
              </a:spcAft>
              <a:buFont typeface="Wingdings" charset="2"/>
              <a:buChar char="§"/>
            </a:pPr>
            <a:r>
              <a:rPr lang="en-US" sz="2400" dirty="0" smtClean="0">
                <a:latin typeface="Palatino Linotype"/>
                <a:cs typeface="Palatino Linotype"/>
              </a:rPr>
              <a:t>un bas, </a:t>
            </a:r>
            <a:r>
              <a:rPr lang="en-US" sz="2400" dirty="0" err="1" smtClean="0">
                <a:latin typeface="Palatino Linotype"/>
                <a:cs typeface="Palatino Linotype"/>
              </a:rPr>
              <a:t>une</a:t>
            </a:r>
            <a:r>
              <a:rPr lang="en-US" sz="2400" dirty="0" smtClean="0">
                <a:latin typeface="Palatino Linotype"/>
                <a:cs typeface="Palatino Linotype"/>
              </a:rPr>
              <a:t> </a:t>
            </a:r>
            <a:r>
              <a:rPr lang="en-US" sz="2400" dirty="0" err="1" smtClean="0">
                <a:latin typeface="Palatino Linotype"/>
                <a:cs typeface="Palatino Linotype"/>
              </a:rPr>
              <a:t>chaussette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stocking</a:t>
            </a:r>
          </a:p>
          <a:p>
            <a:pPr>
              <a:spcBef>
                <a:spcPts val="0"/>
              </a:spcBef>
              <a:spcAft>
                <a:spcPts val="800"/>
              </a:spcAft>
              <a:buFont typeface="Wingdings" charset="2"/>
              <a:buChar char="§"/>
            </a:pPr>
            <a:r>
              <a:rPr lang="en-US" sz="2400" dirty="0" smtClean="0">
                <a:latin typeface="Palatino Linotype"/>
                <a:cs typeface="Palatino Linotype"/>
              </a:rPr>
              <a:t>Le </a:t>
            </a:r>
            <a:r>
              <a:rPr lang="en-US" sz="2400" dirty="0" err="1" smtClean="0">
                <a:latin typeface="Palatino Linotype"/>
                <a:cs typeface="Palatino Linotype"/>
              </a:rPr>
              <a:t>Père</a:t>
            </a:r>
            <a:r>
              <a:rPr lang="en-US" sz="2400" dirty="0" smtClean="0">
                <a:latin typeface="Palatino Linotype"/>
                <a:cs typeface="Palatino Linotype"/>
              </a:rPr>
              <a:t> Noël    </a:t>
            </a:r>
            <a:r>
              <a:rPr lang="en-US" sz="2400" i="1" dirty="0" smtClean="0">
                <a:solidFill>
                  <a:srgbClr val="0000FF"/>
                </a:solidFill>
                <a:latin typeface="Palatino Linotype"/>
                <a:cs typeface="Palatino Linotype"/>
              </a:rPr>
              <a:t>Santa Claus</a:t>
            </a:r>
          </a:p>
          <a:p>
            <a:pPr>
              <a:spcBef>
                <a:spcPts val="0"/>
              </a:spcBef>
              <a:spcAft>
                <a:spcPts val="800"/>
              </a:spcAft>
              <a:buFont typeface="Wingdings" charset="2"/>
              <a:buChar char="§"/>
            </a:pPr>
            <a:r>
              <a:rPr lang="en-US" sz="2400" dirty="0" smtClean="0">
                <a:latin typeface="Palatino Linotype"/>
                <a:cs typeface="Palatino Linotype"/>
              </a:rPr>
              <a:t>un </a:t>
            </a:r>
            <a:r>
              <a:rPr lang="en-US" sz="2400" dirty="0" err="1" smtClean="0">
                <a:latin typeface="Palatino Linotype"/>
                <a:cs typeface="Palatino Linotype"/>
              </a:rPr>
              <a:t>sucre</a:t>
            </a:r>
            <a:r>
              <a:rPr lang="en-US" sz="2400" dirty="0" smtClean="0">
                <a:latin typeface="Palatino Linotype"/>
                <a:cs typeface="Palatino Linotype"/>
              </a:rPr>
              <a:t> </a:t>
            </a:r>
            <a:r>
              <a:rPr lang="en-US" sz="2400" dirty="0" err="1" smtClean="0">
                <a:latin typeface="Palatino Linotype"/>
                <a:cs typeface="Palatino Linotype"/>
              </a:rPr>
              <a:t>d’orge</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candy cane</a:t>
            </a:r>
          </a:p>
          <a:p>
            <a:pPr>
              <a:spcBef>
                <a:spcPts val="0"/>
              </a:spcBef>
              <a:spcAft>
                <a:spcPts val="800"/>
              </a:spcAft>
              <a:buFont typeface="Wingdings" charset="2"/>
              <a:buChar char="§"/>
            </a:pPr>
            <a:r>
              <a:rPr lang="en-US" sz="2400" dirty="0" smtClean="0">
                <a:latin typeface="Palatino Linotype"/>
                <a:cs typeface="Palatino Linotype"/>
              </a:rPr>
              <a:t>un </a:t>
            </a:r>
            <a:r>
              <a:rPr lang="en-US" sz="2400" dirty="0" err="1" smtClean="0">
                <a:latin typeface="Palatino Linotype"/>
                <a:cs typeface="Palatino Linotype"/>
              </a:rPr>
              <a:t>bonhomme</a:t>
            </a:r>
            <a:r>
              <a:rPr lang="en-US" sz="2400" dirty="0" smtClean="0">
                <a:latin typeface="Palatino Linotype"/>
                <a:cs typeface="Palatino Linotype"/>
              </a:rPr>
              <a:t> en pain </a:t>
            </a:r>
            <a:r>
              <a:rPr lang="en-US" sz="2400" dirty="0" err="1" smtClean="0">
                <a:latin typeface="Palatino Linotype"/>
                <a:cs typeface="Palatino Linotype"/>
              </a:rPr>
              <a:t>d’épice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gingerbread man</a:t>
            </a:r>
          </a:p>
          <a:p>
            <a:pPr>
              <a:spcBef>
                <a:spcPts val="0"/>
              </a:spcBef>
              <a:spcAft>
                <a:spcPts val="800"/>
              </a:spcAft>
              <a:buFont typeface="Wingdings" charset="2"/>
              <a:buChar char="§"/>
            </a:pPr>
            <a:r>
              <a:rPr lang="en-US" sz="2400" dirty="0" smtClean="0">
                <a:latin typeface="Palatino Linotype"/>
                <a:cs typeface="Palatino Linotype"/>
              </a:rPr>
              <a:t>de la </a:t>
            </a:r>
            <a:r>
              <a:rPr lang="en-US" sz="2400" dirty="0" err="1" smtClean="0">
                <a:latin typeface="Palatino Linotype"/>
                <a:cs typeface="Palatino Linotype"/>
              </a:rPr>
              <a:t>neige</a:t>
            </a:r>
            <a:r>
              <a:rPr lang="en-US" sz="2400" dirty="0" smtClean="0">
                <a:latin typeface="Palatino Linotype"/>
                <a:cs typeface="Palatino Linotype"/>
              </a:rPr>
              <a:t>	</a:t>
            </a:r>
            <a:r>
              <a:rPr lang="en-US" sz="2400" dirty="0" smtClean="0">
                <a:solidFill>
                  <a:srgbClr val="0000FF"/>
                </a:solidFill>
                <a:latin typeface="Palatino Linotype"/>
                <a:cs typeface="Palatino Linotype"/>
              </a:rPr>
              <a:t>	</a:t>
            </a:r>
            <a:r>
              <a:rPr lang="en-US" sz="2400" i="1" dirty="0" smtClean="0">
                <a:solidFill>
                  <a:srgbClr val="0000FF"/>
                </a:solidFill>
                <a:latin typeface="Palatino Linotype"/>
                <a:cs typeface="Palatino Linotype"/>
              </a:rPr>
              <a:t>snow</a:t>
            </a:r>
          </a:p>
          <a:p>
            <a:pPr>
              <a:spcBef>
                <a:spcPts val="0"/>
              </a:spcBef>
              <a:spcAft>
                <a:spcPts val="800"/>
              </a:spcAft>
              <a:buFont typeface="Wingdings" charset="2"/>
              <a:buChar char="§"/>
            </a:pPr>
            <a:r>
              <a:rPr lang="en-US" sz="2400" dirty="0" smtClean="0">
                <a:solidFill>
                  <a:srgbClr val="000000"/>
                </a:solidFill>
                <a:latin typeface="Palatino Linotype"/>
                <a:cs typeface="Palatino Linotype"/>
              </a:rPr>
              <a:t>un </a:t>
            </a:r>
            <a:r>
              <a:rPr lang="en-US" sz="2400" dirty="0" err="1" smtClean="0">
                <a:solidFill>
                  <a:srgbClr val="000000"/>
                </a:solidFill>
                <a:latin typeface="Palatino Linotype"/>
                <a:cs typeface="Palatino Linotype"/>
              </a:rPr>
              <a:t>autocollant</a:t>
            </a:r>
            <a:r>
              <a:rPr lang="en-US" sz="2400" dirty="0" smtClean="0">
                <a:solidFill>
                  <a:srgbClr val="0000FF"/>
                </a:solidFill>
                <a:latin typeface="Palatino Linotype"/>
                <a:cs typeface="Palatino Linotype"/>
              </a:rPr>
              <a:t>	</a:t>
            </a:r>
            <a:r>
              <a:rPr lang="en-US" sz="2400" i="1" dirty="0" smtClean="0">
                <a:solidFill>
                  <a:srgbClr val="0000FF"/>
                </a:solidFill>
                <a:latin typeface="Palatino Linotype"/>
                <a:cs typeface="Palatino Linotype"/>
              </a:rPr>
              <a:t>sticker</a:t>
            </a:r>
          </a:p>
        </p:txBody>
      </p:sp>
      <p:sp>
        <p:nvSpPr>
          <p:cNvPr id="4" name="Content Placeholder 3"/>
          <p:cNvSpPr>
            <a:spLocks noGrp="1"/>
          </p:cNvSpPr>
          <p:nvPr>
            <p:ph sz="half" idx="2"/>
          </p:nvPr>
        </p:nvSpPr>
        <p:spPr>
          <a:xfrm>
            <a:off x="5095088" y="1181459"/>
            <a:ext cx="3838600" cy="5519721"/>
          </a:xfrm>
        </p:spPr>
        <p:txBody>
          <a:bodyPr>
            <a:noAutofit/>
          </a:bodyPr>
          <a:lstStyle/>
          <a:p>
            <a:pPr>
              <a:spcBef>
                <a:spcPts val="0"/>
              </a:spcBef>
              <a:spcAft>
                <a:spcPts val="800"/>
              </a:spcAft>
            </a:pPr>
            <a:r>
              <a:rPr lang="en-US" sz="2400" dirty="0" smtClean="0">
                <a:latin typeface="Palatino Linotype"/>
                <a:cs typeface="Palatino Linotype"/>
              </a:rPr>
              <a:t>un </a:t>
            </a:r>
            <a:r>
              <a:rPr lang="en-US" sz="2400" dirty="0" err="1" smtClean="0">
                <a:latin typeface="Palatino Linotype"/>
                <a:cs typeface="Palatino Linotype"/>
              </a:rPr>
              <a:t>bonhomme</a:t>
            </a:r>
            <a:r>
              <a:rPr lang="en-US" sz="2400" dirty="0" smtClean="0">
                <a:latin typeface="Palatino Linotype"/>
                <a:cs typeface="Palatino Linotype"/>
              </a:rPr>
              <a:t> de </a:t>
            </a:r>
            <a:r>
              <a:rPr lang="en-US" sz="2400" dirty="0" err="1" smtClean="0">
                <a:latin typeface="Palatino Linotype"/>
                <a:cs typeface="Palatino Linotype"/>
              </a:rPr>
              <a:t>neige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snowman</a:t>
            </a:r>
          </a:p>
          <a:p>
            <a:pPr>
              <a:spcBef>
                <a:spcPts val="0"/>
              </a:spcBef>
              <a:spcAft>
                <a:spcPts val="800"/>
              </a:spcAft>
            </a:pPr>
            <a:r>
              <a:rPr lang="en-US" sz="2400" dirty="0" smtClean="0">
                <a:latin typeface="Palatino Linotype"/>
                <a:cs typeface="Palatino Linotype"/>
              </a:rPr>
              <a:t>un </a:t>
            </a:r>
            <a:r>
              <a:rPr lang="en-US" sz="2400" dirty="0" err="1" smtClean="0">
                <a:latin typeface="Palatino Linotype"/>
                <a:cs typeface="Palatino Linotype"/>
              </a:rPr>
              <a:t>cadeau</a:t>
            </a:r>
            <a:r>
              <a:rPr lang="en-US" sz="2400" dirty="0" smtClean="0">
                <a:latin typeface="Palatino Linotype"/>
                <a:cs typeface="Palatino Linotype"/>
              </a:rPr>
              <a:t>		</a:t>
            </a:r>
            <a:r>
              <a:rPr lang="en-US" sz="2400" i="1" dirty="0" smtClean="0">
                <a:solidFill>
                  <a:srgbClr val="0000FF"/>
                </a:solidFill>
                <a:latin typeface="Palatino Linotype"/>
                <a:cs typeface="Palatino Linotype"/>
              </a:rPr>
              <a:t>gift</a:t>
            </a:r>
          </a:p>
          <a:p>
            <a:pPr>
              <a:spcBef>
                <a:spcPts val="0"/>
              </a:spcBef>
              <a:spcAft>
                <a:spcPts val="800"/>
              </a:spcAft>
            </a:pPr>
            <a:r>
              <a:rPr lang="en-US" sz="2400" dirty="0" smtClean="0">
                <a:latin typeface="Palatino Linotype"/>
                <a:cs typeface="Palatino Linotype"/>
              </a:rPr>
              <a:t>un </a:t>
            </a:r>
            <a:r>
              <a:rPr lang="en-US" sz="2400" dirty="0" err="1" smtClean="0">
                <a:latin typeface="Palatino Linotype"/>
                <a:cs typeface="Palatino Linotype"/>
              </a:rPr>
              <a:t>renne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reindeer</a:t>
            </a:r>
          </a:p>
          <a:p>
            <a:pPr>
              <a:spcBef>
                <a:spcPts val="0"/>
              </a:spcBef>
              <a:spcAft>
                <a:spcPts val="800"/>
              </a:spcAft>
            </a:pPr>
            <a:r>
              <a:rPr lang="en-US" sz="2400" dirty="0" smtClean="0">
                <a:latin typeface="Palatino Linotype"/>
                <a:cs typeface="Palatino Linotype"/>
              </a:rPr>
              <a:t>la cr</a:t>
            </a:r>
            <a:r>
              <a:rPr lang="en-US" sz="2400" dirty="0" smtClean="0">
                <a:latin typeface="Palatino Linotype"/>
                <a:cs typeface="Palatino Linotype"/>
              </a:rPr>
              <a:t>èche	         </a:t>
            </a:r>
            <a:r>
              <a:rPr lang="en-US" sz="2400" i="1" dirty="0" smtClean="0">
                <a:solidFill>
                  <a:srgbClr val="0000FF"/>
                </a:solidFill>
                <a:latin typeface="Palatino Linotype"/>
                <a:cs typeface="Palatino Linotype"/>
              </a:rPr>
              <a:t>manger  	          (nativity scene)</a:t>
            </a:r>
          </a:p>
          <a:p>
            <a:pPr>
              <a:spcBef>
                <a:spcPts val="0"/>
              </a:spcBef>
              <a:spcAft>
                <a:spcPts val="800"/>
              </a:spcAft>
            </a:pPr>
            <a:r>
              <a:rPr lang="en-US" sz="2400" dirty="0" smtClean="0">
                <a:latin typeface="Palatino Linotype"/>
                <a:cs typeface="Palatino Linotype"/>
              </a:rPr>
              <a:t>un </a:t>
            </a:r>
            <a:r>
              <a:rPr lang="en-US" sz="2400" dirty="0" err="1" smtClean="0">
                <a:latin typeface="Palatino Linotype"/>
                <a:cs typeface="Palatino Linotype"/>
              </a:rPr>
              <a:t>santon</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manger  		        figurine</a:t>
            </a:r>
          </a:p>
          <a:p>
            <a:pPr>
              <a:spcBef>
                <a:spcPts val="0"/>
              </a:spcBef>
              <a:spcAft>
                <a:spcPts val="800"/>
              </a:spcAft>
            </a:pPr>
            <a:r>
              <a:rPr lang="en-US" sz="2400" dirty="0" smtClean="0">
                <a:latin typeface="Palatino Linotype"/>
                <a:cs typeface="Palatino Linotype"/>
              </a:rPr>
              <a:t>du </a:t>
            </a:r>
            <a:r>
              <a:rPr lang="en-US" sz="2400" dirty="0" err="1" smtClean="0">
                <a:latin typeface="Palatino Linotype"/>
                <a:cs typeface="Palatino Linotype"/>
              </a:rPr>
              <a:t>gui</a:t>
            </a:r>
            <a:r>
              <a:rPr lang="en-US" sz="2400" dirty="0" smtClean="0">
                <a:latin typeface="Palatino Linotype"/>
                <a:cs typeface="Palatino Linotype"/>
              </a:rPr>
              <a:t>	       </a:t>
            </a:r>
            <a:r>
              <a:rPr lang="en-US" sz="2400" i="1" dirty="0" smtClean="0">
                <a:solidFill>
                  <a:srgbClr val="0000FF"/>
                </a:solidFill>
                <a:latin typeface="Palatino Linotype"/>
                <a:cs typeface="Palatino Linotype"/>
              </a:rPr>
              <a:t>mistletoe</a:t>
            </a:r>
          </a:p>
          <a:p>
            <a:pPr>
              <a:spcBef>
                <a:spcPts val="0"/>
              </a:spcBef>
              <a:spcAft>
                <a:spcPts val="800"/>
              </a:spcAft>
            </a:pPr>
            <a:r>
              <a:rPr lang="en-US" sz="2400" dirty="0" err="1" smtClean="0">
                <a:latin typeface="Palatino Linotype"/>
                <a:cs typeface="Palatino Linotype"/>
              </a:rPr>
              <a:t>une</a:t>
            </a:r>
            <a:r>
              <a:rPr lang="en-US" sz="2400" dirty="0" smtClean="0">
                <a:latin typeface="Palatino Linotype"/>
                <a:cs typeface="Palatino Linotype"/>
              </a:rPr>
              <a:t> </a:t>
            </a:r>
            <a:r>
              <a:rPr lang="en-US" sz="2400" dirty="0" err="1" smtClean="0">
                <a:latin typeface="Palatino Linotype"/>
                <a:cs typeface="Palatino Linotype"/>
              </a:rPr>
              <a:t>pomme</a:t>
            </a:r>
            <a:r>
              <a:rPr lang="en-US" sz="2400" dirty="0" smtClean="0">
                <a:latin typeface="Palatino Linotype"/>
                <a:cs typeface="Palatino Linotype"/>
              </a:rPr>
              <a:t> de pin	 	 	       </a:t>
            </a:r>
            <a:r>
              <a:rPr lang="en-US" sz="2400" i="1" dirty="0" smtClean="0">
                <a:solidFill>
                  <a:srgbClr val="0000FF"/>
                </a:solidFill>
                <a:latin typeface="Palatino Linotype"/>
                <a:cs typeface="Palatino Linotype"/>
              </a:rPr>
              <a:t>pinecone</a:t>
            </a:r>
          </a:p>
          <a:p>
            <a:pPr>
              <a:spcBef>
                <a:spcPts val="0"/>
              </a:spcBef>
              <a:spcAft>
                <a:spcPts val="800"/>
              </a:spcAft>
            </a:pPr>
            <a:r>
              <a:rPr lang="en-US" sz="2400" dirty="0" smtClean="0">
                <a:latin typeface="Palatino Linotype"/>
                <a:cs typeface="Palatino Linotype"/>
              </a:rPr>
              <a:t>des branches de </a:t>
            </a:r>
            <a:r>
              <a:rPr lang="en-US" sz="2400" dirty="0" err="1" smtClean="0">
                <a:latin typeface="Palatino Linotype"/>
                <a:cs typeface="Palatino Linotype"/>
              </a:rPr>
              <a:t>sapin</a:t>
            </a:r>
            <a:r>
              <a:rPr lang="en-US" sz="2400" dirty="0" smtClean="0">
                <a:latin typeface="Palatino Linotype"/>
                <a:cs typeface="Palatino Linotype"/>
              </a:rPr>
              <a:t>	 	 	     </a:t>
            </a:r>
            <a:r>
              <a:rPr lang="en-US" sz="2400" i="1" dirty="0" smtClean="0">
                <a:solidFill>
                  <a:srgbClr val="0000FF"/>
                </a:solidFill>
                <a:latin typeface="Palatino Linotype"/>
                <a:cs typeface="Palatino Linotype"/>
              </a:rPr>
              <a:t>fir branches</a:t>
            </a:r>
            <a:endParaRPr lang="en-US" sz="2400" i="1" dirty="0">
              <a:solidFill>
                <a:srgbClr val="0000FF"/>
              </a:solidFill>
              <a:latin typeface="Palatino Linotype"/>
              <a:cs typeface="Palatino Linotype"/>
            </a:endParaRPr>
          </a:p>
        </p:txBody>
      </p:sp>
    </p:spTree>
    <p:extLst>
      <p:ext uri="{BB962C8B-B14F-4D97-AF65-F5344CB8AC3E}">
        <p14:creationId xmlns:p14="http://schemas.microsoft.com/office/powerpoint/2010/main" val="15118019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0" end="0"/>
                                            </p:txEl>
                                          </p:spTgt>
                                        </p:tgtEl>
                                        <p:attrNameLst>
                                          <p:attrName>style.visibility</p:attrName>
                                        </p:attrNameLst>
                                      </p:cBhvr>
                                      <p:to>
                                        <p:strVal val="visible"/>
                                      </p:to>
                                    </p:set>
                                    <p:anim calcmode="lin" valueType="num">
                                      <p:cBhvr>
                                        <p:cTn id="8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1" end="1"/>
                                            </p:txEl>
                                          </p:spTgt>
                                        </p:tgtEl>
                                        <p:attrNameLst>
                                          <p:attrName>style.visibility</p:attrName>
                                        </p:attrNameLst>
                                      </p:cBhvr>
                                      <p:to>
                                        <p:strVal val="visible"/>
                                      </p:to>
                                    </p:set>
                                    <p:anim calcmode="lin" valueType="num">
                                      <p:cBhvr>
                                        <p:cTn id="9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2" end="2"/>
                                            </p:txEl>
                                          </p:spTgt>
                                        </p:tgtEl>
                                        <p:attrNameLst>
                                          <p:attrName>style.visibility</p:attrName>
                                        </p:attrNameLst>
                                      </p:cBhvr>
                                      <p:to>
                                        <p:strVal val="visible"/>
                                      </p:to>
                                    </p:set>
                                    <p:anim calcmode="lin" valueType="num">
                                      <p:cBhvr>
                                        <p:cTn id="10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3" end="3"/>
                                            </p:txEl>
                                          </p:spTgt>
                                        </p:tgtEl>
                                        <p:attrNameLst>
                                          <p:attrName>style.visibility</p:attrName>
                                        </p:attrNameLst>
                                      </p:cBhvr>
                                      <p:to>
                                        <p:strVal val="visible"/>
                                      </p:to>
                                    </p:set>
                                    <p:anim calcmode="lin" valueType="num">
                                      <p:cBhvr>
                                        <p:cTn id="11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3" end="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txEl>
                                              <p:pRg st="4" end="4"/>
                                            </p:txEl>
                                          </p:spTgt>
                                        </p:tgtEl>
                                        <p:attrNameLst>
                                          <p:attrName>style.visibility</p:attrName>
                                        </p:attrNameLst>
                                      </p:cBhvr>
                                      <p:to>
                                        <p:strVal val="visible"/>
                                      </p:to>
                                    </p:set>
                                    <p:anim calcmode="lin" valueType="num">
                                      <p:cBhvr>
                                        <p:cTn id="11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2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2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22" dur="1000"/>
                                        <p:tgtEl>
                                          <p:spTgt spid="4">
                                            <p:txEl>
                                              <p:pRg st="4" end="4"/>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4">
                                            <p:txEl>
                                              <p:pRg st="5" end="5"/>
                                            </p:txEl>
                                          </p:spTgt>
                                        </p:tgtEl>
                                        <p:attrNameLst>
                                          <p:attrName>style.visibility</p:attrName>
                                        </p:attrNameLst>
                                      </p:cBhvr>
                                      <p:to>
                                        <p:strVal val="visible"/>
                                      </p:to>
                                    </p:set>
                                    <p:anim calcmode="lin" valueType="num">
                                      <p:cBhvr>
                                        <p:cTn id="12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2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2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30" dur="1000"/>
                                        <p:tgtEl>
                                          <p:spTgt spid="4">
                                            <p:txEl>
                                              <p:pRg st="5" end="5"/>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4">
                                            <p:txEl>
                                              <p:pRg st="6" end="6"/>
                                            </p:txEl>
                                          </p:spTgt>
                                        </p:tgtEl>
                                        <p:attrNameLst>
                                          <p:attrName>style.visibility</p:attrName>
                                        </p:attrNameLst>
                                      </p:cBhvr>
                                      <p:to>
                                        <p:strVal val="visible"/>
                                      </p:to>
                                    </p:set>
                                    <p:anim calcmode="lin" valueType="num">
                                      <p:cBhvr>
                                        <p:cTn id="13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3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3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38" dur="1000"/>
                                        <p:tgtEl>
                                          <p:spTgt spid="4">
                                            <p:txEl>
                                              <p:pRg st="6" end="6"/>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4">
                                            <p:txEl>
                                              <p:pRg st="7" end="7"/>
                                            </p:txEl>
                                          </p:spTgt>
                                        </p:tgtEl>
                                        <p:attrNameLst>
                                          <p:attrName>style.visibility</p:attrName>
                                        </p:attrNameLst>
                                      </p:cBhvr>
                                      <p:to>
                                        <p:strVal val="visible"/>
                                      </p:to>
                                    </p:set>
                                    <p:anim calcmode="lin" valueType="num">
                                      <p:cBhvr>
                                        <p:cTn id="14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4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4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46"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739" y="137695"/>
            <a:ext cx="7877949" cy="1009767"/>
          </a:xfrm>
        </p:spPr>
        <p:txBody>
          <a:bodyPr>
            <a:norm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huit</a:t>
            </a:r>
            <a:r>
              <a:rPr lang="en-US" sz="2400" dirty="0">
                <a:latin typeface="Palatino Linotype"/>
                <a:cs typeface="Palatino Linotype"/>
              </a:rPr>
              <a:t>:  11/12 – 15/12</a:t>
            </a:r>
            <a:br>
              <a:rPr lang="en-US" sz="2400" dirty="0">
                <a:latin typeface="Palatino Linotype"/>
                <a:cs typeface="Palatino Linotype"/>
              </a:rPr>
            </a:br>
            <a:r>
              <a:rPr lang="en-US" sz="2100" dirty="0">
                <a:latin typeface="Palatino Linotype"/>
                <a:cs typeface="Palatino Linotype"/>
              </a:rPr>
              <a:t>nous </a:t>
            </a:r>
            <a:r>
              <a:rPr lang="en-US" sz="2100" dirty="0" err="1">
                <a:latin typeface="Palatino Linotype"/>
                <a:cs typeface="Palatino Linotype"/>
              </a:rPr>
              <a:t>sommes</a:t>
            </a:r>
            <a:r>
              <a:rPr lang="en-US" sz="2100" dirty="0">
                <a:latin typeface="Palatino Linotype"/>
                <a:cs typeface="Palatino Linotype"/>
              </a:rPr>
              <a:t> </a:t>
            </a:r>
            <a:r>
              <a:rPr lang="en-US" sz="2100" b="1" dirty="0" err="1">
                <a:latin typeface="Palatino Linotype"/>
                <a:cs typeface="Palatino Linotype"/>
              </a:rPr>
              <a:t>vendredi</a:t>
            </a:r>
            <a:r>
              <a:rPr lang="en-US" sz="2100" dirty="0">
                <a:latin typeface="Palatino Linotype"/>
                <a:cs typeface="Palatino Linotype"/>
              </a:rPr>
              <a:t>, le </a:t>
            </a:r>
            <a:r>
              <a:rPr lang="en-US" sz="2100" dirty="0" err="1">
                <a:latin typeface="Palatino Linotype"/>
                <a:cs typeface="Palatino Linotype"/>
              </a:rPr>
              <a:t>quinze</a:t>
            </a:r>
            <a:r>
              <a:rPr lang="en-US" sz="2100" dirty="0">
                <a:latin typeface="Palatino Linotype"/>
                <a:cs typeface="Palatino Linotype"/>
              </a:rPr>
              <a:t> </a:t>
            </a:r>
            <a:r>
              <a:rPr lang="en-US" sz="2100" dirty="0" err="1">
                <a:latin typeface="Palatino Linotype"/>
                <a:cs typeface="Palatino Linotype"/>
              </a:rPr>
              <a:t>décembre</a:t>
            </a:r>
            <a:r>
              <a:rPr lang="en-US" sz="2100" dirty="0">
                <a:latin typeface="Palatino Linotype"/>
                <a:cs typeface="Palatino Linotype"/>
              </a:rPr>
              <a:t> </a:t>
            </a:r>
            <a:r>
              <a:rPr lang="en-US" sz="2100" dirty="0" err="1">
                <a:latin typeface="Palatino Linotype"/>
                <a:cs typeface="Palatino Linotype"/>
              </a:rPr>
              <a:t>deux</a:t>
            </a:r>
            <a:r>
              <a:rPr lang="en-US" sz="2100" dirty="0">
                <a:latin typeface="Palatino Linotype"/>
                <a:cs typeface="Palatino Linotype"/>
              </a:rPr>
              <a:t> mille dix-</a:t>
            </a:r>
            <a:r>
              <a:rPr lang="en-US" sz="2100" dirty="0" err="1">
                <a:latin typeface="Palatino Linotype"/>
                <a:cs typeface="Palatino Linotype"/>
              </a:rPr>
              <a:t>sept</a:t>
            </a:r>
            <a:endParaRPr lang="en-US" sz="2100" dirty="0"/>
          </a:p>
        </p:txBody>
      </p:sp>
      <p:sp>
        <p:nvSpPr>
          <p:cNvPr id="3" name="Content Placeholder 2"/>
          <p:cNvSpPr>
            <a:spLocks noGrp="1"/>
          </p:cNvSpPr>
          <p:nvPr>
            <p:ph sz="half" idx="1"/>
          </p:nvPr>
        </p:nvSpPr>
        <p:spPr>
          <a:xfrm>
            <a:off x="1055740" y="1524000"/>
            <a:ext cx="3855742" cy="5114978"/>
          </a:xfrm>
        </p:spPr>
        <p:txBody>
          <a:bodyPr/>
          <a:lstStyle/>
          <a:p>
            <a:endParaRPr lang="en-US" dirty="0"/>
          </a:p>
        </p:txBody>
      </p:sp>
      <p:sp>
        <p:nvSpPr>
          <p:cNvPr id="4" name="Content Placeholder 3"/>
          <p:cNvSpPr>
            <a:spLocks noGrp="1"/>
          </p:cNvSpPr>
          <p:nvPr>
            <p:ph sz="half" idx="2"/>
          </p:nvPr>
        </p:nvSpPr>
        <p:spPr>
          <a:xfrm>
            <a:off x="5049186" y="1524000"/>
            <a:ext cx="3884502" cy="5114978"/>
          </a:xfrm>
        </p:spPr>
        <p:txBody>
          <a:bodyPr/>
          <a:lstStyle/>
          <a:p>
            <a:endParaRPr lang="en-US" dirty="0"/>
          </a:p>
        </p:txBody>
      </p:sp>
    </p:spTree>
    <p:extLst>
      <p:ext uri="{BB962C8B-B14F-4D97-AF65-F5344CB8AC3E}">
        <p14:creationId xmlns:p14="http://schemas.microsoft.com/office/powerpoint/2010/main" val="8010471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3999"/>
            <a:ext cx="3657600" cy="5024185"/>
          </a:xfrm>
        </p:spPr>
        <p:txBody>
          <a:bodyPr/>
          <a:lstStyle/>
          <a:p>
            <a:endParaRPr lang="en-US" dirty="0"/>
          </a:p>
        </p:txBody>
      </p:sp>
      <p:sp>
        <p:nvSpPr>
          <p:cNvPr id="4" name="Content Placeholder 3"/>
          <p:cNvSpPr>
            <a:spLocks noGrp="1"/>
          </p:cNvSpPr>
          <p:nvPr>
            <p:ph sz="half" idx="2"/>
          </p:nvPr>
        </p:nvSpPr>
        <p:spPr>
          <a:xfrm>
            <a:off x="5276088" y="1524000"/>
            <a:ext cx="3657600" cy="5024184"/>
          </a:xfrm>
        </p:spPr>
        <p:txBody>
          <a:bodyPr/>
          <a:lstStyle/>
          <a:p>
            <a:endParaRPr lang="en-US" dirty="0"/>
          </a:p>
        </p:txBody>
      </p:sp>
    </p:spTree>
    <p:extLst>
      <p:ext uri="{BB962C8B-B14F-4D97-AF65-F5344CB8AC3E}">
        <p14:creationId xmlns:p14="http://schemas.microsoft.com/office/powerpoint/2010/main" val="24140057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latin typeface="Palatino"/>
                <a:cs typeface="Palatino"/>
              </a:rPr>
              <a:t>la </a:t>
            </a:r>
            <a:r>
              <a:rPr lang="en-US" sz="2800" dirty="0" err="1">
                <a:latin typeface="Palatino"/>
                <a:cs typeface="Palatino"/>
              </a:rPr>
              <a:t>semaine</a:t>
            </a:r>
            <a:r>
              <a:rPr lang="en-US" sz="2800" dirty="0">
                <a:latin typeface="Palatino"/>
                <a:cs typeface="Palatino"/>
              </a:rPr>
              <a:t> </a:t>
            </a:r>
            <a:r>
              <a:rPr lang="en-US" sz="2800" dirty="0" err="1">
                <a:latin typeface="Palatino"/>
                <a:cs typeface="Palatino"/>
              </a:rPr>
              <a:t>numéro</a:t>
            </a:r>
            <a:r>
              <a:rPr lang="en-US" sz="2800" dirty="0">
                <a:latin typeface="Palatino"/>
                <a:cs typeface="Palatino"/>
              </a:rPr>
              <a:t> dix-</a:t>
            </a:r>
            <a:r>
              <a:rPr lang="en-US" sz="2800" dirty="0" err="1">
                <a:latin typeface="Palatino"/>
                <a:cs typeface="Palatino"/>
              </a:rPr>
              <a:t>huit</a:t>
            </a:r>
            <a:r>
              <a:rPr lang="en-US" sz="2800" dirty="0">
                <a:latin typeface="Palatino"/>
                <a:cs typeface="Palatino"/>
              </a:rPr>
              <a:t>:  12/12 – 15/12</a:t>
            </a:r>
            <a:br>
              <a:rPr lang="en-US" sz="2800" dirty="0">
                <a:latin typeface="Palatino"/>
                <a:cs typeface="Palatino"/>
              </a:rPr>
            </a:br>
            <a:r>
              <a:rPr lang="en-US" sz="3800" dirty="0">
                <a:latin typeface="Palatino"/>
                <a:cs typeface="Palatino"/>
              </a:rPr>
              <a:t>le </a:t>
            </a:r>
            <a:r>
              <a:rPr lang="en-US" sz="3800" dirty="0" err="1">
                <a:latin typeface="Palatino"/>
                <a:cs typeface="Palatino"/>
              </a:rPr>
              <a:t>quatorze</a:t>
            </a:r>
            <a:r>
              <a:rPr lang="en-US" sz="3800" dirty="0">
                <a:latin typeface="Palatino"/>
                <a:cs typeface="Palatino"/>
              </a:rPr>
              <a:t> </a:t>
            </a:r>
            <a:r>
              <a:rPr lang="en-US" sz="3800" dirty="0" err="1">
                <a:latin typeface="Palatino"/>
                <a:cs typeface="Palatino"/>
              </a:rPr>
              <a:t>décembre</a:t>
            </a:r>
            <a:r>
              <a:rPr lang="en-US" sz="3800" dirty="0">
                <a:latin typeface="Palatino"/>
                <a:cs typeface="Palatino"/>
              </a:rPr>
              <a:t> </a:t>
            </a:r>
            <a:r>
              <a:rPr lang="en-US" sz="3800" dirty="0" err="1">
                <a:latin typeface="Palatino"/>
                <a:cs typeface="Palatino"/>
              </a:rPr>
              <a:t>deux</a:t>
            </a:r>
            <a:r>
              <a:rPr lang="en-US" sz="3800" dirty="0">
                <a:latin typeface="Palatino"/>
                <a:cs typeface="Palatino"/>
              </a:rPr>
              <a:t> mille seize</a:t>
            </a:r>
            <a:endParaRPr lang="en-US" sz="3800" dirty="0"/>
          </a:p>
        </p:txBody>
      </p:sp>
      <p:sp>
        <p:nvSpPr>
          <p:cNvPr id="3" name="Content Placeholder 2"/>
          <p:cNvSpPr>
            <a:spLocks noGrp="1"/>
          </p:cNvSpPr>
          <p:nvPr>
            <p:ph sz="half" idx="1"/>
          </p:nvPr>
        </p:nvSpPr>
        <p:spPr>
          <a:xfrm>
            <a:off x="1435608" y="1523999"/>
            <a:ext cx="3657600" cy="5098903"/>
          </a:xfrm>
        </p:spPr>
        <p:txBody>
          <a:bodyPr/>
          <a:lstStyle/>
          <a:p>
            <a:endParaRPr lang="en-US" dirty="0"/>
          </a:p>
        </p:txBody>
      </p:sp>
      <p:sp>
        <p:nvSpPr>
          <p:cNvPr id="4" name="Content Placeholder 3"/>
          <p:cNvSpPr>
            <a:spLocks noGrp="1"/>
          </p:cNvSpPr>
          <p:nvPr>
            <p:ph sz="half" idx="2"/>
          </p:nvPr>
        </p:nvSpPr>
        <p:spPr>
          <a:xfrm>
            <a:off x="5276088" y="1524000"/>
            <a:ext cx="3657600" cy="5098902"/>
          </a:xfrm>
        </p:spPr>
        <p:txBody>
          <a:bodyPr/>
          <a:lstStyle/>
          <a:p>
            <a:endParaRPr lang="en-US" dirty="0"/>
          </a:p>
        </p:txBody>
      </p:sp>
    </p:spTree>
    <p:extLst>
      <p:ext uri="{BB962C8B-B14F-4D97-AF65-F5344CB8AC3E}">
        <p14:creationId xmlns:p14="http://schemas.microsoft.com/office/powerpoint/2010/main" val="39796531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3999"/>
            <a:ext cx="3657600" cy="5039485"/>
          </a:xfrm>
        </p:spPr>
        <p:txBody>
          <a:bodyPr/>
          <a:lstStyle/>
          <a:p>
            <a:endParaRPr lang="en-US" dirty="0"/>
          </a:p>
        </p:txBody>
      </p:sp>
      <p:sp>
        <p:nvSpPr>
          <p:cNvPr id="4" name="Content Placeholder 3"/>
          <p:cNvSpPr>
            <a:spLocks noGrp="1"/>
          </p:cNvSpPr>
          <p:nvPr>
            <p:ph sz="half" idx="2"/>
          </p:nvPr>
        </p:nvSpPr>
        <p:spPr>
          <a:xfrm>
            <a:off x="5276088" y="1524000"/>
            <a:ext cx="3657600" cy="5039484"/>
          </a:xfrm>
        </p:spPr>
        <p:txBody>
          <a:bodyPr/>
          <a:lstStyle/>
          <a:p>
            <a:endParaRPr lang="en-US" dirty="0"/>
          </a:p>
        </p:txBody>
      </p:sp>
    </p:spTree>
    <p:extLst>
      <p:ext uri="{BB962C8B-B14F-4D97-AF65-F5344CB8AC3E}">
        <p14:creationId xmlns:p14="http://schemas.microsoft.com/office/powerpoint/2010/main" val="4122617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latin typeface="Palatino"/>
                <a:cs typeface="Palatino"/>
              </a:rPr>
              <a:t>la </a:t>
            </a:r>
            <a:r>
              <a:rPr lang="en-US" sz="2800" dirty="0" err="1">
                <a:latin typeface="Palatino"/>
                <a:cs typeface="Palatino"/>
              </a:rPr>
              <a:t>semaine</a:t>
            </a:r>
            <a:r>
              <a:rPr lang="en-US" sz="2800" dirty="0">
                <a:latin typeface="Palatino"/>
                <a:cs typeface="Palatino"/>
              </a:rPr>
              <a:t> </a:t>
            </a:r>
            <a:r>
              <a:rPr lang="en-US" sz="2800" dirty="0" err="1">
                <a:latin typeface="Palatino"/>
                <a:cs typeface="Palatino"/>
              </a:rPr>
              <a:t>numéro</a:t>
            </a:r>
            <a:r>
              <a:rPr lang="en-US" sz="2800" dirty="0">
                <a:latin typeface="Palatino"/>
                <a:cs typeface="Palatino"/>
              </a:rPr>
              <a:t> dix-</a:t>
            </a:r>
            <a:r>
              <a:rPr lang="en-US" sz="2800" dirty="0" err="1">
                <a:latin typeface="Palatino"/>
                <a:cs typeface="Palatino"/>
              </a:rPr>
              <a:t>huit</a:t>
            </a:r>
            <a:r>
              <a:rPr lang="en-US" sz="2800" dirty="0">
                <a:latin typeface="Palatino"/>
                <a:cs typeface="Palatino"/>
              </a:rPr>
              <a:t>:  12/12 – 15/12</a:t>
            </a:r>
            <a:br>
              <a:rPr lang="en-US" sz="2800" dirty="0">
                <a:latin typeface="Palatino"/>
                <a:cs typeface="Palatino"/>
              </a:rPr>
            </a:br>
            <a:r>
              <a:rPr lang="en-US" sz="4000" dirty="0">
                <a:latin typeface="Palatino"/>
                <a:cs typeface="Palatino"/>
              </a:rPr>
              <a:t>le </a:t>
            </a:r>
            <a:r>
              <a:rPr lang="en-US" sz="4000" dirty="0" err="1">
                <a:latin typeface="Palatino"/>
                <a:cs typeface="Palatino"/>
              </a:rPr>
              <a:t>quinze</a:t>
            </a:r>
            <a:r>
              <a:rPr lang="en-US" sz="4000" dirty="0">
                <a:latin typeface="Palatino"/>
                <a:cs typeface="Palatino"/>
              </a:rPr>
              <a:t> </a:t>
            </a:r>
            <a:r>
              <a:rPr lang="en-US" sz="4000" dirty="0" err="1">
                <a:latin typeface="Palatino"/>
                <a:cs typeface="Palatino"/>
              </a:rPr>
              <a:t>décembre</a:t>
            </a:r>
            <a:r>
              <a:rPr lang="en-US" sz="4000" dirty="0">
                <a:latin typeface="Palatino"/>
                <a:cs typeface="Palatino"/>
              </a:rPr>
              <a:t> </a:t>
            </a:r>
            <a:r>
              <a:rPr lang="en-US" sz="4000" dirty="0" err="1">
                <a:latin typeface="Palatino"/>
                <a:cs typeface="Palatino"/>
              </a:rPr>
              <a:t>deux</a:t>
            </a:r>
            <a:r>
              <a:rPr lang="en-US" sz="4000" dirty="0">
                <a:latin typeface="Palatino"/>
                <a:cs typeface="Palatino"/>
              </a:rPr>
              <a:t> mille seize</a:t>
            </a:r>
            <a:endParaRPr lang="en-US" sz="3600" dirty="0"/>
          </a:p>
        </p:txBody>
      </p:sp>
      <p:sp>
        <p:nvSpPr>
          <p:cNvPr id="3" name="Content Placeholder 2"/>
          <p:cNvSpPr>
            <a:spLocks noGrp="1"/>
          </p:cNvSpPr>
          <p:nvPr>
            <p:ph sz="half" idx="1"/>
          </p:nvPr>
        </p:nvSpPr>
        <p:spPr>
          <a:xfrm>
            <a:off x="1435608" y="1524000"/>
            <a:ext cx="3657600" cy="5050678"/>
          </a:xfrm>
        </p:spPr>
        <p:txBody>
          <a:bodyPr/>
          <a:lstStyle/>
          <a:p>
            <a:endParaRPr lang="en-US" dirty="0"/>
          </a:p>
        </p:txBody>
      </p:sp>
      <p:sp>
        <p:nvSpPr>
          <p:cNvPr id="4" name="Content Placeholder 3"/>
          <p:cNvSpPr>
            <a:spLocks noGrp="1"/>
          </p:cNvSpPr>
          <p:nvPr>
            <p:ph sz="half" idx="2"/>
          </p:nvPr>
        </p:nvSpPr>
        <p:spPr>
          <a:xfrm>
            <a:off x="5276088" y="1524000"/>
            <a:ext cx="3657600" cy="5050678"/>
          </a:xfrm>
        </p:spPr>
        <p:txBody>
          <a:bodyPr/>
          <a:lstStyle/>
          <a:p>
            <a:endParaRPr lang="en-US" dirty="0"/>
          </a:p>
        </p:txBody>
      </p:sp>
    </p:spTree>
    <p:extLst>
      <p:ext uri="{BB962C8B-B14F-4D97-AF65-F5344CB8AC3E}">
        <p14:creationId xmlns:p14="http://schemas.microsoft.com/office/powerpoint/2010/main" val="40268128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3999"/>
            <a:ext cx="3657600" cy="5024185"/>
          </a:xfrm>
        </p:spPr>
        <p:txBody>
          <a:bodyPr/>
          <a:lstStyle/>
          <a:p>
            <a:endParaRPr lang="en-US" dirty="0"/>
          </a:p>
        </p:txBody>
      </p:sp>
      <p:sp>
        <p:nvSpPr>
          <p:cNvPr id="4" name="Content Placeholder 3"/>
          <p:cNvSpPr>
            <a:spLocks noGrp="1"/>
          </p:cNvSpPr>
          <p:nvPr>
            <p:ph sz="half" idx="2"/>
          </p:nvPr>
        </p:nvSpPr>
        <p:spPr>
          <a:xfrm>
            <a:off x="5276088" y="1524000"/>
            <a:ext cx="3657600" cy="5024184"/>
          </a:xfrm>
        </p:spPr>
        <p:txBody>
          <a:bodyPr/>
          <a:lstStyle/>
          <a:p>
            <a:endParaRPr lang="en-US" dirty="0"/>
          </a:p>
        </p:txBody>
      </p:sp>
    </p:spTree>
    <p:extLst>
      <p:ext uri="{BB962C8B-B14F-4D97-AF65-F5344CB8AC3E}">
        <p14:creationId xmlns:p14="http://schemas.microsoft.com/office/powerpoint/2010/main" val="18651459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238" y="154896"/>
            <a:ext cx="7911450" cy="1006821"/>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seize</a:t>
            </a:r>
            <a:r>
              <a:rPr lang="en-US" sz="2400" dirty="0">
                <a:latin typeface="Palatino Linotype"/>
                <a:cs typeface="Palatino Linotype"/>
              </a:rPr>
              <a:t>:  27/11 – 1/12</a:t>
            </a:r>
            <a:br>
              <a:rPr lang="en-US" sz="2400" dirty="0">
                <a:latin typeface="Palatino Linotype"/>
                <a:cs typeface="Palatino Linotype"/>
              </a:rPr>
            </a:br>
            <a:r>
              <a:rPr lang="en-US" sz="2100" dirty="0">
                <a:latin typeface="Palatino Linotype"/>
                <a:cs typeface="Palatino Linotype"/>
              </a:rPr>
              <a:t>nous </a:t>
            </a:r>
            <a:r>
              <a:rPr lang="en-US" sz="2100" dirty="0" err="1">
                <a:latin typeface="Palatino Linotype"/>
                <a:cs typeface="Palatino Linotype"/>
              </a:rPr>
              <a:t>sommes</a:t>
            </a:r>
            <a:r>
              <a:rPr lang="en-US" sz="2100" dirty="0">
                <a:latin typeface="Palatino Linotype"/>
                <a:cs typeface="Palatino Linotype"/>
              </a:rPr>
              <a:t> </a:t>
            </a:r>
            <a:r>
              <a:rPr lang="en-US" sz="2100" b="1" dirty="0" err="1">
                <a:latin typeface="Palatino Linotype"/>
                <a:cs typeface="Palatino Linotype"/>
              </a:rPr>
              <a:t>vendredi</a:t>
            </a:r>
            <a:r>
              <a:rPr lang="en-US" sz="2100" dirty="0">
                <a:latin typeface="Palatino Linotype"/>
                <a:cs typeface="Palatino Linotype"/>
              </a:rPr>
              <a:t>, le premier </a:t>
            </a:r>
            <a:r>
              <a:rPr lang="en-US" sz="2100" dirty="0" err="1">
                <a:latin typeface="Palatino Linotype"/>
                <a:cs typeface="Palatino Linotype"/>
              </a:rPr>
              <a:t>décembre</a:t>
            </a:r>
            <a:r>
              <a:rPr lang="en-US" sz="2100" dirty="0">
                <a:latin typeface="Palatino Linotype"/>
                <a:cs typeface="Palatino Linotype"/>
              </a:rPr>
              <a:t> </a:t>
            </a:r>
            <a:r>
              <a:rPr lang="en-US" sz="2100" dirty="0" err="1">
                <a:latin typeface="Palatino Linotype"/>
                <a:cs typeface="Palatino Linotype"/>
              </a:rPr>
              <a:t>deux</a:t>
            </a:r>
            <a:r>
              <a:rPr lang="en-US" sz="2100" dirty="0">
                <a:latin typeface="Palatino Linotype"/>
                <a:cs typeface="Palatino Linotype"/>
              </a:rPr>
              <a:t> mille dix-</a:t>
            </a:r>
            <a:r>
              <a:rPr lang="en-US" sz="2100" dirty="0" err="1">
                <a:latin typeface="Palatino Linotype"/>
                <a:cs typeface="Palatino Linotype"/>
              </a:rPr>
              <a:t>sept</a:t>
            </a:r>
            <a:endParaRPr lang="en-US" sz="2100" dirty="0">
              <a:latin typeface="Palatino Linotype"/>
              <a:cs typeface="Palatino Linotype"/>
            </a:endParaRPr>
          </a:p>
        </p:txBody>
      </p:sp>
      <p:sp>
        <p:nvSpPr>
          <p:cNvPr id="3" name="Content Placeholder 2"/>
          <p:cNvSpPr>
            <a:spLocks noGrp="1"/>
          </p:cNvSpPr>
          <p:nvPr>
            <p:ph sz="half" idx="1"/>
          </p:nvPr>
        </p:nvSpPr>
        <p:spPr>
          <a:xfrm>
            <a:off x="1172256" y="1161717"/>
            <a:ext cx="4103832" cy="5493336"/>
          </a:xfrm>
        </p:spPr>
        <p:txBody>
          <a:bodyPr>
            <a:noAutofit/>
          </a:bodyPr>
          <a:lstStyle/>
          <a:p>
            <a:pPr marL="82296" indent="0">
              <a:spcBef>
                <a:spcPts val="0"/>
              </a:spcBef>
              <a:spcAft>
                <a:spcPts val="800"/>
              </a:spcAft>
              <a:buNone/>
            </a:pPr>
            <a:r>
              <a:rPr lang="en-US" sz="2200" i="1" dirty="0" smtClean="0">
                <a:latin typeface="Palatino Linotype"/>
                <a:cs typeface="Palatino Linotype"/>
              </a:rPr>
              <a:t>In the vocabulary section, translate </a:t>
            </a:r>
            <a:r>
              <a:rPr lang="en-US" sz="2200" i="1" dirty="0">
                <a:latin typeface="Palatino Linotype"/>
                <a:cs typeface="Palatino Linotype"/>
              </a:rPr>
              <a:t>these sentences.</a:t>
            </a:r>
          </a:p>
          <a:p>
            <a:pPr marL="539496" indent="-457200">
              <a:spcBef>
                <a:spcPts val="0"/>
              </a:spcBef>
              <a:spcAft>
                <a:spcPts val="400"/>
              </a:spcAft>
              <a:buFont typeface="+mj-lt"/>
              <a:buAutoNum type="arabicPeriod"/>
            </a:pPr>
            <a:r>
              <a:rPr lang="en-US" sz="2200" dirty="0" smtClean="0">
                <a:latin typeface="Palatino Linotype"/>
                <a:cs typeface="Palatino Linotype"/>
              </a:rPr>
              <a:t>un </a:t>
            </a:r>
            <a:r>
              <a:rPr lang="en-US" sz="2200" dirty="0" err="1" smtClean="0">
                <a:latin typeface="Palatino Linotype"/>
                <a:cs typeface="Palatino Linotype"/>
              </a:rPr>
              <a:t>fils</a:t>
            </a:r>
            <a:r>
              <a:rPr lang="en-US" sz="2200" dirty="0" smtClean="0">
                <a:latin typeface="Palatino Linotype"/>
                <a:cs typeface="Palatino Linotype"/>
              </a:rPr>
              <a:t> intelligent</a:t>
            </a:r>
          </a:p>
          <a:p>
            <a:pPr marL="539496" indent="-457200">
              <a:spcBef>
                <a:spcPts val="0"/>
              </a:spcBef>
              <a:spcAft>
                <a:spcPts val="400"/>
              </a:spcAft>
              <a:buFont typeface="+mj-lt"/>
              <a:buAutoNum type="arabicPeriod"/>
            </a:pPr>
            <a:r>
              <a:rPr lang="en-US" sz="2200" dirty="0" smtClean="0">
                <a:latin typeface="Palatino Linotype"/>
                <a:cs typeface="Palatino Linotype"/>
              </a:rPr>
              <a:t>un beau cheval</a:t>
            </a:r>
          </a:p>
          <a:p>
            <a:pPr marL="539496" indent="-457200">
              <a:spcBef>
                <a:spcPts val="0"/>
              </a:spcBef>
              <a:spcAft>
                <a:spcPts val="400"/>
              </a:spcAft>
              <a:buFont typeface="+mj-lt"/>
              <a:buAutoNum type="arabicPeriod"/>
            </a:pPr>
            <a:r>
              <a:rPr lang="en-US" sz="2200" dirty="0" err="1" smtClean="0">
                <a:latin typeface="Palatino Linotype"/>
                <a:cs typeface="Palatino Linotype"/>
              </a:rPr>
              <a:t>Parce</a:t>
            </a:r>
            <a:r>
              <a:rPr lang="en-US" sz="2200" dirty="0" smtClean="0">
                <a:latin typeface="Palatino Linotype"/>
                <a:cs typeface="Palatino Linotype"/>
              </a:rPr>
              <a:t> </a:t>
            </a:r>
            <a:r>
              <a:rPr lang="en-US" sz="2200" dirty="0" err="1" smtClean="0">
                <a:latin typeface="Palatino Linotype"/>
                <a:cs typeface="Palatino Linotype"/>
              </a:rPr>
              <a:t>que</a:t>
            </a:r>
            <a:r>
              <a:rPr lang="en-US" sz="2200" dirty="0" smtClean="0">
                <a:latin typeface="Palatino Linotype"/>
                <a:cs typeface="Palatino Linotype"/>
              </a:rPr>
              <a:t> </a:t>
            </a:r>
            <a:r>
              <a:rPr lang="en-US" sz="2200" dirty="0" err="1" smtClean="0">
                <a:latin typeface="Palatino Linotype"/>
                <a:cs typeface="Palatino Linotype"/>
              </a:rPr>
              <a:t>c’est</a:t>
            </a:r>
            <a:r>
              <a:rPr lang="en-US" sz="2200" dirty="0" smtClean="0">
                <a:latin typeface="Palatino Linotype"/>
                <a:cs typeface="Palatino Linotype"/>
              </a:rPr>
              <a:t> ton </a:t>
            </a:r>
            <a:r>
              <a:rPr lang="en-US" sz="2200" dirty="0" err="1" smtClean="0">
                <a:latin typeface="Palatino Linotype"/>
                <a:cs typeface="Palatino Linotype"/>
              </a:rPr>
              <a:t>anniversaire</a:t>
            </a:r>
            <a:r>
              <a:rPr lang="en-US" sz="2200" dirty="0" smtClean="0">
                <a:latin typeface="Palatino Linotype"/>
                <a:cs typeface="Palatino Linotype"/>
              </a:rPr>
              <a:t>.</a:t>
            </a:r>
          </a:p>
          <a:p>
            <a:pPr marL="539496" indent="-457200">
              <a:spcBef>
                <a:spcPts val="0"/>
              </a:spcBef>
              <a:spcAft>
                <a:spcPts val="400"/>
              </a:spcAft>
              <a:buFont typeface="+mj-lt"/>
              <a:buAutoNum type="arabicPeriod"/>
            </a:pPr>
            <a:r>
              <a:rPr lang="en-US" sz="2200" dirty="0" smtClean="0">
                <a:latin typeface="Palatino Linotype"/>
                <a:cs typeface="Palatino Linotype"/>
              </a:rPr>
              <a:t>un demi-frère diligent</a:t>
            </a:r>
          </a:p>
          <a:p>
            <a:pPr marL="539496" indent="-457200">
              <a:spcBef>
                <a:spcPts val="0"/>
              </a:spcBef>
              <a:spcAft>
                <a:spcPts val="400"/>
              </a:spcAft>
              <a:buFont typeface="+mj-lt"/>
              <a:buAutoNum type="arabicPeriod"/>
            </a:pPr>
            <a:r>
              <a:rPr lang="en-US" sz="2200" dirty="0" err="1" smtClean="0">
                <a:latin typeface="Palatino Linotype"/>
                <a:cs typeface="Palatino Linotype"/>
              </a:rPr>
              <a:t>une</a:t>
            </a:r>
            <a:r>
              <a:rPr lang="en-US" sz="2200" dirty="0" smtClean="0">
                <a:latin typeface="Palatino Linotype"/>
                <a:cs typeface="Palatino Linotype"/>
              </a:rPr>
              <a:t> </a:t>
            </a:r>
            <a:r>
              <a:rPr lang="en-US" sz="2200" dirty="0" err="1" smtClean="0">
                <a:latin typeface="Palatino Linotype"/>
                <a:cs typeface="Palatino Linotype"/>
              </a:rPr>
              <a:t>sœur</a:t>
            </a:r>
            <a:r>
              <a:rPr lang="en-US" sz="2200" dirty="0" smtClean="0">
                <a:latin typeface="Palatino Linotype"/>
                <a:cs typeface="Palatino Linotype"/>
              </a:rPr>
              <a:t> </a:t>
            </a:r>
            <a:r>
              <a:rPr lang="en-US" sz="2200" dirty="0" err="1" smtClean="0">
                <a:latin typeface="Palatino Linotype"/>
                <a:cs typeface="Palatino Linotype"/>
              </a:rPr>
              <a:t>méchante</a:t>
            </a:r>
            <a:endParaRPr lang="en-US" sz="2200" dirty="0" smtClean="0">
              <a:latin typeface="Palatino Linotype"/>
              <a:cs typeface="Palatino Linotype"/>
            </a:endParaRPr>
          </a:p>
          <a:p>
            <a:pPr marL="539496" indent="-457200">
              <a:spcBef>
                <a:spcPts val="0"/>
              </a:spcBef>
              <a:spcAft>
                <a:spcPts val="400"/>
              </a:spcAft>
              <a:buFont typeface="+mj-lt"/>
              <a:buAutoNum type="arabicPeriod"/>
            </a:pPr>
            <a:r>
              <a:rPr lang="en-US" sz="2200" dirty="0" err="1" smtClean="0">
                <a:latin typeface="Palatino Linotype"/>
                <a:cs typeface="Palatino Linotype"/>
              </a:rPr>
              <a:t>une</a:t>
            </a:r>
            <a:r>
              <a:rPr lang="en-US" sz="2200" dirty="0" smtClean="0">
                <a:latin typeface="Palatino Linotype"/>
                <a:cs typeface="Palatino Linotype"/>
              </a:rPr>
              <a:t> femme </a:t>
            </a:r>
            <a:r>
              <a:rPr lang="en-US" sz="2200" dirty="0" err="1" smtClean="0">
                <a:latin typeface="Palatino Linotype"/>
                <a:cs typeface="Palatino Linotype"/>
              </a:rPr>
              <a:t>rousse</a:t>
            </a:r>
            <a:endParaRPr lang="en-US" sz="2200" dirty="0" smtClean="0">
              <a:latin typeface="Palatino Linotype"/>
              <a:cs typeface="Palatino Linotype"/>
            </a:endParaRPr>
          </a:p>
          <a:p>
            <a:pPr marL="539496" indent="-457200">
              <a:spcBef>
                <a:spcPts val="0"/>
              </a:spcBef>
              <a:spcAft>
                <a:spcPts val="400"/>
              </a:spcAft>
              <a:buFont typeface="+mj-lt"/>
              <a:buAutoNum type="arabicPeriod"/>
            </a:pPr>
            <a:r>
              <a:rPr lang="en-US" sz="2200" dirty="0" smtClean="0">
                <a:latin typeface="Palatino Linotype"/>
                <a:cs typeface="Palatino Linotype"/>
              </a:rPr>
              <a:t>Ma </a:t>
            </a:r>
            <a:r>
              <a:rPr lang="en-US" sz="2200" dirty="0" err="1" smtClean="0">
                <a:latin typeface="Palatino Linotype"/>
                <a:cs typeface="Palatino Linotype"/>
              </a:rPr>
              <a:t>tante</a:t>
            </a:r>
            <a:r>
              <a:rPr lang="en-US" sz="2200" dirty="0" smtClean="0">
                <a:latin typeface="Palatino Linotype"/>
                <a:cs typeface="Palatino Linotype"/>
              </a:rPr>
              <a:t> a les </a:t>
            </a:r>
            <a:r>
              <a:rPr lang="en-US" sz="2200" dirty="0" err="1" smtClean="0">
                <a:latin typeface="Palatino Linotype"/>
                <a:cs typeface="Palatino Linotype"/>
              </a:rPr>
              <a:t>yeux</a:t>
            </a:r>
            <a:r>
              <a:rPr lang="en-US" sz="2200" dirty="0" smtClean="0">
                <a:latin typeface="Palatino Linotype"/>
                <a:cs typeface="Palatino Linotype"/>
              </a:rPr>
              <a:t> </a:t>
            </a:r>
            <a:r>
              <a:rPr lang="en-US" sz="2200" dirty="0" err="1" smtClean="0">
                <a:latin typeface="Palatino Linotype"/>
                <a:cs typeface="Palatino Linotype"/>
              </a:rPr>
              <a:t>verts</a:t>
            </a:r>
            <a:r>
              <a:rPr lang="en-US" sz="2200" dirty="0" smtClean="0">
                <a:latin typeface="Palatino Linotype"/>
                <a:cs typeface="Palatino Linotype"/>
              </a:rPr>
              <a:t>.</a:t>
            </a:r>
          </a:p>
          <a:p>
            <a:pPr marL="539496" indent="-457200">
              <a:spcBef>
                <a:spcPts val="0"/>
              </a:spcBef>
              <a:spcAft>
                <a:spcPts val="400"/>
              </a:spcAft>
              <a:buFont typeface="+mj-lt"/>
              <a:buAutoNum type="arabicPeriod"/>
            </a:pPr>
            <a:r>
              <a:rPr lang="en-US" sz="2200" dirty="0" err="1" smtClean="0">
                <a:latin typeface="Palatino Linotype"/>
                <a:cs typeface="Palatino Linotype"/>
              </a:rPr>
              <a:t>Votre</a:t>
            </a:r>
            <a:r>
              <a:rPr lang="en-US" sz="2200" dirty="0" smtClean="0">
                <a:latin typeface="Palatino Linotype"/>
                <a:cs typeface="Palatino Linotype"/>
              </a:rPr>
              <a:t> </a:t>
            </a:r>
            <a:r>
              <a:rPr lang="en-US" sz="2200" dirty="0" err="1" smtClean="0">
                <a:latin typeface="Palatino Linotype"/>
                <a:cs typeface="Palatino Linotype"/>
              </a:rPr>
              <a:t>père</a:t>
            </a:r>
            <a:r>
              <a:rPr lang="en-US" sz="2200" dirty="0" smtClean="0">
                <a:latin typeface="Palatino Linotype"/>
                <a:cs typeface="Palatino Linotype"/>
              </a:rPr>
              <a:t> </a:t>
            </a:r>
            <a:r>
              <a:rPr lang="en-US" sz="2200" dirty="0" err="1" smtClean="0">
                <a:latin typeface="Palatino Linotype"/>
                <a:cs typeface="Palatino Linotype"/>
              </a:rPr>
              <a:t>ressemble</a:t>
            </a:r>
            <a:r>
              <a:rPr lang="en-US" sz="2200" dirty="0" smtClean="0">
                <a:latin typeface="Palatino Linotype"/>
                <a:cs typeface="Palatino Linotype"/>
              </a:rPr>
              <a:t> </a:t>
            </a:r>
            <a:r>
              <a:rPr lang="en-US" sz="2200" dirty="0" err="1" smtClean="0">
                <a:latin typeface="Palatino Linotype"/>
                <a:cs typeface="Palatino Linotype"/>
              </a:rPr>
              <a:t>à</a:t>
            </a:r>
            <a:r>
              <a:rPr lang="en-US" sz="2200" dirty="0" smtClean="0">
                <a:latin typeface="Palatino Linotype"/>
                <a:cs typeface="Palatino Linotype"/>
              </a:rPr>
              <a:t> </a:t>
            </a:r>
            <a:r>
              <a:rPr lang="en-US" sz="2200" dirty="0" err="1" smtClean="0">
                <a:latin typeface="Palatino Linotype"/>
                <a:cs typeface="Palatino Linotype"/>
              </a:rPr>
              <a:t>votre</a:t>
            </a:r>
            <a:r>
              <a:rPr lang="en-US" sz="2200" dirty="0" smtClean="0">
                <a:latin typeface="Palatino Linotype"/>
                <a:cs typeface="Palatino Linotype"/>
              </a:rPr>
              <a:t> </a:t>
            </a:r>
            <a:r>
              <a:rPr lang="en-US" sz="2200" dirty="0" err="1" smtClean="0">
                <a:latin typeface="Palatino Linotype"/>
                <a:cs typeface="Palatino Linotype"/>
              </a:rPr>
              <a:t>oncle</a:t>
            </a:r>
            <a:r>
              <a:rPr lang="en-US" sz="2200" dirty="0" smtClean="0">
                <a:latin typeface="Palatino Linotype"/>
                <a:cs typeface="Palatino Linotype"/>
              </a:rPr>
              <a:t>.</a:t>
            </a:r>
          </a:p>
          <a:p>
            <a:pPr marL="539496" indent="-457200">
              <a:spcBef>
                <a:spcPts val="0"/>
              </a:spcBef>
              <a:spcAft>
                <a:spcPts val="400"/>
              </a:spcAft>
              <a:buFont typeface="+mj-lt"/>
              <a:buAutoNum type="arabicPeriod"/>
            </a:pPr>
            <a:r>
              <a:rPr lang="en-US" sz="2200" dirty="0" smtClean="0">
                <a:latin typeface="Palatino Linotype"/>
                <a:cs typeface="Palatino Linotype"/>
              </a:rPr>
              <a:t>un </a:t>
            </a:r>
            <a:r>
              <a:rPr lang="en-US" sz="2200" dirty="0" err="1" smtClean="0">
                <a:latin typeface="Palatino Linotype"/>
                <a:cs typeface="Palatino Linotype"/>
              </a:rPr>
              <a:t>garçon</a:t>
            </a:r>
            <a:r>
              <a:rPr lang="en-US" sz="2200" dirty="0" smtClean="0">
                <a:latin typeface="Palatino Linotype"/>
                <a:cs typeface="Palatino Linotype"/>
              </a:rPr>
              <a:t> </a:t>
            </a:r>
            <a:r>
              <a:rPr lang="en-US" sz="2200" dirty="0" err="1" smtClean="0">
                <a:latin typeface="Palatino Linotype"/>
                <a:cs typeface="Palatino Linotype"/>
              </a:rPr>
              <a:t>égoïste</a:t>
            </a:r>
            <a:endParaRPr lang="en-US" sz="2200" dirty="0" smtClean="0">
              <a:latin typeface="Palatino Linotype"/>
              <a:cs typeface="Palatino Linotype"/>
            </a:endParaRPr>
          </a:p>
          <a:p>
            <a:pPr marL="539496" indent="-457200">
              <a:spcBef>
                <a:spcPts val="0"/>
              </a:spcBef>
              <a:spcAft>
                <a:spcPts val="400"/>
              </a:spcAft>
              <a:buFont typeface="+mj-lt"/>
              <a:buAutoNum type="arabicPeriod"/>
            </a:pPr>
            <a:r>
              <a:rPr lang="en-US" sz="2200" dirty="0" smtClean="0">
                <a:latin typeface="Palatino Linotype"/>
                <a:cs typeface="Palatino Linotype"/>
              </a:rPr>
              <a:t>un chat </a:t>
            </a:r>
            <a:r>
              <a:rPr lang="en-US" sz="2200" dirty="0" err="1" smtClean="0">
                <a:latin typeface="Palatino Linotype"/>
                <a:cs typeface="Palatino Linotype"/>
              </a:rPr>
              <a:t>timide</a:t>
            </a:r>
            <a:endParaRPr lang="en-US" sz="2200" dirty="0">
              <a:latin typeface="Palatino Linotype"/>
              <a:cs typeface="Palatino Linotype"/>
            </a:endParaRPr>
          </a:p>
        </p:txBody>
      </p:sp>
      <p:sp>
        <p:nvSpPr>
          <p:cNvPr id="4" name="Content Placeholder 3"/>
          <p:cNvSpPr>
            <a:spLocks noGrp="1"/>
          </p:cNvSpPr>
          <p:nvPr>
            <p:ph sz="half" idx="2"/>
          </p:nvPr>
        </p:nvSpPr>
        <p:spPr>
          <a:xfrm>
            <a:off x="5276088" y="1316613"/>
            <a:ext cx="3657600" cy="5338439"/>
          </a:xfrm>
        </p:spPr>
        <p:txBody>
          <a:bodyPr>
            <a:noAutofit/>
          </a:bodyPr>
          <a:lstStyle/>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an intelligent son</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a beautiful horse</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Because it’s your birthday.</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a hard-working half-brother</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a mean sister</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a red-haired woman</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My aunt has green eyes.</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Your father looks like your uncle.</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a selfish boy</a:t>
            </a:r>
          </a:p>
          <a:p>
            <a:pPr marL="596646" indent="-514350">
              <a:spcBef>
                <a:spcPts val="200"/>
              </a:spcBef>
              <a:spcAft>
                <a:spcPts val="600"/>
              </a:spcAft>
              <a:buFont typeface="+mj-lt"/>
              <a:buAutoNum type="arabicPeriod"/>
            </a:pPr>
            <a:r>
              <a:rPr lang="en-US" sz="2200" i="1" dirty="0" smtClean="0">
                <a:solidFill>
                  <a:srgbClr val="000090"/>
                </a:solidFill>
                <a:latin typeface="Palatino Linotype"/>
                <a:cs typeface="Palatino Linotype"/>
              </a:rPr>
              <a:t>a shy cat</a:t>
            </a:r>
            <a:endParaRPr lang="en-US" sz="2200" i="1" dirty="0">
              <a:solidFill>
                <a:srgbClr val="000090"/>
              </a:solidFill>
              <a:latin typeface="Palatino Linotype"/>
              <a:cs typeface="Palatino Linotype"/>
            </a:endParaRPr>
          </a:p>
        </p:txBody>
      </p:sp>
    </p:spTree>
    <p:extLst>
      <p:ext uri="{BB962C8B-B14F-4D97-AF65-F5344CB8AC3E}">
        <p14:creationId xmlns:p14="http://schemas.microsoft.com/office/powerpoint/2010/main" val="312871411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 calcmode="lin" valueType="num">
                                      <p:cBhvr additive="base">
                                        <p:cTn id="7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 calcmode="lin" valueType="num">
                                      <p:cBhvr additive="base">
                                        <p:cTn id="7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 calcmode="lin" valueType="num">
                                      <p:cBhvr additive="base">
                                        <p:cTn id="8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 calcmode="lin" valueType="num">
                                      <p:cBhvr additive="base">
                                        <p:cTn id="9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 calcmode="lin" valueType="num">
                                      <p:cBhvr additive="base">
                                        <p:cTn id="9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xEl>
                                              <p:pRg st="5" end="5"/>
                                            </p:txEl>
                                          </p:spTgt>
                                        </p:tgtEl>
                                        <p:attrNameLst>
                                          <p:attrName>style.visibility</p:attrName>
                                        </p:attrNameLst>
                                      </p:cBhvr>
                                      <p:to>
                                        <p:strVal val="visible"/>
                                      </p:to>
                                    </p:set>
                                    <p:anim calcmode="lin" valueType="num">
                                      <p:cBhvr additive="base">
                                        <p:cTn id="10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
                                            <p:txEl>
                                              <p:pRg st="6" end="6"/>
                                            </p:txEl>
                                          </p:spTgt>
                                        </p:tgtEl>
                                        <p:attrNameLst>
                                          <p:attrName>style.visibility</p:attrName>
                                        </p:attrNameLst>
                                      </p:cBhvr>
                                      <p:to>
                                        <p:strVal val="visible"/>
                                      </p:to>
                                    </p:set>
                                    <p:anim calcmode="lin" valueType="num">
                                      <p:cBhvr additive="base">
                                        <p:cTn id="10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
                                            <p:txEl>
                                              <p:pRg st="7" end="7"/>
                                            </p:txEl>
                                          </p:spTgt>
                                        </p:tgtEl>
                                        <p:attrNameLst>
                                          <p:attrName>style.visibility</p:attrName>
                                        </p:attrNameLst>
                                      </p:cBhvr>
                                      <p:to>
                                        <p:strVal val="visible"/>
                                      </p:to>
                                    </p:set>
                                    <p:anim calcmode="lin" valueType="num">
                                      <p:cBhvr additive="base">
                                        <p:cTn id="11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
                                            <p:txEl>
                                              <p:pRg st="8" end="8"/>
                                            </p:txEl>
                                          </p:spTgt>
                                        </p:tgtEl>
                                        <p:attrNameLst>
                                          <p:attrName>style.visibility</p:attrName>
                                        </p:attrNameLst>
                                      </p:cBhvr>
                                      <p:to>
                                        <p:strVal val="visible"/>
                                      </p:to>
                                    </p:set>
                                    <p:anim calcmode="lin" valueType="num">
                                      <p:cBhvr additive="base">
                                        <p:cTn id="1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
                                            <p:txEl>
                                              <p:pRg st="9" end="9"/>
                                            </p:txEl>
                                          </p:spTgt>
                                        </p:tgtEl>
                                        <p:attrNameLst>
                                          <p:attrName>style.visibility</p:attrName>
                                        </p:attrNameLst>
                                      </p:cBhvr>
                                      <p:to>
                                        <p:strVal val="visible"/>
                                      </p:to>
                                    </p:set>
                                    <p:anim calcmode="lin" valueType="num">
                                      <p:cBhvr additive="base">
                                        <p:cTn id="1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800" dirty="0"/>
          </a:p>
        </p:txBody>
      </p:sp>
      <p:sp>
        <p:nvSpPr>
          <p:cNvPr id="3" name="Content Placeholder 2"/>
          <p:cNvSpPr>
            <a:spLocks noGrp="1"/>
          </p:cNvSpPr>
          <p:nvPr>
            <p:ph sz="half" idx="1"/>
          </p:nvPr>
        </p:nvSpPr>
        <p:spPr>
          <a:xfrm>
            <a:off x="1435608" y="1524000"/>
            <a:ext cx="3657600" cy="5082828"/>
          </a:xfrm>
        </p:spPr>
        <p:txBody>
          <a:bodyPr/>
          <a:lstStyle/>
          <a:p>
            <a:endParaRPr lang="en-US" dirty="0"/>
          </a:p>
        </p:txBody>
      </p:sp>
      <p:sp>
        <p:nvSpPr>
          <p:cNvPr id="4" name="Content Placeholder 3"/>
          <p:cNvSpPr>
            <a:spLocks noGrp="1"/>
          </p:cNvSpPr>
          <p:nvPr>
            <p:ph sz="half" idx="2"/>
          </p:nvPr>
        </p:nvSpPr>
        <p:spPr>
          <a:xfrm>
            <a:off x="5276088" y="1524000"/>
            <a:ext cx="3657600" cy="5082828"/>
          </a:xfrm>
        </p:spPr>
        <p:txBody>
          <a:bodyPr/>
          <a:lstStyle/>
          <a:p>
            <a:endParaRPr lang="en-US" dirty="0"/>
          </a:p>
        </p:txBody>
      </p:sp>
    </p:spTree>
    <p:extLst>
      <p:ext uri="{BB962C8B-B14F-4D97-AF65-F5344CB8AC3E}">
        <p14:creationId xmlns:p14="http://schemas.microsoft.com/office/powerpoint/2010/main" val="2653918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3999"/>
            <a:ext cx="3657600" cy="5024185"/>
          </a:xfrm>
        </p:spPr>
        <p:txBody>
          <a:bodyPr/>
          <a:lstStyle/>
          <a:p>
            <a:endParaRPr lang="en-US" dirty="0"/>
          </a:p>
        </p:txBody>
      </p:sp>
      <p:sp>
        <p:nvSpPr>
          <p:cNvPr id="4" name="Content Placeholder 3"/>
          <p:cNvSpPr>
            <a:spLocks noGrp="1"/>
          </p:cNvSpPr>
          <p:nvPr>
            <p:ph sz="half" idx="2"/>
          </p:nvPr>
        </p:nvSpPr>
        <p:spPr>
          <a:xfrm>
            <a:off x="5276088" y="1524000"/>
            <a:ext cx="3657600" cy="5024184"/>
          </a:xfrm>
        </p:spPr>
        <p:txBody>
          <a:bodyPr/>
          <a:lstStyle/>
          <a:p>
            <a:endParaRPr lang="en-US" dirty="0"/>
          </a:p>
        </p:txBody>
      </p:sp>
    </p:spTree>
    <p:extLst>
      <p:ext uri="{BB962C8B-B14F-4D97-AF65-F5344CB8AC3E}">
        <p14:creationId xmlns:p14="http://schemas.microsoft.com/office/powerpoint/2010/main" val="31045220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800" dirty="0"/>
          </a:p>
        </p:txBody>
      </p:sp>
      <p:sp>
        <p:nvSpPr>
          <p:cNvPr id="3" name="Content Placeholder 2"/>
          <p:cNvSpPr>
            <a:spLocks noGrp="1"/>
          </p:cNvSpPr>
          <p:nvPr>
            <p:ph sz="half" idx="1"/>
          </p:nvPr>
        </p:nvSpPr>
        <p:spPr>
          <a:xfrm>
            <a:off x="1435608" y="1523999"/>
            <a:ext cx="3657600" cy="5034603"/>
          </a:xfrm>
        </p:spPr>
        <p:txBody>
          <a:bodyPr/>
          <a:lstStyle/>
          <a:p>
            <a:endParaRPr lang="en-US" dirty="0"/>
          </a:p>
        </p:txBody>
      </p:sp>
      <p:sp>
        <p:nvSpPr>
          <p:cNvPr id="4" name="Content Placeholder 3"/>
          <p:cNvSpPr>
            <a:spLocks noGrp="1"/>
          </p:cNvSpPr>
          <p:nvPr>
            <p:ph sz="half" idx="2"/>
          </p:nvPr>
        </p:nvSpPr>
        <p:spPr>
          <a:xfrm>
            <a:off x="5276088" y="1524000"/>
            <a:ext cx="3657600" cy="5034602"/>
          </a:xfrm>
        </p:spPr>
        <p:txBody>
          <a:bodyPr/>
          <a:lstStyle/>
          <a:p>
            <a:endParaRPr lang="en-US" dirty="0"/>
          </a:p>
        </p:txBody>
      </p:sp>
    </p:spTree>
    <p:extLst>
      <p:ext uri="{BB962C8B-B14F-4D97-AF65-F5344CB8AC3E}">
        <p14:creationId xmlns:p14="http://schemas.microsoft.com/office/powerpoint/2010/main" val="6869250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4000"/>
            <a:ext cx="3657600" cy="5054784"/>
          </a:xfrm>
        </p:spPr>
        <p:txBody>
          <a:bodyPr/>
          <a:lstStyle/>
          <a:p>
            <a:endParaRPr lang="en-US" dirty="0"/>
          </a:p>
        </p:txBody>
      </p:sp>
      <p:sp>
        <p:nvSpPr>
          <p:cNvPr id="4" name="Content Placeholder 3"/>
          <p:cNvSpPr>
            <a:spLocks noGrp="1"/>
          </p:cNvSpPr>
          <p:nvPr>
            <p:ph sz="half" idx="2"/>
          </p:nvPr>
        </p:nvSpPr>
        <p:spPr>
          <a:xfrm>
            <a:off x="5276088" y="1524000"/>
            <a:ext cx="3657600" cy="5054784"/>
          </a:xfrm>
        </p:spPr>
        <p:txBody>
          <a:bodyPr/>
          <a:lstStyle/>
          <a:p>
            <a:endParaRPr lang="en-US" dirty="0"/>
          </a:p>
        </p:txBody>
      </p:sp>
    </p:spTree>
    <p:extLst>
      <p:ext uri="{BB962C8B-B14F-4D97-AF65-F5344CB8AC3E}">
        <p14:creationId xmlns:p14="http://schemas.microsoft.com/office/powerpoint/2010/main" val="11349495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half" idx="1"/>
          </p:nvPr>
        </p:nvSpPr>
        <p:spPr>
          <a:xfrm>
            <a:off x="1435608" y="1523999"/>
            <a:ext cx="3657600" cy="5131053"/>
          </a:xfrm>
        </p:spPr>
        <p:txBody>
          <a:bodyPr/>
          <a:lstStyle/>
          <a:p>
            <a:endParaRPr lang="en-US" dirty="0"/>
          </a:p>
        </p:txBody>
      </p:sp>
      <p:sp>
        <p:nvSpPr>
          <p:cNvPr id="4" name="Content Placeholder 3"/>
          <p:cNvSpPr>
            <a:spLocks noGrp="1"/>
          </p:cNvSpPr>
          <p:nvPr>
            <p:ph sz="half" idx="2"/>
          </p:nvPr>
        </p:nvSpPr>
        <p:spPr>
          <a:xfrm>
            <a:off x="5276088" y="1524000"/>
            <a:ext cx="3657600" cy="5131052"/>
          </a:xfrm>
        </p:spPr>
        <p:txBody>
          <a:bodyPr/>
          <a:lstStyle/>
          <a:p>
            <a:endParaRPr lang="en-US" dirty="0"/>
          </a:p>
        </p:txBody>
      </p:sp>
    </p:spTree>
    <p:extLst>
      <p:ext uri="{BB962C8B-B14F-4D97-AF65-F5344CB8AC3E}">
        <p14:creationId xmlns:p14="http://schemas.microsoft.com/office/powerpoint/2010/main" val="48392735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4000"/>
            <a:ext cx="3657600" cy="5070084"/>
          </a:xfrm>
        </p:spPr>
        <p:txBody>
          <a:bodyPr/>
          <a:lstStyle/>
          <a:p>
            <a:endParaRPr lang="en-US" dirty="0"/>
          </a:p>
        </p:txBody>
      </p:sp>
      <p:sp>
        <p:nvSpPr>
          <p:cNvPr id="4" name="Content Placeholder 3"/>
          <p:cNvSpPr>
            <a:spLocks noGrp="1"/>
          </p:cNvSpPr>
          <p:nvPr>
            <p:ph sz="half" idx="2"/>
          </p:nvPr>
        </p:nvSpPr>
        <p:spPr>
          <a:xfrm>
            <a:off x="5276088" y="1524000"/>
            <a:ext cx="3657600" cy="5070084"/>
          </a:xfrm>
        </p:spPr>
        <p:txBody>
          <a:bodyPr/>
          <a:lstStyle/>
          <a:p>
            <a:endParaRPr lang="en-US" dirty="0"/>
          </a:p>
        </p:txBody>
      </p:sp>
    </p:spTree>
    <p:extLst>
      <p:ext uri="{BB962C8B-B14F-4D97-AF65-F5344CB8AC3E}">
        <p14:creationId xmlns:p14="http://schemas.microsoft.com/office/powerpoint/2010/main" val="25687834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3999"/>
            <a:ext cx="3657600" cy="5085383"/>
          </a:xfrm>
        </p:spPr>
        <p:txBody>
          <a:bodyPr/>
          <a:lstStyle/>
          <a:p>
            <a:endParaRPr lang="en-US" dirty="0"/>
          </a:p>
        </p:txBody>
      </p:sp>
      <p:sp>
        <p:nvSpPr>
          <p:cNvPr id="4" name="Content Placeholder 3"/>
          <p:cNvSpPr>
            <a:spLocks noGrp="1"/>
          </p:cNvSpPr>
          <p:nvPr>
            <p:ph sz="half" idx="2"/>
          </p:nvPr>
        </p:nvSpPr>
        <p:spPr>
          <a:xfrm>
            <a:off x="5276088" y="1524000"/>
            <a:ext cx="3657600" cy="5085382"/>
          </a:xfrm>
        </p:spPr>
        <p:txBody>
          <a:bodyPr/>
          <a:lstStyle/>
          <a:p>
            <a:endParaRPr lang="en-US" dirty="0"/>
          </a:p>
        </p:txBody>
      </p:sp>
    </p:spTree>
    <p:extLst>
      <p:ext uri="{BB962C8B-B14F-4D97-AF65-F5344CB8AC3E}">
        <p14:creationId xmlns:p14="http://schemas.microsoft.com/office/powerpoint/2010/main" val="22650948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half" idx="1"/>
          </p:nvPr>
        </p:nvSpPr>
        <p:spPr>
          <a:xfrm>
            <a:off x="1435608" y="1524000"/>
            <a:ext cx="3657600" cy="5082828"/>
          </a:xfrm>
        </p:spPr>
        <p:txBody>
          <a:bodyPr/>
          <a:lstStyle/>
          <a:p>
            <a:endParaRPr lang="en-US" dirty="0"/>
          </a:p>
        </p:txBody>
      </p:sp>
      <p:sp>
        <p:nvSpPr>
          <p:cNvPr id="4" name="Content Placeholder 3"/>
          <p:cNvSpPr>
            <a:spLocks noGrp="1"/>
          </p:cNvSpPr>
          <p:nvPr>
            <p:ph sz="half" idx="2"/>
          </p:nvPr>
        </p:nvSpPr>
        <p:spPr>
          <a:xfrm>
            <a:off x="5276088" y="1524000"/>
            <a:ext cx="3657600" cy="5082828"/>
          </a:xfrm>
        </p:spPr>
        <p:txBody>
          <a:bodyPr/>
          <a:lstStyle/>
          <a:p>
            <a:endParaRPr lang="en-US" dirty="0"/>
          </a:p>
        </p:txBody>
      </p:sp>
    </p:spTree>
    <p:extLst>
      <p:ext uri="{BB962C8B-B14F-4D97-AF65-F5344CB8AC3E}">
        <p14:creationId xmlns:p14="http://schemas.microsoft.com/office/powerpoint/2010/main" val="33231846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3999"/>
            <a:ext cx="3657600" cy="5024185"/>
          </a:xfrm>
        </p:spPr>
        <p:txBody>
          <a:bodyPr/>
          <a:lstStyle/>
          <a:p>
            <a:endParaRPr lang="en-US" dirty="0"/>
          </a:p>
        </p:txBody>
      </p:sp>
      <p:sp>
        <p:nvSpPr>
          <p:cNvPr id="4" name="Content Placeholder 3"/>
          <p:cNvSpPr>
            <a:spLocks noGrp="1"/>
          </p:cNvSpPr>
          <p:nvPr>
            <p:ph sz="half" idx="2"/>
          </p:nvPr>
        </p:nvSpPr>
        <p:spPr>
          <a:xfrm>
            <a:off x="5276088" y="1524000"/>
            <a:ext cx="3657600" cy="5024184"/>
          </a:xfrm>
        </p:spPr>
        <p:txBody>
          <a:bodyPr/>
          <a:lstStyle/>
          <a:p>
            <a:endParaRPr lang="en-US" dirty="0"/>
          </a:p>
        </p:txBody>
      </p:sp>
    </p:spTree>
    <p:extLst>
      <p:ext uri="{BB962C8B-B14F-4D97-AF65-F5344CB8AC3E}">
        <p14:creationId xmlns:p14="http://schemas.microsoft.com/office/powerpoint/2010/main" val="8106903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4000"/>
            <a:ext cx="3657600" cy="5070084"/>
          </a:xfrm>
        </p:spPr>
        <p:txBody>
          <a:bodyPr/>
          <a:lstStyle/>
          <a:p>
            <a:endParaRPr lang="en-US" dirty="0"/>
          </a:p>
        </p:txBody>
      </p:sp>
      <p:sp>
        <p:nvSpPr>
          <p:cNvPr id="4" name="Content Placeholder 3"/>
          <p:cNvSpPr>
            <a:spLocks noGrp="1"/>
          </p:cNvSpPr>
          <p:nvPr>
            <p:ph sz="half" idx="2"/>
          </p:nvPr>
        </p:nvSpPr>
        <p:spPr>
          <a:xfrm>
            <a:off x="5276088" y="1524000"/>
            <a:ext cx="3657600" cy="5070084"/>
          </a:xfrm>
        </p:spPr>
        <p:txBody>
          <a:bodyPr/>
          <a:lstStyle/>
          <a:p>
            <a:endParaRPr lang="en-US" dirty="0"/>
          </a:p>
        </p:txBody>
      </p:sp>
    </p:spTree>
    <p:extLst>
      <p:ext uri="{BB962C8B-B14F-4D97-AF65-F5344CB8AC3E}">
        <p14:creationId xmlns:p14="http://schemas.microsoft.com/office/powerpoint/2010/main" val="5011342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127000"/>
            <a:ext cx="7854188" cy="1047750"/>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lundi</a:t>
            </a:r>
            <a:r>
              <a:rPr lang="en-US" sz="2200" dirty="0">
                <a:latin typeface="Palatino Linotype"/>
                <a:cs typeface="Palatino Linotype"/>
              </a:rPr>
              <a:t>, le </a:t>
            </a:r>
            <a:r>
              <a:rPr lang="en-US" sz="2200" dirty="0" err="1">
                <a:latin typeface="Palatino Linotype"/>
                <a:cs typeface="Palatino Linotype"/>
              </a:rPr>
              <a:t>quatre</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079500" y="1301750"/>
            <a:ext cx="3651250" cy="5277034"/>
          </a:xfrm>
        </p:spPr>
        <p:txBody>
          <a:bodyPr>
            <a:noAutofit/>
          </a:bodyPr>
          <a:lstStyle/>
          <a:p>
            <a:pPr marL="82296" indent="0">
              <a:spcBef>
                <a:spcPts val="0"/>
              </a:spcBef>
              <a:spcAft>
                <a:spcPts val="800"/>
              </a:spcAft>
              <a:buNone/>
            </a:pPr>
            <a:r>
              <a:rPr lang="en-US" sz="2400" i="1" dirty="0">
                <a:solidFill>
                  <a:srgbClr val="0000FF"/>
                </a:solidFill>
                <a:latin typeface="Palatino Linotype"/>
                <a:cs typeface="Palatino Linotype"/>
              </a:rPr>
              <a:t>“Les mots du jour”</a:t>
            </a:r>
          </a:p>
          <a:p>
            <a:pPr>
              <a:spcBef>
                <a:spcPts val="0"/>
              </a:spcBef>
              <a:spcAft>
                <a:spcPts val="800"/>
              </a:spcAft>
            </a:pPr>
            <a:r>
              <a:rPr lang="en-US" sz="2400" dirty="0" err="1" smtClean="0">
                <a:latin typeface="Palatino Linotype"/>
                <a:cs typeface="Palatino Linotype"/>
              </a:rPr>
              <a:t>nager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swim</a:t>
            </a:r>
            <a:endParaRPr lang="en-US" sz="2400" i="1" dirty="0">
              <a:solidFill>
                <a:srgbClr val="0000FF"/>
              </a:solidFill>
              <a:latin typeface="Palatino Linotype"/>
              <a:cs typeface="Palatino Linotype"/>
            </a:endParaRPr>
          </a:p>
          <a:p>
            <a:pPr>
              <a:spcBef>
                <a:spcPts val="0"/>
              </a:spcBef>
              <a:spcAft>
                <a:spcPts val="800"/>
              </a:spcAft>
            </a:pPr>
            <a:r>
              <a:rPr lang="en-US" sz="2400" dirty="0" err="1" smtClean="0">
                <a:latin typeface="Palatino Linotype"/>
                <a:cs typeface="Palatino Linotype"/>
              </a:rPr>
              <a:t>jouer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play</a:t>
            </a:r>
            <a:endParaRPr lang="en-US" sz="2400" i="1" dirty="0">
              <a:solidFill>
                <a:srgbClr val="0000FF"/>
              </a:solidFill>
              <a:latin typeface="Palatino Linotype"/>
              <a:cs typeface="Palatino Linotype"/>
            </a:endParaRPr>
          </a:p>
          <a:p>
            <a:pPr>
              <a:spcBef>
                <a:spcPts val="0"/>
              </a:spcBef>
              <a:spcAft>
                <a:spcPts val="800"/>
              </a:spcAft>
            </a:pPr>
            <a:r>
              <a:rPr lang="en-US" sz="2400" dirty="0" err="1" smtClean="0">
                <a:latin typeface="Palatino Linotype"/>
                <a:cs typeface="Palatino Linotype"/>
              </a:rPr>
              <a:t>dormir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sleep</a:t>
            </a:r>
            <a:endParaRPr lang="en-US" sz="2400" i="1" dirty="0">
              <a:solidFill>
                <a:srgbClr val="0000FF"/>
              </a:solidFill>
              <a:latin typeface="Palatino Linotype"/>
              <a:cs typeface="Palatino Linotype"/>
            </a:endParaRPr>
          </a:p>
          <a:p>
            <a:pPr>
              <a:spcBef>
                <a:spcPts val="0"/>
              </a:spcBef>
              <a:spcAft>
                <a:spcPts val="800"/>
              </a:spcAft>
            </a:pPr>
            <a:r>
              <a:rPr lang="en-US" sz="2400" dirty="0" err="1" smtClean="0">
                <a:latin typeface="Palatino Linotype"/>
                <a:cs typeface="Palatino Linotype"/>
              </a:rPr>
              <a:t>danser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dance</a:t>
            </a:r>
            <a:endParaRPr lang="en-US" sz="2400" i="1" dirty="0">
              <a:solidFill>
                <a:srgbClr val="0000FF"/>
              </a:solidFill>
              <a:latin typeface="Palatino Linotype"/>
              <a:cs typeface="Palatino Linotype"/>
            </a:endParaRPr>
          </a:p>
          <a:p>
            <a:pPr>
              <a:spcBef>
                <a:spcPts val="0"/>
              </a:spcBef>
              <a:spcAft>
                <a:spcPts val="800"/>
              </a:spcAft>
            </a:pPr>
            <a:r>
              <a:rPr lang="en-US" sz="2400" dirty="0" err="1" smtClean="0">
                <a:latin typeface="Palatino Linotype"/>
                <a:cs typeface="Palatino Linotype"/>
              </a:rPr>
              <a:t>être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be</a:t>
            </a:r>
            <a:endParaRPr lang="en-US" sz="2400" i="1" dirty="0">
              <a:solidFill>
                <a:srgbClr val="0000FF"/>
              </a:solidFill>
              <a:latin typeface="Palatino Linotype"/>
              <a:cs typeface="Palatino Linotype"/>
            </a:endParaRPr>
          </a:p>
          <a:p>
            <a:pPr>
              <a:spcBef>
                <a:spcPts val="0"/>
              </a:spcBef>
              <a:spcAft>
                <a:spcPts val="800"/>
              </a:spcAft>
            </a:pPr>
            <a:r>
              <a:rPr lang="en-US" sz="2400" dirty="0" err="1" smtClean="0">
                <a:latin typeface="Palatino Linotype"/>
                <a:cs typeface="Palatino Linotype"/>
              </a:rPr>
              <a:t>avoir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have</a:t>
            </a:r>
            <a:endParaRPr lang="en-US" sz="2400" i="1" dirty="0">
              <a:solidFill>
                <a:srgbClr val="0000FF"/>
              </a:solidFill>
              <a:latin typeface="Palatino Linotype"/>
              <a:cs typeface="Palatino Linotype"/>
            </a:endParaRPr>
          </a:p>
          <a:p>
            <a:pPr>
              <a:spcBef>
                <a:spcPts val="0"/>
              </a:spcBef>
              <a:spcAft>
                <a:spcPts val="800"/>
              </a:spcAft>
            </a:pPr>
            <a:r>
              <a:rPr lang="en-US" sz="2400" dirty="0" err="1" smtClean="0">
                <a:latin typeface="Palatino Linotype"/>
                <a:cs typeface="Palatino Linotype"/>
              </a:rPr>
              <a:t>écouter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listen</a:t>
            </a:r>
            <a:endParaRPr lang="en-US" sz="2400" i="1" dirty="0">
              <a:solidFill>
                <a:srgbClr val="0000FF"/>
              </a:solidFill>
              <a:latin typeface="Palatino Linotype"/>
              <a:cs typeface="Palatino Linotype"/>
            </a:endParaRPr>
          </a:p>
          <a:p>
            <a:pPr>
              <a:spcBef>
                <a:spcPts val="0"/>
              </a:spcBef>
              <a:spcAft>
                <a:spcPts val="800"/>
              </a:spcAft>
            </a:pPr>
            <a:r>
              <a:rPr lang="en-US" sz="2400" dirty="0" err="1" smtClean="0">
                <a:latin typeface="Palatino Linotype"/>
                <a:cs typeface="Palatino Linotype"/>
              </a:rPr>
              <a:t>aller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go</a:t>
            </a:r>
            <a:endParaRPr lang="en-US" sz="2400" i="1" dirty="0">
              <a:solidFill>
                <a:srgbClr val="0000FF"/>
              </a:solidFill>
              <a:latin typeface="Palatino Linotype"/>
              <a:cs typeface="Palatino Linotype"/>
            </a:endParaRPr>
          </a:p>
          <a:p>
            <a:pPr>
              <a:spcBef>
                <a:spcPts val="0"/>
              </a:spcBef>
              <a:spcAft>
                <a:spcPts val="800"/>
              </a:spcAft>
            </a:pPr>
            <a:r>
              <a:rPr lang="en-US" sz="2400" dirty="0" err="1" smtClean="0">
                <a:latin typeface="Palatino Linotype"/>
                <a:cs typeface="Palatino Linotype"/>
              </a:rPr>
              <a:t>parler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talk</a:t>
            </a:r>
            <a:endParaRPr lang="en-US" sz="2400" i="1" dirty="0">
              <a:solidFill>
                <a:srgbClr val="0000FF"/>
              </a:solidFill>
              <a:latin typeface="Palatino Linotype"/>
              <a:cs typeface="Palatino Linotype"/>
            </a:endParaRPr>
          </a:p>
          <a:p>
            <a:pPr>
              <a:spcBef>
                <a:spcPts val="0"/>
              </a:spcBef>
              <a:spcAft>
                <a:spcPts val="800"/>
              </a:spcAft>
            </a:pPr>
            <a:r>
              <a:rPr lang="en-US" sz="2400" dirty="0" smtClean="0">
                <a:latin typeface="Palatino Linotype"/>
                <a:cs typeface="Palatino Linotype"/>
              </a:rPr>
              <a:t>manger	</a:t>
            </a:r>
            <a:r>
              <a:rPr lang="en-US" sz="2400" i="1" dirty="0" smtClean="0">
                <a:solidFill>
                  <a:srgbClr val="0000FF"/>
                </a:solidFill>
                <a:latin typeface="Palatino Linotype"/>
                <a:cs typeface="Palatino Linotype"/>
              </a:rPr>
              <a:t>to eat</a:t>
            </a:r>
            <a:endParaRPr lang="en-US" sz="2400" i="1" dirty="0">
              <a:solidFill>
                <a:srgbClr val="0000FF"/>
              </a:solidFill>
              <a:latin typeface="Palatino Linotype"/>
              <a:cs typeface="Palatino Linotype"/>
            </a:endParaRPr>
          </a:p>
          <a:p>
            <a:pPr marL="82296" indent="0">
              <a:spcBef>
                <a:spcPts val="0"/>
              </a:spcBef>
              <a:spcAft>
                <a:spcPts val="800"/>
              </a:spcAft>
              <a:buNone/>
            </a:pPr>
            <a:endParaRPr lang="en-US" sz="2400" dirty="0">
              <a:latin typeface="Palatino Linotype"/>
              <a:cs typeface="Palatino Linotype"/>
            </a:endParaRPr>
          </a:p>
        </p:txBody>
      </p:sp>
      <p:sp>
        <p:nvSpPr>
          <p:cNvPr id="4" name="Content Placeholder 3"/>
          <p:cNvSpPr>
            <a:spLocks noGrp="1"/>
          </p:cNvSpPr>
          <p:nvPr>
            <p:ph sz="half" idx="2"/>
          </p:nvPr>
        </p:nvSpPr>
        <p:spPr>
          <a:xfrm>
            <a:off x="4873625" y="1301750"/>
            <a:ext cx="4060063" cy="5277034"/>
          </a:xfrm>
        </p:spPr>
        <p:txBody>
          <a:bodyPr>
            <a:normAutofit/>
          </a:bodyPr>
          <a:lstStyle/>
          <a:p>
            <a:pPr>
              <a:spcAft>
                <a:spcPts val="600"/>
              </a:spcAft>
            </a:pPr>
            <a:r>
              <a:rPr lang="en-US" sz="2400" dirty="0" err="1" smtClean="0">
                <a:latin typeface="Palatino Linotype"/>
                <a:cs typeface="Palatino Linotype"/>
              </a:rPr>
              <a:t>étudier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study</a:t>
            </a:r>
            <a:endParaRPr lang="en-US" sz="2400" i="1" dirty="0">
              <a:solidFill>
                <a:srgbClr val="0000FF"/>
              </a:solidFill>
              <a:latin typeface="Palatino Linotype"/>
              <a:cs typeface="Palatino Linotype"/>
            </a:endParaRPr>
          </a:p>
          <a:p>
            <a:pPr>
              <a:spcAft>
                <a:spcPts val="600"/>
              </a:spcAft>
            </a:pPr>
            <a:r>
              <a:rPr lang="en-US" sz="2400" dirty="0" err="1" smtClean="0">
                <a:latin typeface="Palatino Linotype"/>
                <a:cs typeface="Palatino Linotype"/>
              </a:rPr>
              <a:t>finir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finish</a:t>
            </a:r>
          </a:p>
          <a:p>
            <a:pPr>
              <a:spcAft>
                <a:spcPts val="600"/>
              </a:spcAft>
            </a:pPr>
            <a:r>
              <a:rPr lang="en-US" sz="2400" dirty="0" smtClean="0">
                <a:latin typeface="Palatino Linotype"/>
                <a:cs typeface="Palatino Linotype"/>
              </a:rPr>
              <a:t>un portable         </a:t>
            </a:r>
            <a:r>
              <a:rPr lang="en-US" sz="2400" i="1" dirty="0" smtClean="0">
                <a:solidFill>
                  <a:srgbClr val="0000FF"/>
                </a:solidFill>
                <a:latin typeface="Palatino Linotype"/>
                <a:cs typeface="Palatino Linotype"/>
              </a:rPr>
              <a:t>cell phone</a:t>
            </a:r>
            <a:endParaRPr lang="en-US" sz="2400" i="1" dirty="0">
              <a:solidFill>
                <a:srgbClr val="0000FF"/>
              </a:solidFill>
              <a:latin typeface="Palatino Linotype"/>
              <a:cs typeface="Palatino Linotype"/>
            </a:endParaRPr>
          </a:p>
          <a:p>
            <a:pPr>
              <a:spcAft>
                <a:spcPts val="600"/>
              </a:spcAft>
            </a:pPr>
            <a:r>
              <a:rPr lang="en-US" sz="2400" dirty="0" err="1" smtClean="0">
                <a:latin typeface="Palatino Linotype"/>
                <a:cs typeface="Palatino Linotype"/>
              </a:rPr>
              <a:t>vendredi</a:t>
            </a:r>
            <a:r>
              <a:rPr lang="en-US" sz="2400" dirty="0" smtClean="0">
                <a:latin typeface="Palatino Linotype"/>
                <a:cs typeface="Palatino Linotype"/>
              </a:rPr>
              <a:t>		</a:t>
            </a:r>
            <a:r>
              <a:rPr lang="en-US" sz="2400" i="1" dirty="0" smtClean="0">
                <a:solidFill>
                  <a:srgbClr val="0000FF"/>
                </a:solidFill>
                <a:latin typeface="Palatino Linotype"/>
                <a:cs typeface="Palatino Linotype"/>
              </a:rPr>
              <a:t>Friday</a:t>
            </a:r>
            <a:endParaRPr lang="en-US" sz="2400" i="1" dirty="0">
              <a:solidFill>
                <a:srgbClr val="0000FF"/>
              </a:solidFill>
              <a:latin typeface="Palatino Linotype"/>
              <a:cs typeface="Palatino Linotype"/>
            </a:endParaRPr>
          </a:p>
          <a:p>
            <a:pPr>
              <a:spcAft>
                <a:spcPts val="600"/>
              </a:spcAft>
            </a:pPr>
            <a:r>
              <a:rPr lang="en-US" sz="2400" dirty="0" smtClean="0">
                <a:latin typeface="Palatino Linotype"/>
                <a:cs typeface="Palatino Linotype"/>
              </a:rPr>
              <a:t>la glace	           </a:t>
            </a:r>
            <a:r>
              <a:rPr lang="en-US" sz="2400" i="1" dirty="0" smtClean="0">
                <a:solidFill>
                  <a:srgbClr val="0000FF"/>
                </a:solidFill>
                <a:latin typeface="Palatino Linotype"/>
                <a:cs typeface="Palatino Linotype"/>
              </a:rPr>
              <a:t>ice</a:t>
            </a:r>
            <a:r>
              <a:rPr lang="en-US" sz="2400" i="1" dirty="0">
                <a:solidFill>
                  <a:srgbClr val="0000FF"/>
                </a:solidFill>
                <a:latin typeface="Palatino Linotype"/>
                <a:cs typeface="Palatino Linotype"/>
              </a:rPr>
              <a:t>-</a:t>
            </a:r>
            <a:r>
              <a:rPr lang="en-US" sz="2400" i="1" dirty="0" smtClean="0">
                <a:solidFill>
                  <a:srgbClr val="0000FF"/>
                </a:solidFill>
                <a:latin typeface="Palatino Linotype"/>
                <a:cs typeface="Palatino Linotype"/>
              </a:rPr>
              <a:t>cream</a:t>
            </a:r>
            <a:endParaRPr lang="en-US" sz="2400" i="1" dirty="0">
              <a:solidFill>
                <a:srgbClr val="0000FF"/>
              </a:solidFill>
              <a:latin typeface="Palatino Linotype"/>
              <a:cs typeface="Palatino Linotype"/>
            </a:endParaRPr>
          </a:p>
          <a:p>
            <a:pPr>
              <a:spcAft>
                <a:spcPts val="600"/>
              </a:spcAft>
            </a:pPr>
            <a:r>
              <a:rPr lang="en-US" sz="2400" dirty="0" err="1" smtClean="0">
                <a:latin typeface="Palatino Linotype"/>
                <a:cs typeface="Palatino Linotype"/>
              </a:rPr>
              <a:t>avoir</a:t>
            </a:r>
            <a:r>
              <a:rPr lang="en-US" sz="2400" dirty="0" smtClean="0">
                <a:latin typeface="Palatino Linotype"/>
                <a:cs typeface="Palatino Linotype"/>
              </a:rPr>
              <a:t> </a:t>
            </a:r>
            <a:r>
              <a:rPr lang="en-US" sz="2400" dirty="0" err="1" smtClean="0">
                <a:latin typeface="Palatino Linotype"/>
                <a:cs typeface="Palatino Linotype"/>
              </a:rPr>
              <a:t>faim</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a:t>
            </a:r>
            <a:r>
              <a:rPr lang="en-US" sz="2400" i="1" dirty="0">
                <a:solidFill>
                  <a:srgbClr val="0000FF"/>
                </a:solidFill>
                <a:latin typeface="Palatino Linotype"/>
                <a:cs typeface="Palatino Linotype"/>
              </a:rPr>
              <a:t>be </a:t>
            </a:r>
            <a:r>
              <a:rPr lang="en-US" sz="2400" i="1" dirty="0" smtClean="0">
                <a:solidFill>
                  <a:srgbClr val="0000FF"/>
                </a:solidFill>
                <a:latin typeface="Palatino Linotype"/>
                <a:cs typeface="Palatino Linotype"/>
              </a:rPr>
              <a:t>hungry</a:t>
            </a:r>
            <a:endParaRPr lang="en-US" sz="2400" i="1" dirty="0">
              <a:solidFill>
                <a:srgbClr val="0000FF"/>
              </a:solidFill>
              <a:latin typeface="Palatino Linotype"/>
              <a:cs typeface="Palatino Linotype"/>
            </a:endParaRPr>
          </a:p>
          <a:p>
            <a:pPr>
              <a:spcAft>
                <a:spcPts val="600"/>
              </a:spcAft>
            </a:pPr>
            <a:r>
              <a:rPr lang="en-US" sz="2400" dirty="0" err="1" smtClean="0">
                <a:latin typeface="Palatino Linotype"/>
                <a:cs typeface="Palatino Linotype"/>
              </a:rPr>
              <a:t>avoir</a:t>
            </a:r>
            <a:r>
              <a:rPr lang="en-US" sz="2400" dirty="0" smtClean="0">
                <a:latin typeface="Palatino Linotype"/>
                <a:cs typeface="Palatino Linotype"/>
              </a:rPr>
              <a:t> raison     </a:t>
            </a:r>
            <a:r>
              <a:rPr lang="en-US" sz="2400" i="1" dirty="0" smtClean="0">
                <a:solidFill>
                  <a:srgbClr val="0000FF"/>
                </a:solidFill>
                <a:latin typeface="Palatino Linotype"/>
                <a:cs typeface="Palatino Linotype"/>
              </a:rPr>
              <a:t>to </a:t>
            </a:r>
            <a:r>
              <a:rPr lang="en-US" sz="2400" i="1" dirty="0">
                <a:solidFill>
                  <a:srgbClr val="0000FF"/>
                </a:solidFill>
                <a:latin typeface="Palatino Linotype"/>
                <a:cs typeface="Palatino Linotype"/>
              </a:rPr>
              <a:t>be </a:t>
            </a:r>
            <a:r>
              <a:rPr lang="en-US" sz="2400" i="1" dirty="0" smtClean="0">
                <a:solidFill>
                  <a:srgbClr val="0000FF"/>
                </a:solidFill>
                <a:latin typeface="Palatino Linotype"/>
                <a:cs typeface="Palatino Linotype"/>
              </a:rPr>
              <a:t>correct</a:t>
            </a:r>
            <a:endParaRPr lang="en-US" sz="2400" i="1" dirty="0">
              <a:solidFill>
                <a:srgbClr val="0000FF"/>
              </a:solidFill>
              <a:latin typeface="Palatino Linotype"/>
              <a:cs typeface="Palatino Linotype"/>
            </a:endParaRPr>
          </a:p>
          <a:p>
            <a:pPr>
              <a:spcAft>
                <a:spcPts val="600"/>
              </a:spcAft>
            </a:pPr>
            <a:r>
              <a:rPr lang="en-US" sz="2400" dirty="0" err="1" smtClean="0">
                <a:latin typeface="Palatino Linotype"/>
                <a:cs typeface="Palatino Linotype"/>
              </a:rPr>
              <a:t>avoir</a:t>
            </a:r>
            <a:r>
              <a:rPr lang="en-US" sz="2400" dirty="0" smtClean="0">
                <a:latin typeface="Palatino Linotype"/>
                <a:cs typeface="Palatino Linotype"/>
              </a:rPr>
              <a:t> </a:t>
            </a:r>
            <a:r>
              <a:rPr lang="en-US" sz="2400" dirty="0" err="1" smtClean="0">
                <a:latin typeface="Palatino Linotype"/>
                <a:cs typeface="Palatino Linotype"/>
              </a:rPr>
              <a:t>soif</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a:t>
            </a:r>
            <a:r>
              <a:rPr lang="en-US" sz="2400" i="1" dirty="0">
                <a:solidFill>
                  <a:srgbClr val="0000FF"/>
                </a:solidFill>
                <a:latin typeface="Palatino Linotype"/>
                <a:cs typeface="Palatino Linotype"/>
              </a:rPr>
              <a:t>be </a:t>
            </a:r>
            <a:r>
              <a:rPr lang="en-US" sz="2400" i="1" dirty="0" smtClean="0">
                <a:solidFill>
                  <a:srgbClr val="0000FF"/>
                </a:solidFill>
                <a:latin typeface="Palatino Linotype"/>
                <a:cs typeface="Palatino Linotype"/>
              </a:rPr>
              <a:t>thirsty</a:t>
            </a:r>
            <a:endParaRPr lang="en-US" sz="2400" i="1" dirty="0">
              <a:solidFill>
                <a:srgbClr val="0000FF"/>
              </a:solidFill>
              <a:latin typeface="Palatino Linotype"/>
              <a:cs typeface="Palatino Linotype"/>
            </a:endParaRPr>
          </a:p>
          <a:p>
            <a:pPr>
              <a:spcAft>
                <a:spcPts val="600"/>
              </a:spcAft>
            </a:pPr>
            <a:r>
              <a:rPr lang="en-US" sz="2400" dirty="0" err="1" smtClean="0">
                <a:latin typeface="Palatino Linotype"/>
                <a:cs typeface="Palatino Linotype"/>
              </a:rPr>
              <a:t>avoir</a:t>
            </a:r>
            <a:r>
              <a:rPr lang="en-US" sz="2400" dirty="0" smtClean="0">
                <a:latin typeface="Palatino Linotype"/>
                <a:cs typeface="Palatino Linotype"/>
              </a:rPr>
              <a:t> tort          </a:t>
            </a:r>
            <a:r>
              <a:rPr lang="en-US" sz="2400" i="1" dirty="0" smtClean="0">
                <a:solidFill>
                  <a:srgbClr val="0000FF"/>
                </a:solidFill>
                <a:latin typeface="Palatino Linotype"/>
                <a:cs typeface="Palatino Linotype"/>
              </a:rPr>
              <a:t>to </a:t>
            </a:r>
            <a:r>
              <a:rPr lang="en-US" sz="2400" i="1" dirty="0">
                <a:solidFill>
                  <a:srgbClr val="0000FF"/>
                </a:solidFill>
                <a:latin typeface="Palatino Linotype"/>
                <a:cs typeface="Palatino Linotype"/>
              </a:rPr>
              <a:t>be </a:t>
            </a:r>
            <a:r>
              <a:rPr lang="en-US" sz="2400" i="1" dirty="0" smtClean="0">
                <a:solidFill>
                  <a:srgbClr val="0000FF"/>
                </a:solidFill>
                <a:latin typeface="Palatino Linotype"/>
                <a:cs typeface="Palatino Linotype"/>
              </a:rPr>
              <a:t>wrong</a:t>
            </a:r>
            <a:endParaRPr lang="en-US" sz="2400" i="1" dirty="0">
              <a:solidFill>
                <a:srgbClr val="0000FF"/>
              </a:solidFill>
              <a:latin typeface="Palatino Linotype"/>
              <a:cs typeface="Palatino Linotype"/>
            </a:endParaRPr>
          </a:p>
          <a:p>
            <a:pPr>
              <a:spcAft>
                <a:spcPts val="600"/>
              </a:spcAft>
            </a:pPr>
            <a:r>
              <a:rPr lang="en-US" sz="2400" dirty="0" smtClean="0">
                <a:latin typeface="Palatino Linotype"/>
                <a:cs typeface="Palatino Linotype"/>
              </a:rPr>
              <a:t>un </a:t>
            </a:r>
            <a:r>
              <a:rPr lang="en-US" sz="2400" dirty="0" err="1" smtClean="0">
                <a:latin typeface="Palatino Linotype"/>
                <a:cs typeface="Palatino Linotype"/>
              </a:rPr>
              <a:t>chien</a:t>
            </a:r>
            <a:r>
              <a:rPr lang="en-US" sz="2400" dirty="0" smtClean="0">
                <a:latin typeface="Palatino Linotype"/>
                <a:cs typeface="Palatino Linotype"/>
              </a:rPr>
              <a:t> 		   </a:t>
            </a:r>
            <a:r>
              <a:rPr lang="en-US" sz="2400" i="1" dirty="0" smtClean="0">
                <a:solidFill>
                  <a:srgbClr val="0000FF"/>
                </a:solidFill>
                <a:latin typeface="Palatino Linotype"/>
                <a:cs typeface="Palatino Linotype"/>
              </a:rPr>
              <a:t>dog</a:t>
            </a:r>
            <a:endParaRPr lang="en-US" sz="2400" i="1" dirty="0">
              <a:solidFill>
                <a:srgbClr val="0000FF"/>
              </a:solidFill>
              <a:latin typeface="Palatino Linotype"/>
              <a:cs typeface="Palatino Linotype"/>
            </a:endParaRPr>
          </a:p>
        </p:txBody>
      </p:sp>
    </p:spTree>
    <p:extLst>
      <p:ext uri="{BB962C8B-B14F-4D97-AF65-F5344CB8AC3E}">
        <p14:creationId xmlns:p14="http://schemas.microsoft.com/office/powerpoint/2010/main" val="3703861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
                                        <p:tgtEl>
                                          <p:spTgt spid="3">
                                            <p:txEl>
                                              <p:pRg st="8" end="8"/>
                                            </p:txEl>
                                          </p:spTgt>
                                        </p:tgtEl>
                                      </p:cBhvr>
                                    </p:animEffect>
                                    <p:anim calcmode="lin" valueType="num">
                                      <p:cBhvr>
                                        <p:cTn id="80"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3" presetClass="entr" presetSubtype="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100"/>
                                        <p:tgtEl>
                                          <p:spTgt spid="3">
                                            <p:txEl>
                                              <p:pRg st="9" end="9"/>
                                            </p:txEl>
                                          </p:spTgt>
                                        </p:tgtEl>
                                      </p:cBhvr>
                                    </p:animEffect>
                                    <p:anim calcmode="lin" valueType="num">
                                      <p:cBhvr>
                                        <p:cTn id="89"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0"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3" presetClass="entr" presetSubtype="0" fill="hold" grpId="0"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Effect transition="in" filter="fade">
                                      <p:cBhvr>
                                        <p:cTn id="97" dur="100"/>
                                        <p:tgtEl>
                                          <p:spTgt spid="3">
                                            <p:txEl>
                                              <p:pRg st="10" end="10"/>
                                            </p:txEl>
                                          </p:spTgt>
                                        </p:tgtEl>
                                      </p:cBhvr>
                                    </p:animEffect>
                                    <p:anim calcmode="lin" valueType="num">
                                      <p:cBhvr>
                                        <p:cTn id="98" dur="4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9" dur="400" fill="hold"/>
                                        <p:tgtEl>
                                          <p:spTgt spid="3">
                                            <p:txEl>
                                              <p:pRg st="10" end="10"/>
                                            </p:txEl>
                                          </p:spTgt>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3">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3">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3" presetClass="entr" presetSubtype="0" fill="hold" grpId="0" nodeType="clickEffect">
                                  <p:stCondLst>
                                    <p:cond delay="0"/>
                                  </p:stCondLst>
                                  <p:childTnLst>
                                    <p:set>
                                      <p:cBhvr>
                                        <p:cTn id="105" dur="1" fill="hold">
                                          <p:stCondLst>
                                            <p:cond delay="0"/>
                                          </p:stCondLst>
                                        </p:cTn>
                                        <p:tgtEl>
                                          <p:spTgt spid="4">
                                            <p:txEl>
                                              <p:pRg st="0" end="0"/>
                                            </p:txEl>
                                          </p:spTgt>
                                        </p:tgtEl>
                                        <p:attrNameLst>
                                          <p:attrName>style.visibility</p:attrName>
                                        </p:attrNameLst>
                                      </p:cBhvr>
                                      <p:to>
                                        <p:strVal val="visible"/>
                                      </p:to>
                                    </p:set>
                                    <p:animEffect transition="in" filter="fade">
                                      <p:cBhvr>
                                        <p:cTn id="106" dur="100"/>
                                        <p:tgtEl>
                                          <p:spTgt spid="4">
                                            <p:txEl>
                                              <p:pRg st="0" end="0"/>
                                            </p:txEl>
                                          </p:spTgt>
                                        </p:tgtEl>
                                      </p:cBhvr>
                                    </p:animEffect>
                                    <p:anim calcmode="lin" valueType="num">
                                      <p:cBhvr>
                                        <p:cTn id="107"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08"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09"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0"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3" presetClass="entr" presetSubtype="0" fill="hold" grpId="0" nodeType="clickEffect">
                                  <p:stCondLst>
                                    <p:cond delay="0"/>
                                  </p:stCondLst>
                                  <p:childTnLst>
                                    <p:set>
                                      <p:cBhvr>
                                        <p:cTn id="114" dur="1" fill="hold">
                                          <p:stCondLst>
                                            <p:cond delay="0"/>
                                          </p:stCondLst>
                                        </p:cTn>
                                        <p:tgtEl>
                                          <p:spTgt spid="4">
                                            <p:txEl>
                                              <p:pRg st="1" end="1"/>
                                            </p:txEl>
                                          </p:spTgt>
                                        </p:tgtEl>
                                        <p:attrNameLst>
                                          <p:attrName>style.visibility</p:attrName>
                                        </p:attrNameLst>
                                      </p:cBhvr>
                                      <p:to>
                                        <p:strVal val="visible"/>
                                      </p:to>
                                    </p:set>
                                    <p:animEffect transition="in" filter="fade">
                                      <p:cBhvr>
                                        <p:cTn id="115" dur="100"/>
                                        <p:tgtEl>
                                          <p:spTgt spid="4">
                                            <p:txEl>
                                              <p:pRg st="1" end="1"/>
                                            </p:txEl>
                                          </p:spTgt>
                                        </p:tgtEl>
                                      </p:cBhvr>
                                    </p:animEffect>
                                    <p:anim calcmode="lin" valueType="num">
                                      <p:cBhvr>
                                        <p:cTn id="116"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17"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118"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9"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3" presetClass="entr" presetSubtype="0" fill="hold" grpId="0" nodeType="clickEffect">
                                  <p:stCondLst>
                                    <p:cond delay="0"/>
                                  </p:stCondLst>
                                  <p:childTnLst>
                                    <p:set>
                                      <p:cBhvr>
                                        <p:cTn id="123" dur="1" fill="hold">
                                          <p:stCondLst>
                                            <p:cond delay="0"/>
                                          </p:stCondLst>
                                        </p:cTn>
                                        <p:tgtEl>
                                          <p:spTgt spid="4">
                                            <p:txEl>
                                              <p:pRg st="2" end="2"/>
                                            </p:txEl>
                                          </p:spTgt>
                                        </p:tgtEl>
                                        <p:attrNameLst>
                                          <p:attrName>style.visibility</p:attrName>
                                        </p:attrNameLst>
                                      </p:cBhvr>
                                      <p:to>
                                        <p:strVal val="visible"/>
                                      </p:to>
                                    </p:set>
                                    <p:animEffect transition="in" filter="fade">
                                      <p:cBhvr>
                                        <p:cTn id="124" dur="100"/>
                                        <p:tgtEl>
                                          <p:spTgt spid="4">
                                            <p:txEl>
                                              <p:pRg st="2" end="2"/>
                                            </p:txEl>
                                          </p:spTgt>
                                        </p:tgtEl>
                                      </p:cBhvr>
                                    </p:animEffect>
                                    <p:anim calcmode="lin" valueType="num">
                                      <p:cBhvr>
                                        <p:cTn id="125"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26"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127"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8"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3" presetClass="entr" presetSubtype="0" fill="hold" grpId="0" nodeType="clickEffect">
                                  <p:stCondLst>
                                    <p:cond delay="0"/>
                                  </p:stCondLst>
                                  <p:childTnLst>
                                    <p:set>
                                      <p:cBhvr>
                                        <p:cTn id="132" dur="1" fill="hold">
                                          <p:stCondLst>
                                            <p:cond delay="0"/>
                                          </p:stCondLst>
                                        </p:cTn>
                                        <p:tgtEl>
                                          <p:spTgt spid="4">
                                            <p:txEl>
                                              <p:pRg st="3" end="3"/>
                                            </p:txEl>
                                          </p:spTgt>
                                        </p:tgtEl>
                                        <p:attrNameLst>
                                          <p:attrName>style.visibility</p:attrName>
                                        </p:attrNameLst>
                                      </p:cBhvr>
                                      <p:to>
                                        <p:strVal val="visible"/>
                                      </p:to>
                                    </p:set>
                                    <p:animEffect transition="in" filter="fade">
                                      <p:cBhvr>
                                        <p:cTn id="133" dur="100"/>
                                        <p:tgtEl>
                                          <p:spTgt spid="4">
                                            <p:txEl>
                                              <p:pRg st="3" end="3"/>
                                            </p:txEl>
                                          </p:spTgt>
                                        </p:tgtEl>
                                      </p:cBhvr>
                                    </p:animEffect>
                                    <p:anim calcmode="lin" valueType="num">
                                      <p:cBhvr>
                                        <p:cTn id="134"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35"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136"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7"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3" presetClass="entr" presetSubtype="0" fill="hold" grpId="0" nodeType="clickEffect">
                                  <p:stCondLst>
                                    <p:cond delay="0"/>
                                  </p:stCondLst>
                                  <p:childTnLst>
                                    <p:set>
                                      <p:cBhvr>
                                        <p:cTn id="141" dur="1" fill="hold">
                                          <p:stCondLst>
                                            <p:cond delay="0"/>
                                          </p:stCondLst>
                                        </p:cTn>
                                        <p:tgtEl>
                                          <p:spTgt spid="4">
                                            <p:txEl>
                                              <p:pRg st="4" end="4"/>
                                            </p:txEl>
                                          </p:spTgt>
                                        </p:tgtEl>
                                        <p:attrNameLst>
                                          <p:attrName>style.visibility</p:attrName>
                                        </p:attrNameLst>
                                      </p:cBhvr>
                                      <p:to>
                                        <p:strVal val="visible"/>
                                      </p:to>
                                    </p:set>
                                    <p:animEffect transition="in" filter="fade">
                                      <p:cBhvr>
                                        <p:cTn id="142" dur="100"/>
                                        <p:tgtEl>
                                          <p:spTgt spid="4">
                                            <p:txEl>
                                              <p:pRg st="4" end="4"/>
                                            </p:txEl>
                                          </p:spTgt>
                                        </p:tgtEl>
                                      </p:cBhvr>
                                    </p:animEffect>
                                    <p:anim calcmode="lin" valueType="num">
                                      <p:cBhvr>
                                        <p:cTn id="143" dur="4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4" dur="400" fill="hold"/>
                                        <p:tgtEl>
                                          <p:spTgt spid="4">
                                            <p:txEl>
                                              <p:pRg st="4" end="4"/>
                                            </p:txEl>
                                          </p:spTgt>
                                        </p:tgtEl>
                                        <p:attrNameLst>
                                          <p:attrName>ppt_y</p:attrName>
                                        </p:attrNameLst>
                                      </p:cBhvr>
                                      <p:tavLst>
                                        <p:tav tm="0">
                                          <p:val>
                                            <p:strVal val="#ppt_y+0.31"/>
                                          </p:val>
                                        </p:tav>
                                        <p:tav tm="100000">
                                          <p:val>
                                            <p:strVal val="#ppt_y+0.31"/>
                                          </p:val>
                                        </p:tav>
                                      </p:tavLst>
                                    </p:anim>
                                    <p:anim calcmode="lin" valueType="num">
                                      <p:cBhvr>
                                        <p:cTn id="145" dur="600" decel="50000" fill="hold">
                                          <p:stCondLst>
                                            <p:cond delay="400"/>
                                          </p:stCondLst>
                                        </p:cTn>
                                        <p:tgtEl>
                                          <p:spTgt spid="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6" dur="600" decel="50000" fill="hold">
                                          <p:stCondLst>
                                            <p:cond delay="400"/>
                                          </p:stCondLst>
                                        </p:cTn>
                                        <p:tgtEl>
                                          <p:spTgt spid="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3" presetClass="entr" presetSubtype="0" fill="hold" grpId="0" nodeType="clickEffect">
                                  <p:stCondLst>
                                    <p:cond delay="0"/>
                                  </p:stCondLst>
                                  <p:childTnLst>
                                    <p:set>
                                      <p:cBhvr>
                                        <p:cTn id="150" dur="1" fill="hold">
                                          <p:stCondLst>
                                            <p:cond delay="0"/>
                                          </p:stCondLst>
                                        </p:cTn>
                                        <p:tgtEl>
                                          <p:spTgt spid="4">
                                            <p:txEl>
                                              <p:pRg st="5" end="5"/>
                                            </p:txEl>
                                          </p:spTgt>
                                        </p:tgtEl>
                                        <p:attrNameLst>
                                          <p:attrName>style.visibility</p:attrName>
                                        </p:attrNameLst>
                                      </p:cBhvr>
                                      <p:to>
                                        <p:strVal val="visible"/>
                                      </p:to>
                                    </p:set>
                                    <p:animEffect transition="in" filter="fade">
                                      <p:cBhvr>
                                        <p:cTn id="151" dur="100"/>
                                        <p:tgtEl>
                                          <p:spTgt spid="4">
                                            <p:txEl>
                                              <p:pRg st="5" end="5"/>
                                            </p:txEl>
                                          </p:spTgt>
                                        </p:tgtEl>
                                      </p:cBhvr>
                                    </p:animEffect>
                                    <p:anim calcmode="lin" valueType="num">
                                      <p:cBhvr>
                                        <p:cTn id="152" dur="4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53" dur="400" fill="hold"/>
                                        <p:tgtEl>
                                          <p:spTgt spid="4">
                                            <p:txEl>
                                              <p:pRg st="5" end="5"/>
                                            </p:txEl>
                                          </p:spTgt>
                                        </p:tgtEl>
                                        <p:attrNameLst>
                                          <p:attrName>ppt_y</p:attrName>
                                        </p:attrNameLst>
                                      </p:cBhvr>
                                      <p:tavLst>
                                        <p:tav tm="0">
                                          <p:val>
                                            <p:strVal val="#ppt_y+0.31"/>
                                          </p:val>
                                        </p:tav>
                                        <p:tav tm="100000">
                                          <p:val>
                                            <p:strVal val="#ppt_y+0.31"/>
                                          </p:val>
                                        </p:tav>
                                      </p:tavLst>
                                    </p:anim>
                                    <p:anim calcmode="lin" valueType="num">
                                      <p:cBhvr>
                                        <p:cTn id="154" dur="600" decel="50000" fill="hold">
                                          <p:stCondLst>
                                            <p:cond delay="400"/>
                                          </p:stCondLst>
                                        </p:cTn>
                                        <p:tgtEl>
                                          <p:spTgt spid="4">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5" dur="600" decel="50000" fill="hold">
                                          <p:stCondLst>
                                            <p:cond delay="400"/>
                                          </p:stCondLst>
                                        </p:cTn>
                                        <p:tgtEl>
                                          <p:spTgt spid="4">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3" presetClass="entr" presetSubtype="0" fill="hold" grpId="0" nodeType="clickEffect">
                                  <p:stCondLst>
                                    <p:cond delay="0"/>
                                  </p:stCondLst>
                                  <p:childTnLst>
                                    <p:set>
                                      <p:cBhvr>
                                        <p:cTn id="159" dur="1" fill="hold">
                                          <p:stCondLst>
                                            <p:cond delay="0"/>
                                          </p:stCondLst>
                                        </p:cTn>
                                        <p:tgtEl>
                                          <p:spTgt spid="4">
                                            <p:txEl>
                                              <p:pRg st="6" end="6"/>
                                            </p:txEl>
                                          </p:spTgt>
                                        </p:tgtEl>
                                        <p:attrNameLst>
                                          <p:attrName>style.visibility</p:attrName>
                                        </p:attrNameLst>
                                      </p:cBhvr>
                                      <p:to>
                                        <p:strVal val="visible"/>
                                      </p:to>
                                    </p:set>
                                    <p:animEffect transition="in" filter="fade">
                                      <p:cBhvr>
                                        <p:cTn id="160" dur="100"/>
                                        <p:tgtEl>
                                          <p:spTgt spid="4">
                                            <p:txEl>
                                              <p:pRg st="6" end="6"/>
                                            </p:txEl>
                                          </p:spTgt>
                                        </p:tgtEl>
                                      </p:cBhvr>
                                    </p:animEffect>
                                    <p:anim calcmode="lin" valueType="num">
                                      <p:cBhvr>
                                        <p:cTn id="161" dur="4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2" dur="400" fill="hold"/>
                                        <p:tgtEl>
                                          <p:spTgt spid="4">
                                            <p:txEl>
                                              <p:pRg st="6" end="6"/>
                                            </p:txEl>
                                          </p:spTgt>
                                        </p:tgtEl>
                                        <p:attrNameLst>
                                          <p:attrName>ppt_y</p:attrName>
                                        </p:attrNameLst>
                                      </p:cBhvr>
                                      <p:tavLst>
                                        <p:tav tm="0">
                                          <p:val>
                                            <p:strVal val="#ppt_y+0.31"/>
                                          </p:val>
                                        </p:tav>
                                        <p:tav tm="100000">
                                          <p:val>
                                            <p:strVal val="#ppt_y+0.31"/>
                                          </p:val>
                                        </p:tav>
                                      </p:tavLst>
                                    </p:anim>
                                    <p:anim calcmode="lin" valueType="num">
                                      <p:cBhvr>
                                        <p:cTn id="163" dur="600" decel="50000" fill="hold">
                                          <p:stCondLst>
                                            <p:cond delay="400"/>
                                          </p:stCondLst>
                                        </p:cTn>
                                        <p:tgtEl>
                                          <p:spTgt spid="4">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4" dur="600" decel="50000" fill="hold">
                                          <p:stCondLst>
                                            <p:cond delay="400"/>
                                          </p:stCondLst>
                                        </p:cTn>
                                        <p:tgtEl>
                                          <p:spTgt spid="4">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3" presetClass="entr" presetSubtype="0" fill="hold" grpId="0" nodeType="clickEffect">
                                  <p:stCondLst>
                                    <p:cond delay="0"/>
                                  </p:stCondLst>
                                  <p:childTnLst>
                                    <p:set>
                                      <p:cBhvr>
                                        <p:cTn id="168" dur="1" fill="hold">
                                          <p:stCondLst>
                                            <p:cond delay="0"/>
                                          </p:stCondLst>
                                        </p:cTn>
                                        <p:tgtEl>
                                          <p:spTgt spid="4">
                                            <p:txEl>
                                              <p:pRg st="7" end="7"/>
                                            </p:txEl>
                                          </p:spTgt>
                                        </p:tgtEl>
                                        <p:attrNameLst>
                                          <p:attrName>style.visibility</p:attrName>
                                        </p:attrNameLst>
                                      </p:cBhvr>
                                      <p:to>
                                        <p:strVal val="visible"/>
                                      </p:to>
                                    </p:set>
                                    <p:animEffect transition="in" filter="fade">
                                      <p:cBhvr>
                                        <p:cTn id="169" dur="100"/>
                                        <p:tgtEl>
                                          <p:spTgt spid="4">
                                            <p:txEl>
                                              <p:pRg st="7" end="7"/>
                                            </p:txEl>
                                          </p:spTgt>
                                        </p:tgtEl>
                                      </p:cBhvr>
                                    </p:animEffect>
                                    <p:anim calcmode="lin" valueType="num">
                                      <p:cBhvr>
                                        <p:cTn id="170" dur="4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71" dur="400" fill="hold"/>
                                        <p:tgtEl>
                                          <p:spTgt spid="4">
                                            <p:txEl>
                                              <p:pRg st="7" end="7"/>
                                            </p:txEl>
                                          </p:spTgt>
                                        </p:tgtEl>
                                        <p:attrNameLst>
                                          <p:attrName>ppt_y</p:attrName>
                                        </p:attrNameLst>
                                      </p:cBhvr>
                                      <p:tavLst>
                                        <p:tav tm="0">
                                          <p:val>
                                            <p:strVal val="#ppt_y+0.31"/>
                                          </p:val>
                                        </p:tav>
                                        <p:tav tm="100000">
                                          <p:val>
                                            <p:strVal val="#ppt_y+0.31"/>
                                          </p:val>
                                        </p:tav>
                                      </p:tavLst>
                                    </p:anim>
                                    <p:anim calcmode="lin" valueType="num">
                                      <p:cBhvr>
                                        <p:cTn id="172" dur="600" decel="50000" fill="hold">
                                          <p:stCondLst>
                                            <p:cond delay="400"/>
                                          </p:stCondLst>
                                        </p:cTn>
                                        <p:tgtEl>
                                          <p:spTgt spid="4">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3" dur="600" decel="50000" fill="hold">
                                          <p:stCondLst>
                                            <p:cond delay="400"/>
                                          </p:stCondLst>
                                        </p:cTn>
                                        <p:tgtEl>
                                          <p:spTgt spid="4">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3" presetClass="entr" presetSubtype="0" fill="hold" grpId="0" nodeType="clickEffect">
                                  <p:stCondLst>
                                    <p:cond delay="0"/>
                                  </p:stCondLst>
                                  <p:childTnLst>
                                    <p:set>
                                      <p:cBhvr>
                                        <p:cTn id="177" dur="1" fill="hold">
                                          <p:stCondLst>
                                            <p:cond delay="0"/>
                                          </p:stCondLst>
                                        </p:cTn>
                                        <p:tgtEl>
                                          <p:spTgt spid="4">
                                            <p:txEl>
                                              <p:pRg st="8" end="8"/>
                                            </p:txEl>
                                          </p:spTgt>
                                        </p:tgtEl>
                                        <p:attrNameLst>
                                          <p:attrName>style.visibility</p:attrName>
                                        </p:attrNameLst>
                                      </p:cBhvr>
                                      <p:to>
                                        <p:strVal val="visible"/>
                                      </p:to>
                                    </p:set>
                                    <p:animEffect transition="in" filter="fade">
                                      <p:cBhvr>
                                        <p:cTn id="178" dur="100"/>
                                        <p:tgtEl>
                                          <p:spTgt spid="4">
                                            <p:txEl>
                                              <p:pRg st="8" end="8"/>
                                            </p:txEl>
                                          </p:spTgt>
                                        </p:tgtEl>
                                      </p:cBhvr>
                                    </p:animEffect>
                                    <p:anim calcmode="lin" valueType="num">
                                      <p:cBhvr>
                                        <p:cTn id="179" dur="4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80" dur="400" fill="hold"/>
                                        <p:tgtEl>
                                          <p:spTgt spid="4">
                                            <p:txEl>
                                              <p:pRg st="8" end="8"/>
                                            </p:txEl>
                                          </p:spTgt>
                                        </p:tgtEl>
                                        <p:attrNameLst>
                                          <p:attrName>ppt_y</p:attrName>
                                        </p:attrNameLst>
                                      </p:cBhvr>
                                      <p:tavLst>
                                        <p:tav tm="0">
                                          <p:val>
                                            <p:strVal val="#ppt_y+0.31"/>
                                          </p:val>
                                        </p:tav>
                                        <p:tav tm="100000">
                                          <p:val>
                                            <p:strVal val="#ppt_y+0.31"/>
                                          </p:val>
                                        </p:tav>
                                      </p:tavLst>
                                    </p:anim>
                                    <p:anim calcmode="lin" valueType="num">
                                      <p:cBhvr>
                                        <p:cTn id="181" dur="600" decel="50000" fill="hold">
                                          <p:stCondLst>
                                            <p:cond delay="400"/>
                                          </p:stCondLst>
                                        </p:cTn>
                                        <p:tgtEl>
                                          <p:spTgt spid="4">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2" dur="600" decel="50000" fill="hold">
                                          <p:stCondLst>
                                            <p:cond delay="400"/>
                                          </p:stCondLst>
                                        </p:cTn>
                                        <p:tgtEl>
                                          <p:spTgt spid="4">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3" presetClass="entr" presetSubtype="0" fill="hold" grpId="0" nodeType="clickEffect">
                                  <p:stCondLst>
                                    <p:cond delay="0"/>
                                  </p:stCondLst>
                                  <p:childTnLst>
                                    <p:set>
                                      <p:cBhvr>
                                        <p:cTn id="186" dur="1" fill="hold">
                                          <p:stCondLst>
                                            <p:cond delay="0"/>
                                          </p:stCondLst>
                                        </p:cTn>
                                        <p:tgtEl>
                                          <p:spTgt spid="4">
                                            <p:txEl>
                                              <p:pRg st="9" end="9"/>
                                            </p:txEl>
                                          </p:spTgt>
                                        </p:tgtEl>
                                        <p:attrNameLst>
                                          <p:attrName>style.visibility</p:attrName>
                                        </p:attrNameLst>
                                      </p:cBhvr>
                                      <p:to>
                                        <p:strVal val="visible"/>
                                      </p:to>
                                    </p:set>
                                    <p:animEffect transition="in" filter="fade">
                                      <p:cBhvr>
                                        <p:cTn id="187" dur="100"/>
                                        <p:tgtEl>
                                          <p:spTgt spid="4">
                                            <p:txEl>
                                              <p:pRg st="9" end="9"/>
                                            </p:txEl>
                                          </p:spTgt>
                                        </p:tgtEl>
                                      </p:cBhvr>
                                    </p:animEffect>
                                    <p:anim calcmode="lin" valueType="num">
                                      <p:cBhvr>
                                        <p:cTn id="188" dur="4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89" dur="400" fill="hold"/>
                                        <p:tgtEl>
                                          <p:spTgt spid="4">
                                            <p:txEl>
                                              <p:pRg st="9" end="9"/>
                                            </p:txEl>
                                          </p:spTgt>
                                        </p:tgtEl>
                                        <p:attrNameLst>
                                          <p:attrName>ppt_y</p:attrName>
                                        </p:attrNameLst>
                                      </p:cBhvr>
                                      <p:tavLst>
                                        <p:tav tm="0">
                                          <p:val>
                                            <p:strVal val="#ppt_y+0.31"/>
                                          </p:val>
                                        </p:tav>
                                        <p:tav tm="100000">
                                          <p:val>
                                            <p:strVal val="#ppt_y+0.31"/>
                                          </p:val>
                                        </p:tav>
                                      </p:tavLst>
                                    </p:anim>
                                    <p:anim calcmode="lin" valueType="num">
                                      <p:cBhvr>
                                        <p:cTn id="190" dur="600" decel="50000" fill="hold">
                                          <p:stCondLst>
                                            <p:cond delay="400"/>
                                          </p:stCondLst>
                                        </p:cTn>
                                        <p:tgtEl>
                                          <p:spTgt spid="4">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1" dur="600" decel="50000" fill="hold">
                                          <p:stCondLst>
                                            <p:cond delay="400"/>
                                          </p:stCondLst>
                                        </p:cTn>
                                        <p:tgtEl>
                                          <p:spTgt spid="4">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half" idx="1"/>
          </p:nvPr>
        </p:nvSpPr>
        <p:spPr>
          <a:xfrm>
            <a:off x="1435608" y="1524000"/>
            <a:ext cx="3657600" cy="5114978"/>
          </a:xfrm>
        </p:spPr>
        <p:txBody>
          <a:bodyPr/>
          <a:lstStyle/>
          <a:p>
            <a:endParaRPr lang="en-US" dirty="0"/>
          </a:p>
        </p:txBody>
      </p:sp>
      <p:sp>
        <p:nvSpPr>
          <p:cNvPr id="4" name="Content Placeholder 3"/>
          <p:cNvSpPr>
            <a:spLocks noGrp="1"/>
          </p:cNvSpPr>
          <p:nvPr>
            <p:ph sz="half" idx="2"/>
          </p:nvPr>
        </p:nvSpPr>
        <p:spPr>
          <a:xfrm>
            <a:off x="5276088" y="1524000"/>
            <a:ext cx="3657600" cy="5114978"/>
          </a:xfrm>
        </p:spPr>
        <p:txBody>
          <a:bodyPr/>
          <a:lstStyle/>
          <a:p>
            <a:endParaRPr lang="en-US" dirty="0"/>
          </a:p>
        </p:txBody>
      </p:sp>
    </p:spTree>
    <p:extLst>
      <p:ext uri="{BB962C8B-B14F-4D97-AF65-F5344CB8AC3E}">
        <p14:creationId xmlns:p14="http://schemas.microsoft.com/office/powerpoint/2010/main" val="34074413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4000"/>
            <a:ext cx="3657600" cy="5070084"/>
          </a:xfrm>
        </p:spPr>
        <p:txBody>
          <a:bodyPr/>
          <a:lstStyle/>
          <a:p>
            <a:endParaRPr lang="en-US" dirty="0"/>
          </a:p>
        </p:txBody>
      </p:sp>
      <p:sp>
        <p:nvSpPr>
          <p:cNvPr id="4" name="Content Placeholder 3"/>
          <p:cNvSpPr>
            <a:spLocks noGrp="1"/>
          </p:cNvSpPr>
          <p:nvPr>
            <p:ph sz="half" idx="2"/>
          </p:nvPr>
        </p:nvSpPr>
        <p:spPr>
          <a:xfrm>
            <a:off x="5276088" y="1524000"/>
            <a:ext cx="3657600" cy="5070084"/>
          </a:xfrm>
        </p:spPr>
        <p:txBody>
          <a:bodyPr/>
          <a:lstStyle/>
          <a:p>
            <a:endParaRPr lang="en-US" dirty="0"/>
          </a:p>
        </p:txBody>
      </p:sp>
    </p:spTree>
    <p:extLst>
      <p:ext uri="{BB962C8B-B14F-4D97-AF65-F5344CB8AC3E}">
        <p14:creationId xmlns:p14="http://schemas.microsoft.com/office/powerpoint/2010/main" val="5698025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1435608" y="1524000"/>
            <a:ext cx="3657600" cy="5115982"/>
          </a:xfrm>
        </p:spPr>
        <p:txBody>
          <a:bodyPr/>
          <a:lstStyle/>
          <a:p>
            <a:endParaRPr lang="en-US" dirty="0"/>
          </a:p>
        </p:txBody>
      </p:sp>
      <p:sp>
        <p:nvSpPr>
          <p:cNvPr id="4" name="Content Placeholder 3"/>
          <p:cNvSpPr>
            <a:spLocks noGrp="1"/>
          </p:cNvSpPr>
          <p:nvPr>
            <p:ph sz="half" idx="2"/>
          </p:nvPr>
        </p:nvSpPr>
        <p:spPr>
          <a:xfrm>
            <a:off x="5276088" y="1524000"/>
            <a:ext cx="3657600" cy="5115982"/>
          </a:xfrm>
        </p:spPr>
        <p:txBody>
          <a:bodyPr/>
          <a:lstStyle/>
          <a:p>
            <a:endParaRPr lang="en-US" dirty="0"/>
          </a:p>
        </p:txBody>
      </p:sp>
    </p:spTree>
    <p:extLst>
      <p:ext uri="{BB962C8B-B14F-4D97-AF65-F5344CB8AC3E}">
        <p14:creationId xmlns:p14="http://schemas.microsoft.com/office/powerpoint/2010/main" val="12372103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75" y="111126"/>
            <a:ext cx="7901813" cy="1111250"/>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lundi</a:t>
            </a:r>
            <a:r>
              <a:rPr lang="en-US" sz="2200" dirty="0">
                <a:latin typeface="Palatino Linotype"/>
                <a:cs typeface="Palatino Linotype"/>
              </a:rPr>
              <a:t>, le </a:t>
            </a:r>
            <a:r>
              <a:rPr lang="en-US" sz="2200" dirty="0" err="1">
                <a:latin typeface="Palatino Linotype"/>
                <a:cs typeface="Palatino Linotype"/>
              </a:rPr>
              <a:t>quatre</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031875" y="1222377"/>
            <a:ext cx="4492625" cy="5468752"/>
          </a:xfrm>
        </p:spPr>
        <p:txBody>
          <a:bodyPr>
            <a:normAutofit lnSpcReduction="10000"/>
          </a:bodyPr>
          <a:lstStyle/>
          <a:p>
            <a:pPr marL="82296" indent="0" algn="ctr">
              <a:lnSpc>
                <a:spcPct val="110000"/>
              </a:lnSpc>
              <a:spcBef>
                <a:spcPts val="0"/>
              </a:spcBef>
              <a:spcAft>
                <a:spcPts val="400"/>
              </a:spcAft>
              <a:buNone/>
            </a:pPr>
            <a:r>
              <a:rPr lang="en-US" sz="2200" dirty="0" err="1" smtClean="0">
                <a:latin typeface="Palatino Linotype"/>
                <a:cs typeface="Palatino Linotype"/>
              </a:rPr>
              <a:t>Dans</a:t>
            </a:r>
            <a:r>
              <a:rPr lang="en-US" sz="2200" dirty="0" smtClean="0">
                <a:latin typeface="Palatino Linotype"/>
                <a:cs typeface="Palatino Linotype"/>
              </a:rPr>
              <a:t> la section </a:t>
            </a:r>
            <a:r>
              <a:rPr lang="en-US" sz="2200" dirty="0" err="1" smtClean="0">
                <a:latin typeface="Palatino Linotype"/>
                <a:cs typeface="Palatino Linotype"/>
              </a:rPr>
              <a:t>grammaire</a:t>
            </a:r>
            <a:r>
              <a:rPr lang="en-US" sz="2200" dirty="0">
                <a:latin typeface="Palatino Linotype"/>
                <a:cs typeface="Palatino Linotype"/>
              </a:rPr>
              <a:t>:</a:t>
            </a:r>
            <a:endParaRPr lang="en-US" sz="2200" dirty="0" smtClean="0">
              <a:latin typeface="Palatino Linotype"/>
              <a:cs typeface="Palatino Linotype"/>
            </a:endParaRPr>
          </a:p>
          <a:p>
            <a:pPr marL="82296" indent="0" algn="ctr">
              <a:lnSpc>
                <a:spcPct val="110000"/>
              </a:lnSpc>
              <a:spcBef>
                <a:spcPts val="0"/>
              </a:spcBef>
              <a:spcAft>
                <a:spcPts val="400"/>
              </a:spcAft>
              <a:buNone/>
            </a:pPr>
            <a:r>
              <a:rPr lang="en-US" sz="2200" i="1" dirty="0" smtClean="0">
                <a:solidFill>
                  <a:srgbClr val="000090"/>
                </a:solidFill>
                <a:latin typeface="Palatino Linotype"/>
                <a:cs typeface="Palatino Linotype"/>
              </a:rPr>
              <a:t>Adjective Agreement</a:t>
            </a:r>
          </a:p>
          <a:p>
            <a:pPr>
              <a:lnSpc>
                <a:spcPct val="110000"/>
              </a:lnSpc>
              <a:spcBef>
                <a:spcPts val="0"/>
              </a:spcBef>
              <a:spcAft>
                <a:spcPts val="400"/>
              </a:spcAft>
            </a:pPr>
            <a:r>
              <a:rPr lang="en-US" sz="2200" dirty="0" err="1">
                <a:solidFill>
                  <a:srgbClr val="000090"/>
                </a:solidFill>
                <a:latin typeface="Palatino Linotype"/>
                <a:cs typeface="Palatino Linotype"/>
              </a:rPr>
              <a:t>mon</a:t>
            </a:r>
            <a:r>
              <a:rPr lang="en-US" sz="2200" dirty="0">
                <a:solidFill>
                  <a:srgbClr val="000090"/>
                </a:solidFill>
                <a:latin typeface="Palatino Linotype"/>
                <a:cs typeface="Palatino Linotype"/>
              </a:rPr>
              <a:t> </a:t>
            </a:r>
            <a:r>
              <a:rPr lang="en-US" sz="2200" dirty="0">
                <a:latin typeface="Palatino Linotype"/>
                <a:cs typeface="Palatino Linotype"/>
              </a:rPr>
              <a:t>frère </a:t>
            </a:r>
            <a:r>
              <a:rPr lang="en-US" sz="2200" b="1" dirty="0" err="1">
                <a:solidFill>
                  <a:srgbClr val="008000"/>
                </a:solidFill>
                <a:latin typeface="Palatino Linotype"/>
                <a:cs typeface="Palatino Linotype"/>
              </a:rPr>
              <a:t>est</a:t>
            </a:r>
            <a:r>
              <a:rPr lang="en-US" sz="2200" dirty="0">
                <a:solidFill>
                  <a:srgbClr val="008000"/>
                </a:solidFill>
                <a:latin typeface="Palatino Linotype"/>
                <a:cs typeface="Palatino Linotype"/>
              </a:rPr>
              <a:t> </a:t>
            </a:r>
            <a:r>
              <a:rPr lang="en-US" sz="2200" dirty="0" err="1">
                <a:latin typeface="Palatino Linotype"/>
                <a:cs typeface="Palatino Linotype"/>
              </a:rPr>
              <a:t>bavard</a:t>
            </a:r>
            <a:endParaRPr lang="en-US" sz="2200" dirty="0">
              <a:latin typeface="Palatino Linotype"/>
              <a:cs typeface="Palatino Linotype"/>
            </a:endParaRPr>
          </a:p>
          <a:p>
            <a:pPr>
              <a:lnSpc>
                <a:spcPct val="110000"/>
              </a:lnSpc>
              <a:spcBef>
                <a:spcPts val="0"/>
              </a:spcBef>
              <a:spcAft>
                <a:spcPts val="400"/>
              </a:spcAft>
            </a:pPr>
            <a:r>
              <a:rPr lang="en-US" sz="2200" dirty="0">
                <a:solidFill>
                  <a:srgbClr val="000090"/>
                </a:solidFill>
                <a:latin typeface="Palatino Linotype"/>
                <a:cs typeface="Palatino Linotype"/>
              </a:rPr>
              <a:t>ma</a:t>
            </a:r>
            <a:r>
              <a:rPr lang="en-US" sz="2200" dirty="0">
                <a:latin typeface="Palatino Linotype"/>
                <a:cs typeface="Palatino Linotype"/>
              </a:rPr>
              <a:t> </a:t>
            </a:r>
            <a:r>
              <a:rPr lang="en-US" sz="2200" dirty="0" err="1">
                <a:latin typeface="Palatino Linotype"/>
                <a:cs typeface="Palatino Linotype"/>
              </a:rPr>
              <a:t>sœur</a:t>
            </a:r>
            <a:r>
              <a:rPr lang="en-US" sz="2200" dirty="0">
                <a:latin typeface="Palatino Linotype"/>
                <a:cs typeface="Palatino Linotype"/>
              </a:rPr>
              <a:t> </a:t>
            </a:r>
            <a:r>
              <a:rPr lang="en-US" sz="2200" b="1" dirty="0" err="1">
                <a:solidFill>
                  <a:srgbClr val="008000"/>
                </a:solidFill>
                <a:latin typeface="Palatino Linotype"/>
                <a:cs typeface="Palatino Linotype"/>
              </a:rPr>
              <a:t>est</a:t>
            </a:r>
            <a:r>
              <a:rPr lang="en-US" sz="2200" dirty="0">
                <a:solidFill>
                  <a:srgbClr val="008000"/>
                </a:solidFill>
                <a:latin typeface="Palatino Linotype"/>
                <a:cs typeface="Palatino Linotype"/>
              </a:rPr>
              <a:t> </a:t>
            </a:r>
            <a:r>
              <a:rPr lang="en-US" sz="2200" dirty="0" err="1">
                <a:latin typeface="Palatino Linotype"/>
                <a:cs typeface="Palatino Linotype"/>
              </a:rPr>
              <a:t>bavard</a:t>
            </a:r>
            <a:r>
              <a:rPr lang="en-US" sz="2200" dirty="0" err="1">
                <a:solidFill>
                  <a:srgbClr val="FF0000"/>
                </a:solidFill>
                <a:latin typeface="Palatino Linotype"/>
                <a:cs typeface="Palatino Linotype"/>
              </a:rPr>
              <a:t>e</a:t>
            </a:r>
            <a:endParaRPr lang="en-US" sz="2200" dirty="0">
              <a:solidFill>
                <a:srgbClr val="FF0000"/>
              </a:solidFill>
              <a:latin typeface="Palatino Linotype"/>
              <a:cs typeface="Palatino Linotype"/>
            </a:endParaRPr>
          </a:p>
          <a:p>
            <a:pPr>
              <a:lnSpc>
                <a:spcPct val="110000"/>
              </a:lnSpc>
              <a:spcBef>
                <a:spcPts val="0"/>
              </a:spcBef>
              <a:spcAft>
                <a:spcPts val="400"/>
              </a:spcAft>
            </a:pPr>
            <a:r>
              <a:rPr lang="en-US" sz="2200" dirty="0" err="1">
                <a:solidFill>
                  <a:srgbClr val="000090"/>
                </a:solidFill>
                <a:latin typeface="Palatino Linotype"/>
                <a:cs typeface="Palatino Linotype"/>
              </a:rPr>
              <a:t>mes</a:t>
            </a:r>
            <a:r>
              <a:rPr lang="en-US" sz="2200" dirty="0">
                <a:solidFill>
                  <a:srgbClr val="000090"/>
                </a:solidFill>
                <a:latin typeface="Palatino Linotype"/>
                <a:cs typeface="Palatino Linotype"/>
              </a:rPr>
              <a:t> </a:t>
            </a:r>
            <a:r>
              <a:rPr lang="en-US" sz="2200" dirty="0">
                <a:latin typeface="Palatino Linotype"/>
                <a:cs typeface="Palatino Linotype"/>
              </a:rPr>
              <a:t>frères </a:t>
            </a:r>
            <a:r>
              <a:rPr lang="en-US" sz="2200" b="1" dirty="0" err="1">
                <a:solidFill>
                  <a:srgbClr val="008000"/>
                </a:solidFill>
                <a:latin typeface="Palatino Linotype"/>
                <a:cs typeface="Palatino Linotype"/>
              </a:rPr>
              <a:t>sont</a:t>
            </a:r>
            <a:r>
              <a:rPr lang="en-US" sz="2200" dirty="0">
                <a:solidFill>
                  <a:srgbClr val="008000"/>
                </a:solidFill>
                <a:latin typeface="Palatino Linotype"/>
                <a:cs typeface="Palatino Linotype"/>
              </a:rPr>
              <a:t> </a:t>
            </a:r>
            <a:r>
              <a:rPr lang="en-US" sz="2200" dirty="0" err="1">
                <a:latin typeface="Palatino Linotype"/>
                <a:cs typeface="Palatino Linotype"/>
              </a:rPr>
              <a:t>bavard</a:t>
            </a:r>
            <a:r>
              <a:rPr lang="en-US" sz="2200" dirty="0" err="1">
                <a:solidFill>
                  <a:srgbClr val="FF0000"/>
                </a:solidFill>
                <a:latin typeface="Palatino Linotype"/>
                <a:cs typeface="Palatino Linotype"/>
              </a:rPr>
              <a:t>s</a:t>
            </a:r>
            <a:endParaRPr lang="en-US" sz="2200" dirty="0">
              <a:solidFill>
                <a:srgbClr val="FF0000"/>
              </a:solidFill>
              <a:latin typeface="Palatino Linotype"/>
              <a:cs typeface="Palatino Linotype"/>
            </a:endParaRPr>
          </a:p>
          <a:p>
            <a:pPr>
              <a:lnSpc>
                <a:spcPct val="110000"/>
              </a:lnSpc>
              <a:spcBef>
                <a:spcPts val="0"/>
              </a:spcBef>
              <a:spcAft>
                <a:spcPts val="400"/>
              </a:spcAft>
            </a:pPr>
            <a:r>
              <a:rPr lang="en-US" sz="2200" dirty="0" err="1">
                <a:solidFill>
                  <a:srgbClr val="000090"/>
                </a:solidFill>
                <a:latin typeface="Palatino Linotype"/>
                <a:cs typeface="Palatino Linotype"/>
              </a:rPr>
              <a:t>mes</a:t>
            </a:r>
            <a:r>
              <a:rPr lang="en-US" sz="2200" dirty="0">
                <a:solidFill>
                  <a:srgbClr val="000090"/>
                </a:solidFill>
                <a:latin typeface="Palatino Linotype"/>
                <a:cs typeface="Palatino Linotype"/>
              </a:rPr>
              <a:t> </a:t>
            </a:r>
            <a:r>
              <a:rPr lang="en-US" sz="2200" dirty="0" err="1">
                <a:latin typeface="Palatino Linotype"/>
                <a:cs typeface="Palatino Linotype"/>
              </a:rPr>
              <a:t>sœurs</a:t>
            </a:r>
            <a:r>
              <a:rPr lang="en-US" sz="2200" dirty="0">
                <a:latin typeface="Palatino Linotype"/>
                <a:cs typeface="Palatino Linotype"/>
              </a:rPr>
              <a:t> </a:t>
            </a:r>
            <a:r>
              <a:rPr lang="en-US" sz="2200" b="1" dirty="0" err="1">
                <a:solidFill>
                  <a:srgbClr val="008000"/>
                </a:solidFill>
                <a:latin typeface="Palatino Linotype"/>
                <a:cs typeface="Palatino Linotype"/>
              </a:rPr>
              <a:t>sont</a:t>
            </a:r>
            <a:r>
              <a:rPr lang="en-US" sz="2200" dirty="0">
                <a:solidFill>
                  <a:srgbClr val="008000"/>
                </a:solidFill>
                <a:latin typeface="Palatino Linotype"/>
                <a:cs typeface="Palatino Linotype"/>
              </a:rPr>
              <a:t> </a:t>
            </a:r>
            <a:r>
              <a:rPr lang="en-US" sz="2200" dirty="0" err="1" smtClean="0">
                <a:latin typeface="Palatino Linotype"/>
                <a:cs typeface="Palatino Linotype"/>
              </a:rPr>
              <a:t>bavard</a:t>
            </a:r>
            <a:r>
              <a:rPr lang="en-US" sz="2200" dirty="0" err="1" smtClean="0">
                <a:solidFill>
                  <a:srgbClr val="FF0000"/>
                </a:solidFill>
                <a:latin typeface="Palatino Linotype"/>
                <a:cs typeface="Palatino Linotype"/>
              </a:rPr>
              <a:t>es</a:t>
            </a:r>
            <a:endParaRPr lang="en-US" sz="2200" dirty="0" smtClean="0">
              <a:solidFill>
                <a:srgbClr val="FF0000"/>
              </a:solidFill>
              <a:latin typeface="Palatino Linotype"/>
              <a:cs typeface="Palatino Linotype"/>
            </a:endParaRPr>
          </a:p>
          <a:p>
            <a:pPr>
              <a:lnSpc>
                <a:spcPct val="110000"/>
              </a:lnSpc>
              <a:spcBef>
                <a:spcPts val="0"/>
              </a:spcBef>
              <a:spcAft>
                <a:spcPts val="400"/>
              </a:spcAft>
            </a:pPr>
            <a:endParaRPr lang="en-US" sz="2200" dirty="0">
              <a:solidFill>
                <a:srgbClr val="FF0000"/>
              </a:solidFill>
              <a:latin typeface="Palatino Linotype"/>
              <a:cs typeface="Palatino Linotype"/>
            </a:endParaRPr>
          </a:p>
          <a:p>
            <a:pPr>
              <a:lnSpc>
                <a:spcPct val="110000"/>
              </a:lnSpc>
              <a:spcBef>
                <a:spcPts val="0"/>
              </a:spcBef>
              <a:spcAft>
                <a:spcPts val="400"/>
              </a:spcAft>
            </a:pPr>
            <a:r>
              <a:rPr lang="en-US" sz="2200" dirty="0" err="1" smtClean="0">
                <a:solidFill>
                  <a:srgbClr val="000090"/>
                </a:solidFill>
                <a:latin typeface="Palatino Linotype"/>
                <a:cs typeface="Palatino Linotype"/>
              </a:rPr>
              <a:t>mon</a:t>
            </a:r>
            <a:r>
              <a:rPr lang="en-US" sz="2200" dirty="0" smtClean="0">
                <a:solidFill>
                  <a:srgbClr val="000090"/>
                </a:solidFill>
                <a:latin typeface="Palatino Linotype"/>
                <a:cs typeface="Palatino Linotype"/>
              </a:rPr>
              <a:t> </a:t>
            </a:r>
            <a:r>
              <a:rPr lang="en-US" sz="2200" dirty="0" smtClean="0">
                <a:latin typeface="Palatino Linotype"/>
                <a:cs typeface="Palatino Linotype"/>
              </a:rPr>
              <a:t>cousin </a:t>
            </a:r>
            <a:r>
              <a:rPr lang="en-US" sz="2200" b="1" dirty="0" err="1" smtClean="0">
                <a:solidFill>
                  <a:srgbClr val="008000"/>
                </a:solidFill>
                <a:latin typeface="Palatino Linotype"/>
                <a:cs typeface="Palatino Linotype"/>
              </a:rPr>
              <a:t>est</a:t>
            </a:r>
            <a:r>
              <a:rPr lang="en-US" sz="2200" dirty="0" smtClean="0">
                <a:solidFill>
                  <a:srgbClr val="008000"/>
                </a:solidFill>
                <a:latin typeface="Palatino Linotype"/>
                <a:cs typeface="Palatino Linotype"/>
              </a:rPr>
              <a:t> </a:t>
            </a:r>
            <a:r>
              <a:rPr lang="en-US" sz="2200" dirty="0" err="1" smtClean="0">
                <a:latin typeface="Palatino Linotype"/>
                <a:cs typeface="Palatino Linotype"/>
              </a:rPr>
              <a:t>paresseux</a:t>
            </a:r>
            <a:endParaRPr lang="en-US" sz="2200" dirty="0" smtClean="0">
              <a:latin typeface="Palatino Linotype"/>
              <a:cs typeface="Palatino Linotype"/>
            </a:endParaRPr>
          </a:p>
          <a:p>
            <a:pPr>
              <a:lnSpc>
                <a:spcPct val="110000"/>
              </a:lnSpc>
              <a:spcBef>
                <a:spcPts val="0"/>
              </a:spcBef>
              <a:spcAft>
                <a:spcPts val="400"/>
              </a:spcAft>
            </a:pPr>
            <a:r>
              <a:rPr lang="en-US" sz="2200" dirty="0" smtClean="0">
                <a:solidFill>
                  <a:srgbClr val="000090"/>
                </a:solidFill>
                <a:latin typeface="Palatino Linotype"/>
                <a:cs typeface="Palatino Linotype"/>
              </a:rPr>
              <a:t>ma</a:t>
            </a:r>
            <a:r>
              <a:rPr lang="en-US" sz="2200" dirty="0" smtClean="0">
                <a:latin typeface="Palatino Linotype"/>
                <a:cs typeface="Palatino Linotype"/>
              </a:rPr>
              <a:t> </a:t>
            </a:r>
            <a:r>
              <a:rPr lang="en-US" sz="2200" dirty="0" err="1" smtClean="0">
                <a:latin typeface="Palatino Linotype"/>
                <a:cs typeface="Palatino Linotype"/>
              </a:rPr>
              <a:t>cousine</a:t>
            </a:r>
            <a:r>
              <a:rPr lang="en-US" sz="2200" dirty="0" smtClean="0">
                <a:latin typeface="Palatino Linotype"/>
                <a:cs typeface="Palatino Linotype"/>
              </a:rPr>
              <a:t> </a:t>
            </a:r>
            <a:r>
              <a:rPr lang="en-US" sz="2200" b="1" dirty="0" err="1" smtClean="0">
                <a:solidFill>
                  <a:srgbClr val="008000"/>
                </a:solidFill>
                <a:latin typeface="Palatino Linotype"/>
                <a:cs typeface="Palatino Linotype"/>
              </a:rPr>
              <a:t>est</a:t>
            </a:r>
            <a:r>
              <a:rPr lang="en-US" sz="2200" dirty="0" smtClean="0">
                <a:solidFill>
                  <a:srgbClr val="008000"/>
                </a:solidFill>
                <a:latin typeface="Palatino Linotype"/>
                <a:cs typeface="Palatino Linotype"/>
              </a:rPr>
              <a:t> </a:t>
            </a:r>
            <a:r>
              <a:rPr lang="en-US" sz="2200" dirty="0" err="1" smtClean="0">
                <a:latin typeface="Palatino Linotype"/>
                <a:cs typeface="Palatino Linotype"/>
              </a:rPr>
              <a:t>paresseu</a:t>
            </a:r>
            <a:r>
              <a:rPr lang="en-US" sz="2200" dirty="0" err="1" smtClean="0">
                <a:solidFill>
                  <a:srgbClr val="FF0000"/>
                </a:solidFill>
                <a:latin typeface="Palatino Linotype"/>
                <a:cs typeface="Palatino Linotype"/>
              </a:rPr>
              <a:t>se</a:t>
            </a:r>
            <a:endParaRPr lang="en-US" sz="2200" dirty="0" smtClean="0">
              <a:solidFill>
                <a:srgbClr val="FF0000"/>
              </a:solidFill>
              <a:latin typeface="Palatino Linotype"/>
              <a:cs typeface="Palatino Linotype"/>
            </a:endParaRPr>
          </a:p>
          <a:p>
            <a:pPr>
              <a:lnSpc>
                <a:spcPct val="110000"/>
              </a:lnSpc>
              <a:spcBef>
                <a:spcPts val="0"/>
              </a:spcBef>
              <a:spcAft>
                <a:spcPts val="400"/>
              </a:spcAft>
            </a:pPr>
            <a:r>
              <a:rPr lang="en-US" sz="2200" dirty="0" err="1" smtClean="0">
                <a:solidFill>
                  <a:srgbClr val="000090"/>
                </a:solidFill>
                <a:latin typeface="Palatino Linotype"/>
                <a:cs typeface="Palatino Linotype"/>
              </a:rPr>
              <a:t>mes</a:t>
            </a:r>
            <a:r>
              <a:rPr lang="en-US" sz="2200" dirty="0" smtClean="0">
                <a:solidFill>
                  <a:srgbClr val="000090"/>
                </a:solidFill>
                <a:latin typeface="Palatino Linotype"/>
                <a:cs typeface="Palatino Linotype"/>
              </a:rPr>
              <a:t> </a:t>
            </a:r>
            <a:r>
              <a:rPr lang="en-US" sz="2200" dirty="0" smtClean="0">
                <a:latin typeface="Palatino Linotype"/>
                <a:cs typeface="Palatino Linotype"/>
              </a:rPr>
              <a:t>cousins </a:t>
            </a:r>
            <a:r>
              <a:rPr lang="en-US" sz="2200" b="1" dirty="0" err="1" smtClean="0">
                <a:solidFill>
                  <a:srgbClr val="008000"/>
                </a:solidFill>
                <a:latin typeface="Palatino Linotype"/>
                <a:cs typeface="Palatino Linotype"/>
              </a:rPr>
              <a:t>sont</a:t>
            </a:r>
            <a:r>
              <a:rPr lang="en-US" sz="2200" dirty="0" smtClean="0">
                <a:solidFill>
                  <a:srgbClr val="008000"/>
                </a:solidFill>
                <a:latin typeface="Palatino Linotype"/>
                <a:cs typeface="Palatino Linotype"/>
              </a:rPr>
              <a:t> </a:t>
            </a:r>
            <a:r>
              <a:rPr lang="en-US" sz="2200" dirty="0" err="1" smtClean="0">
                <a:latin typeface="Palatino Linotype"/>
                <a:cs typeface="Palatino Linotype"/>
              </a:rPr>
              <a:t>paresseux</a:t>
            </a:r>
            <a:endParaRPr lang="en-US" sz="2200" dirty="0" smtClean="0">
              <a:latin typeface="Palatino Linotype"/>
              <a:cs typeface="Palatino Linotype"/>
            </a:endParaRPr>
          </a:p>
          <a:p>
            <a:pPr>
              <a:lnSpc>
                <a:spcPct val="110000"/>
              </a:lnSpc>
              <a:spcBef>
                <a:spcPts val="0"/>
              </a:spcBef>
              <a:spcAft>
                <a:spcPts val="400"/>
              </a:spcAft>
            </a:pPr>
            <a:r>
              <a:rPr lang="en-US" sz="2200" dirty="0" err="1" smtClean="0">
                <a:solidFill>
                  <a:srgbClr val="000090"/>
                </a:solidFill>
                <a:latin typeface="Palatino Linotype"/>
                <a:cs typeface="Palatino Linotype"/>
              </a:rPr>
              <a:t>mes</a:t>
            </a:r>
            <a:r>
              <a:rPr lang="en-US" sz="2200" dirty="0" smtClean="0">
                <a:solidFill>
                  <a:srgbClr val="000090"/>
                </a:solidFill>
                <a:latin typeface="Palatino Linotype"/>
                <a:cs typeface="Palatino Linotype"/>
              </a:rPr>
              <a:t> </a:t>
            </a:r>
            <a:r>
              <a:rPr lang="en-US" sz="2200" dirty="0" err="1" smtClean="0">
                <a:latin typeface="Palatino Linotype"/>
                <a:cs typeface="Palatino Linotype"/>
              </a:rPr>
              <a:t>cousines</a:t>
            </a:r>
            <a:r>
              <a:rPr lang="en-US" sz="2200" dirty="0" smtClean="0">
                <a:latin typeface="Palatino Linotype"/>
                <a:cs typeface="Palatino Linotype"/>
              </a:rPr>
              <a:t> </a:t>
            </a:r>
            <a:r>
              <a:rPr lang="en-US" sz="2200" b="1" dirty="0" err="1" smtClean="0">
                <a:solidFill>
                  <a:srgbClr val="008000"/>
                </a:solidFill>
                <a:latin typeface="Palatino Linotype"/>
                <a:cs typeface="Palatino Linotype"/>
              </a:rPr>
              <a:t>sont</a:t>
            </a:r>
            <a:r>
              <a:rPr lang="en-US" sz="2200" dirty="0">
                <a:solidFill>
                  <a:srgbClr val="008000"/>
                </a:solidFill>
                <a:latin typeface="Palatino Linotype"/>
                <a:cs typeface="Palatino Linotype"/>
              </a:rPr>
              <a:t> </a:t>
            </a:r>
            <a:r>
              <a:rPr lang="en-US" sz="2200" dirty="0" err="1" smtClean="0">
                <a:latin typeface="Palatino Linotype"/>
                <a:cs typeface="Palatino Linotype"/>
              </a:rPr>
              <a:t>paresseu</a:t>
            </a:r>
            <a:r>
              <a:rPr lang="en-US" sz="2200" dirty="0" err="1" smtClean="0">
                <a:solidFill>
                  <a:srgbClr val="FF0000"/>
                </a:solidFill>
                <a:latin typeface="Palatino Linotype"/>
                <a:cs typeface="Palatino Linotype"/>
              </a:rPr>
              <a:t>ses</a:t>
            </a:r>
            <a:endParaRPr lang="en-US" sz="2200" dirty="0" smtClean="0">
              <a:solidFill>
                <a:srgbClr val="FF0000"/>
              </a:solidFill>
              <a:latin typeface="Palatino Linotype"/>
              <a:cs typeface="Palatino Linotype"/>
            </a:endParaRPr>
          </a:p>
          <a:p>
            <a:pPr>
              <a:lnSpc>
                <a:spcPct val="110000"/>
              </a:lnSpc>
              <a:spcBef>
                <a:spcPts val="0"/>
              </a:spcBef>
              <a:spcAft>
                <a:spcPts val="400"/>
              </a:spcAft>
            </a:pPr>
            <a:endParaRPr lang="en-US" sz="2200" dirty="0" smtClean="0">
              <a:solidFill>
                <a:srgbClr val="FF0000"/>
              </a:solidFill>
              <a:latin typeface="Palatino Linotype"/>
              <a:cs typeface="Palatino Linotype"/>
            </a:endParaRPr>
          </a:p>
          <a:p>
            <a:pPr>
              <a:lnSpc>
                <a:spcPct val="110000"/>
              </a:lnSpc>
              <a:spcBef>
                <a:spcPts val="0"/>
              </a:spcBef>
              <a:spcAft>
                <a:spcPts val="400"/>
              </a:spcAft>
            </a:pPr>
            <a:r>
              <a:rPr lang="en-US" sz="2200" dirty="0" smtClean="0">
                <a:latin typeface="Palatino Linotype"/>
                <a:cs typeface="Palatino Linotype"/>
              </a:rPr>
              <a:t>le chat </a:t>
            </a:r>
            <a:r>
              <a:rPr lang="en-US" sz="2200" b="1" dirty="0" err="1" smtClean="0">
                <a:solidFill>
                  <a:srgbClr val="008000"/>
                </a:solidFill>
                <a:latin typeface="Palatino Linotype"/>
                <a:cs typeface="Palatino Linotype"/>
              </a:rPr>
              <a:t>est</a:t>
            </a:r>
            <a:r>
              <a:rPr lang="en-US" sz="2200" dirty="0" smtClean="0">
                <a:solidFill>
                  <a:srgbClr val="008000"/>
                </a:solidFill>
                <a:latin typeface="Palatino Linotype"/>
                <a:cs typeface="Palatino Linotype"/>
              </a:rPr>
              <a:t> </a:t>
            </a:r>
            <a:r>
              <a:rPr lang="en-US" sz="2200" dirty="0" err="1" smtClean="0">
                <a:solidFill>
                  <a:srgbClr val="FF0000"/>
                </a:solidFill>
                <a:latin typeface="Palatino Linotype"/>
                <a:cs typeface="Palatino Linotype"/>
              </a:rPr>
              <a:t>gris</a:t>
            </a:r>
            <a:endParaRPr lang="en-US" sz="2200" dirty="0" smtClean="0">
              <a:solidFill>
                <a:srgbClr val="FF0000"/>
              </a:solidFill>
              <a:latin typeface="Palatino Linotype"/>
              <a:cs typeface="Palatino Linotype"/>
            </a:endParaRPr>
          </a:p>
          <a:p>
            <a:pPr>
              <a:lnSpc>
                <a:spcPct val="110000"/>
              </a:lnSpc>
              <a:spcBef>
                <a:spcPts val="0"/>
              </a:spcBef>
              <a:spcAft>
                <a:spcPts val="400"/>
              </a:spcAft>
            </a:pPr>
            <a:r>
              <a:rPr lang="en-US" sz="2200" dirty="0" smtClean="0">
                <a:latin typeface="Palatino Linotype"/>
                <a:cs typeface="Palatino Linotype"/>
              </a:rPr>
              <a:t>les chats </a:t>
            </a:r>
            <a:r>
              <a:rPr lang="en-US" sz="2200" b="1" dirty="0" err="1" smtClean="0">
                <a:solidFill>
                  <a:srgbClr val="008000"/>
                </a:solidFill>
                <a:latin typeface="Palatino Linotype"/>
                <a:cs typeface="Palatino Linotype"/>
              </a:rPr>
              <a:t>sont</a:t>
            </a:r>
            <a:r>
              <a:rPr lang="en-US" sz="2200" dirty="0" smtClean="0">
                <a:solidFill>
                  <a:srgbClr val="008000"/>
                </a:solidFill>
                <a:latin typeface="Palatino Linotype"/>
                <a:cs typeface="Palatino Linotype"/>
              </a:rPr>
              <a:t> </a:t>
            </a:r>
            <a:r>
              <a:rPr lang="en-US" sz="2200" dirty="0" err="1" smtClean="0">
                <a:solidFill>
                  <a:srgbClr val="FF0000"/>
                </a:solidFill>
                <a:latin typeface="Palatino Linotype"/>
                <a:cs typeface="Palatino Linotype"/>
              </a:rPr>
              <a:t>gris</a:t>
            </a:r>
            <a:endParaRPr lang="en-US" sz="2200" dirty="0">
              <a:solidFill>
                <a:srgbClr val="FF0000"/>
              </a:solidFill>
              <a:latin typeface="Palatino Linotype"/>
              <a:cs typeface="Palatino Linotype"/>
            </a:endParaRPr>
          </a:p>
        </p:txBody>
      </p:sp>
      <p:sp>
        <p:nvSpPr>
          <p:cNvPr id="4" name="Content Placeholder 3"/>
          <p:cNvSpPr>
            <a:spLocks noGrp="1"/>
          </p:cNvSpPr>
          <p:nvPr>
            <p:ph sz="half" idx="2"/>
          </p:nvPr>
        </p:nvSpPr>
        <p:spPr>
          <a:xfrm>
            <a:off x="5524500" y="1222377"/>
            <a:ext cx="3409188" cy="5468751"/>
          </a:xfrm>
        </p:spPr>
        <p:txBody>
          <a:bodyPr>
            <a:normAutofit lnSpcReduction="10000"/>
          </a:bodyPr>
          <a:lstStyle/>
          <a:p>
            <a:pPr>
              <a:lnSpc>
                <a:spcPct val="110000"/>
              </a:lnSpc>
              <a:spcBef>
                <a:spcPts val="0"/>
              </a:spcBef>
              <a:spcAft>
                <a:spcPts val="600"/>
              </a:spcAft>
            </a:pPr>
            <a:r>
              <a:rPr lang="en-US" sz="2200" dirty="0" smtClean="0">
                <a:latin typeface="Palatino Linotype"/>
                <a:cs typeface="Palatino Linotype"/>
              </a:rPr>
              <a:t>Paul </a:t>
            </a:r>
            <a:r>
              <a:rPr lang="en-US" sz="2200" b="1" dirty="0" err="1" smtClean="0">
                <a:solidFill>
                  <a:srgbClr val="008000"/>
                </a:solidFill>
                <a:latin typeface="Palatino Linotype"/>
                <a:cs typeface="Palatino Linotype"/>
              </a:rPr>
              <a:t>est</a:t>
            </a:r>
            <a:r>
              <a:rPr lang="en-US" sz="2200" dirty="0" smtClean="0">
                <a:solidFill>
                  <a:srgbClr val="008000"/>
                </a:solidFill>
                <a:latin typeface="Palatino Linotype"/>
                <a:cs typeface="Palatino Linotype"/>
              </a:rPr>
              <a:t> </a:t>
            </a:r>
            <a:r>
              <a:rPr lang="en-US" sz="2200" dirty="0" err="1" smtClean="0">
                <a:latin typeface="Palatino Linotype"/>
                <a:cs typeface="Palatino Linotype"/>
              </a:rPr>
              <a:t>égoïste</a:t>
            </a:r>
            <a:endParaRPr lang="en-US" sz="2200" dirty="0" smtClean="0">
              <a:latin typeface="Palatino Linotype"/>
              <a:cs typeface="Palatino Linotype"/>
            </a:endParaRPr>
          </a:p>
          <a:p>
            <a:pPr>
              <a:lnSpc>
                <a:spcPct val="110000"/>
              </a:lnSpc>
              <a:spcBef>
                <a:spcPts val="0"/>
              </a:spcBef>
              <a:spcAft>
                <a:spcPts val="600"/>
              </a:spcAft>
            </a:pPr>
            <a:r>
              <a:rPr lang="en-US" sz="2200" dirty="0" smtClean="0">
                <a:latin typeface="Palatino Linotype"/>
                <a:cs typeface="Palatino Linotype"/>
              </a:rPr>
              <a:t>Judith </a:t>
            </a:r>
            <a:r>
              <a:rPr lang="en-US" sz="2200" b="1" dirty="0" err="1" smtClean="0">
                <a:solidFill>
                  <a:srgbClr val="008000"/>
                </a:solidFill>
                <a:latin typeface="Palatino Linotype"/>
                <a:cs typeface="Palatino Linotype"/>
              </a:rPr>
              <a:t>est</a:t>
            </a:r>
            <a:r>
              <a:rPr lang="en-US" sz="2200" dirty="0" smtClean="0">
                <a:solidFill>
                  <a:srgbClr val="008000"/>
                </a:solidFill>
                <a:latin typeface="Palatino Linotype"/>
                <a:cs typeface="Palatino Linotype"/>
              </a:rPr>
              <a:t> </a:t>
            </a:r>
            <a:r>
              <a:rPr lang="en-US" sz="2200" dirty="0" err="1" smtClean="0">
                <a:latin typeface="Palatino Linotype"/>
                <a:cs typeface="Palatino Linotype"/>
              </a:rPr>
              <a:t>égoïste</a:t>
            </a:r>
            <a:endParaRPr lang="en-US" sz="2200" dirty="0" smtClean="0">
              <a:latin typeface="Palatino Linotype"/>
              <a:cs typeface="Palatino Linotype"/>
            </a:endParaRPr>
          </a:p>
          <a:p>
            <a:pPr>
              <a:lnSpc>
                <a:spcPct val="110000"/>
              </a:lnSpc>
              <a:spcBef>
                <a:spcPts val="0"/>
              </a:spcBef>
              <a:spcAft>
                <a:spcPts val="600"/>
              </a:spcAft>
            </a:pPr>
            <a:r>
              <a:rPr lang="en-US" sz="2200" dirty="0" err="1" smtClean="0">
                <a:latin typeface="Palatino Linotype"/>
                <a:cs typeface="Palatino Linotype"/>
              </a:rPr>
              <a:t>Ils</a:t>
            </a:r>
            <a:r>
              <a:rPr lang="en-US" sz="2200" dirty="0" smtClean="0">
                <a:latin typeface="Palatino Linotype"/>
                <a:cs typeface="Palatino Linotype"/>
              </a:rPr>
              <a:t> </a:t>
            </a:r>
            <a:r>
              <a:rPr lang="en-US" sz="2200" b="1" dirty="0" err="1" smtClean="0">
                <a:solidFill>
                  <a:srgbClr val="008000"/>
                </a:solidFill>
                <a:latin typeface="Palatino Linotype"/>
                <a:cs typeface="Palatino Linotype"/>
              </a:rPr>
              <a:t>sont</a:t>
            </a:r>
            <a:r>
              <a:rPr lang="en-US" sz="2200" dirty="0" smtClean="0">
                <a:solidFill>
                  <a:srgbClr val="008000"/>
                </a:solidFill>
                <a:latin typeface="Palatino Linotype"/>
                <a:cs typeface="Palatino Linotype"/>
              </a:rPr>
              <a:t> </a:t>
            </a:r>
            <a:r>
              <a:rPr lang="en-US" sz="2200" dirty="0" err="1" smtClean="0">
                <a:latin typeface="Palatino Linotype"/>
                <a:cs typeface="Palatino Linotype"/>
              </a:rPr>
              <a:t>égoïste</a:t>
            </a:r>
            <a:r>
              <a:rPr lang="en-US" sz="2200" dirty="0" err="1" smtClean="0">
                <a:solidFill>
                  <a:srgbClr val="FF0000"/>
                </a:solidFill>
                <a:latin typeface="Palatino Linotype"/>
                <a:cs typeface="Palatino Linotype"/>
              </a:rPr>
              <a:t>s</a:t>
            </a:r>
            <a:endParaRPr lang="en-US" sz="2200" dirty="0" smtClean="0">
              <a:solidFill>
                <a:srgbClr val="FF0000"/>
              </a:solidFill>
              <a:latin typeface="Palatino Linotype"/>
              <a:cs typeface="Palatino Linotype"/>
            </a:endParaRPr>
          </a:p>
          <a:p>
            <a:pPr>
              <a:lnSpc>
                <a:spcPct val="110000"/>
              </a:lnSpc>
              <a:spcBef>
                <a:spcPts val="0"/>
              </a:spcBef>
              <a:spcAft>
                <a:spcPts val="600"/>
              </a:spcAft>
            </a:pPr>
            <a:r>
              <a:rPr lang="en-US" sz="2200" dirty="0" err="1" smtClean="0">
                <a:latin typeface="Palatino Linotype"/>
                <a:cs typeface="Palatino Linotype"/>
              </a:rPr>
              <a:t>Elles</a:t>
            </a:r>
            <a:r>
              <a:rPr lang="en-US" sz="2200" dirty="0" smtClean="0">
                <a:latin typeface="Palatino Linotype"/>
                <a:cs typeface="Palatino Linotype"/>
              </a:rPr>
              <a:t> </a:t>
            </a:r>
            <a:r>
              <a:rPr lang="en-US" sz="2200" b="1" dirty="0" err="1" smtClean="0">
                <a:solidFill>
                  <a:srgbClr val="008000"/>
                </a:solidFill>
                <a:latin typeface="Palatino Linotype"/>
                <a:cs typeface="Palatino Linotype"/>
              </a:rPr>
              <a:t>sont</a:t>
            </a:r>
            <a:r>
              <a:rPr lang="en-US" sz="2200" dirty="0" smtClean="0">
                <a:solidFill>
                  <a:srgbClr val="008000"/>
                </a:solidFill>
                <a:latin typeface="Palatino Linotype"/>
                <a:cs typeface="Palatino Linotype"/>
              </a:rPr>
              <a:t> </a:t>
            </a:r>
            <a:r>
              <a:rPr lang="en-US" sz="2200" dirty="0" err="1" smtClean="0">
                <a:latin typeface="Palatino Linotype"/>
                <a:cs typeface="Palatino Linotype"/>
              </a:rPr>
              <a:t>égoïste</a:t>
            </a:r>
            <a:r>
              <a:rPr lang="en-US" sz="2200" dirty="0" err="1" smtClean="0">
                <a:solidFill>
                  <a:srgbClr val="FF0000"/>
                </a:solidFill>
                <a:latin typeface="Palatino Linotype"/>
                <a:cs typeface="Palatino Linotype"/>
              </a:rPr>
              <a:t>s</a:t>
            </a:r>
            <a:endParaRPr lang="en-US" sz="2200" dirty="0" smtClean="0">
              <a:solidFill>
                <a:srgbClr val="FF0000"/>
              </a:solidFill>
              <a:latin typeface="Palatino Linotype"/>
              <a:cs typeface="Palatino Linotype"/>
            </a:endParaRPr>
          </a:p>
          <a:p>
            <a:pPr>
              <a:lnSpc>
                <a:spcPct val="110000"/>
              </a:lnSpc>
              <a:spcBef>
                <a:spcPts val="0"/>
              </a:spcBef>
              <a:spcAft>
                <a:spcPts val="600"/>
              </a:spcAft>
            </a:pPr>
            <a:endParaRPr lang="en-US" sz="2200" dirty="0" smtClean="0">
              <a:latin typeface="Palatino Linotype"/>
              <a:cs typeface="Palatino Linotype"/>
            </a:endParaRPr>
          </a:p>
          <a:p>
            <a:pPr>
              <a:lnSpc>
                <a:spcPct val="110000"/>
              </a:lnSpc>
              <a:spcBef>
                <a:spcPts val="0"/>
              </a:spcBef>
              <a:spcAft>
                <a:spcPts val="600"/>
              </a:spcAft>
            </a:pPr>
            <a:r>
              <a:rPr lang="en-US" sz="2200" dirty="0" smtClean="0">
                <a:latin typeface="Palatino Linotype"/>
                <a:cs typeface="Palatino Linotype"/>
              </a:rPr>
              <a:t>Henri </a:t>
            </a:r>
            <a:r>
              <a:rPr lang="en-US" sz="2200" b="1" dirty="0" err="1" smtClean="0">
                <a:solidFill>
                  <a:srgbClr val="008000"/>
                </a:solidFill>
                <a:latin typeface="Palatino Linotype"/>
                <a:cs typeface="Palatino Linotype"/>
              </a:rPr>
              <a:t>est</a:t>
            </a:r>
            <a:r>
              <a:rPr lang="en-US" sz="2200" dirty="0" smtClean="0">
                <a:solidFill>
                  <a:srgbClr val="008000"/>
                </a:solidFill>
                <a:latin typeface="Palatino Linotype"/>
                <a:cs typeface="Palatino Linotype"/>
              </a:rPr>
              <a:t> </a:t>
            </a:r>
            <a:r>
              <a:rPr lang="en-US" sz="2200" dirty="0" smtClean="0">
                <a:solidFill>
                  <a:srgbClr val="FF0000"/>
                </a:solidFill>
                <a:latin typeface="Palatino Linotype"/>
                <a:cs typeface="Palatino Linotype"/>
              </a:rPr>
              <a:t>beau</a:t>
            </a:r>
          </a:p>
          <a:p>
            <a:pPr>
              <a:lnSpc>
                <a:spcPct val="110000"/>
              </a:lnSpc>
              <a:spcBef>
                <a:spcPts val="0"/>
              </a:spcBef>
              <a:spcAft>
                <a:spcPts val="600"/>
              </a:spcAft>
            </a:pPr>
            <a:r>
              <a:rPr lang="en-US" sz="2200" dirty="0" smtClean="0">
                <a:latin typeface="Palatino Linotype"/>
                <a:cs typeface="Palatino Linotype"/>
              </a:rPr>
              <a:t>Camille </a:t>
            </a:r>
            <a:r>
              <a:rPr lang="en-US" sz="2200" b="1" dirty="0" err="1" smtClean="0">
                <a:solidFill>
                  <a:srgbClr val="008000"/>
                </a:solidFill>
                <a:latin typeface="Palatino Linotype"/>
                <a:cs typeface="Palatino Linotype"/>
              </a:rPr>
              <a:t>est</a:t>
            </a:r>
            <a:r>
              <a:rPr lang="en-US" sz="2200" dirty="0" smtClean="0">
                <a:solidFill>
                  <a:srgbClr val="008000"/>
                </a:solidFill>
                <a:latin typeface="Palatino Linotype"/>
                <a:cs typeface="Palatino Linotype"/>
              </a:rPr>
              <a:t> </a:t>
            </a:r>
            <a:r>
              <a:rPr lang="en-US" sz="2200" dirty="0" smtClean="0">
                <a:solidFill>
                  <a:srgbClr val="FF0000"/>
                </a:solidFill>
                <a:latin typeface="Palatino Linotype"/>
                <a:cs typeface="Palatino Linotype"/>
              </a:rPr>
              <a:t>belle</a:t>
            </a:r>
          </a:p>
          <a:p>
            <a:pPr>
              <a:lnSpc>
                <a:spcPct val="110000"/>
              </a:lnSpc>
              <a:spcBef>
                <a:spcPts val="0"/>
              </a:spcBef>
              <a:spcAft>
                <a:spcPts val="600"/>
              </a:spcAft>
            </a:pPr>
            <a:r>
              <a:rPr lang="en-US" sz="2200" dirty="0">
                <a:latin typeface="Palatino Linotype"/>
                <a:cs typeface="Palatino Linotype"/>
              </a:rPr>
              <a:t>l</a:t>
            </a:r>
            <a:r>
              <a:rPr lang="en-US" sz="2200" dirty="0" smtClean="0">
                <a:latin typeface="Palatino Linotype"/>
                <a:cs typeface="Palatino Linotype"/>
              </a:rPr>
              <a:t>es </a:t>
            </a:r>
            <a:r>
              <a:rPr lang="en-US" sz="2200" dirty="0" err="1" smtClean="0">
                <a:latin typeface="Palatino Linotype"/>
                <a:cs typeface="Palatino Linotype"/>
              </a:rPr>
              <a:t>garçons</a:t>
            </a:r>
            <a:r>
              <a:rPr lang="en-US" sz="2200" dirty="0" smtClean="0">
                <a:latin typeface="Palatino Linotype"/>
                <a:cs typeface="Palatino Linotype"/>
              </a:rPr>
              <a:t> </a:t>
            </a:r>
            <a:r>
              <a:rPr lang="en-US" sz="2200" b="1" dirty="0" err="1" smtClean="0">
                <a:solidFill>
                  <a:srgbClr val="008000"/>
                </a:solidFill>
                <a:latin typeface="Palatino Linotype"/>
                <a:cs typeface="Palatino Linotype"/>
              </a:rPr>
              <a:t>sont</a:t>
            </a:r>
            <a:r>
              <a:rPr lang="en-US" sz="2200" dirty="0" smtClean="0">
                <a:solidFill>
                  <a:srgbClr val="008000"/>
                </a:solidFill>
                <a:latin typeface="Palatino Linotype"/>
                <a:cs typeface="Palatino Linotype"/>
              </a:rPr>
              <a:t> </a:t>
            </a:r>
            <a:r>
              <a:rPr lang="en-US" sz="2200" dirty="0" smtClean="0">
                <a:solidFill>
                  <a:srgbClr val="FF0000"/>
                </a:solidFill>
                <a:latin typeface="Palatino Linotype"/>
                <a:cs typeface="Palatino Linotype"/>
              </a:rPr>
              <a:t>beaux</a:t>
            </a:r>
          </a:p>
          <a:p>
            <a:pPr>
              <a:lnSpc>
                <a:spcPct val="110000"/>
              </a:lnSpc>
              <a:spcBef>
                <a:spcPts val="0"/>
              </a:spcBef>
              <a:spcAft>
                <a:spcPts val="600"/>
              </a:spcAft>
            </a:pPr>
            <a:r>
              <a:rPr lang="en-US" sz="2200" dirty="0" smtClean="0">
                <a:latin typeface="Palatino Linotype"/>
                <a:cs typeface="Palatino Linotype"/>
              </a:rPr>
              <a:t>les </a:t>
            </a:r>
            <a:r>
              <a:rPr lang="en-US" sz="2200" dirty="0" err="1" smtClean="0">
                <a:latin typeface="Palatino Linotype"/>
                <a:cs typeface="Palatino Linotype"/>
              </a:rPr>
              <a:t>filles</a:t>
            </a:r>
            <a:r>
              <a:rPr lang="en-US" sz="2200" dirty="0" smtClean="0">
                <a:latin typeface="Palatino Linotype"/>
                <a:cs typeface="Palatino Linotype"/>
              </a:rPr>
              <a:t> </a:t>
            </a:r>
            <a:r>
              <a:rPr lang="en-US" sz="2200" b="1" dirty="0" err="1" smtClean="0">
                <a:solidFill>
                  <a:srgbClr val="008000"/>
                </a:solidFill>
                <a:latin typeface="Palatino Linotype"/>
                <a:cs typeface="Palatino Linotype"/>
              </a:rPr>
              <a:t>sont</a:t>
            </a:r>
            <a:r>
              <a:rPr lang="en-US" sz="2200" dirty="0" smtClean="0">
                <a:solidFill>
                  <a:srgbClr val="008000"/>
                </a:solidFill>
                <a:latin typeface="Palatino Linotype"/>
                <a:cs typeface="Palatino Linotype"/>
              </a:rPr>
              <a:t> </a:t>
            </a:r>
            <a:r>
              <a:rPr lang="en-US" sz="2200" dirty="0" smtClean="0">
                <a:solidFill>
                  <a:srgbClr val="FF0000"/>
                </a:solidFill>
                <a:latin typeface="Palatino Linotype"/>
                <a:cs typeface="Palatino Linotype"/>
              </a:rPr>
              <a:t>belles</a:t>
            </a:r>
          </a:p>
          <a:p>
            <a:pPr>
              <a:lnSpc>
                <a:spcPct val="110000"/>
              </a:lnSpc>
              <a:spcBef>
                <a:spcPts val="0"/>
              </a:spcBef>
              <a:spcAft>
                <a:spcPts val="600"/>
              </a:spcAft>
            </a:pPr>
            <a:endParaRPr lang="en-US" sz="2200" dirty="0" smtClean="0">
              <a:solidFill>
                <a:srgbClr val="FF0000"/>
              </a:solidFill>
              <a:latin typeface="Palatino Linotype"/>
              <a:cs typeface="Palatino Linotype"/>
            </a:endParaRPr>
          </a:p>
          <a:p>
            <a:pPr>
              <a:lnSpc>
                <a:spcPct val="110000"/>
              </a:lnSpc>
              <a:spcBef>
                <a:spcPts val="0"/>
              </a:spcBef>
              <a:spcAft>
                <a:spcPts val="600"/>
              </a:spcAft>
            </a:pPr>
            <a:r>
              <a:rPr lang="en-US" sz="2200" i="1" dirty="0" smtClean="0">
                <a:solidFill>
                  <a:srgbClr val="000090"/>
                </a:solidFill>
                <a:latin typeface="Palatino Linotype"/>
                <a:cs typeface="Palatino Linotype"/>
              </a:rPr>
              <a:t>voilà un </a:t>
            </a:r>
            <a:r>
              <a:rPr lang="en-US" sz="2200" i="1" dirty="0" smtClean="0">
                <a:solidFill>
                  <a:srgbClr val="FF0000"/>
                </a:solidFill>
                <a:latin typeface="Palatino Linotype"/>
                <a:cs typeface="Palatino Linotype"/>
              </a:rPr>
              <a:t>beau</a:t>
            </a:r>
            <a:r>
              <a:rPr lang="en-US" sz="2200" i="1" dirty="0" smtClean="0">
                <a:solidFill>
                  <a:srgbClr val="000090"/>
                </a:solidFill>
                <a:latin typeface="Palatino Linotype"/>
                <a:cs typeface="Palatino Linotype"/>
              </a:rPr>
              <a:t> </a:t>
            </a:r>
            <a:r>
              <a:rPr lang="en-US" sz="2200" i="1" dirty="0" err="1" smtClean="0">
                <a:solidFill>
                  <a:srgbClr val="000090"/>
                </a:solidFill>
                <a:latin typeface="Palatino Linotype"/>
                <a:cs typeface="Palatino Linotype"/>
              </a:rPr>
              <a:t>garçon</a:t>
            </a:r>
            <a:endParaRPr lang="en-US" sz="2200" i="1" dirty="0" smtClean="0">
              <a:solidFill>
                <a:srgbClr val="000090"/>
              </a:solidFill>
              <a:latin typeface="Palatino Linotype"/>
              <a:cs typeface="Palatino Linotype"/>
            </a:endParaRPr>
          </a:p>
          <a:p>
            <a:pPr>
              <a:lnSpc>
                <a:spcPct val="110000"/>
              </a:lnSpc>
              <a:spcBef>
                <a:spcPts val="0"/>
              </a:spcBef>
              <a:spcAft>
                <a:spcPts val="600"/>
              </a:spcAft>
            </a:pPr>
            <a:r>
              <a:rPr lang="en-US" sz="2200" i="1" dirty="0" smtClean="0">
                <a:solidFill>
                  <a:srgbClr val="000090"/>
                </a:solidFill>
                <a:latin typeface="Palatino Linotype"/>
                <a:cs typeface="Palatino Linotype"/>
              </a:rPr>
              <a:t>voilà un </a:t>
            </a:r>
            <a:r>
              <a:rPr lang="en-US" sz="2200" i="1" dirty="0" err="1" smtClean="0">
                <a:solidFill>
                  <a:srgbClr val="FF0000"/>
                </a:solidFill>
                <a:latin typeface="Palatino Linotype"/>
                <a:cs typeface="Palatino Linotype"/>
              </a:rPr>
              <a:t>bel</a:t>
            </a:r>
            <a:r>
              <a:rPr lang="en-US" sz="2200" i="1" dirty="0" smtClean="0">
                <a:solidFill>
                  <a:srgbClr val="FF0000"/>
                </a:solidFill>
                <a:latin typeface="Palatino Linotype"/>
                <a:cs typeface="Palatino Linotype"/>
              </a:rPr>
              <a:t> </a:t>
            </a:r>
            <a:r>
              <a:rPr lang="en-US" sz="2200" i="1" dirty="0" err="1" smtClean="0">
                <a:solidFill>
                  <a:srgbClr val="000090"/>
                </a:solidFill>
                <a:latin typeface="Palatino Linotype"/>
                <a:cs typeface="Palatino Linotype"/>
              </a:rPr>
              <a:t>étudiant</a:t>
            </a:r>
            <a:endParaRPr lang="en-US" sz="2200" i="1" dirty="0" smtClean="0">
              <a:solidFill>
                <a:srgbClr val="000090"/>
              </a:solidFill>
              <a:latin typeface="Palatino Linotype"/>
              <a:cs typeface="Palatino Linotype"/>
            </a:endParaRPr>
          </a:p>
          <a:p>
            <a:pPr>
              <a:lnSpc>
                <a:spcPct val="110000"/>
              </a:lnSpc>
              <a:spcBef>
                <a:spcPts val="0"/>
              </a:spcBef>
              <a:spcAft>
                <a:spcPts val="600"/>
              </a:spcAft>
            </a:pPr>
            <a:r>
              <a:rPr lang="en-US" sz="2200" i="1" dirty="0" smtClean="0">
                <a:solidFill>
                  <a:srgbClr val="000090"/>
                </a:solidFill>
                <a:latin typeface="Palatino Linotype"/>
                <a:cs typeface="Palatino Linotype"/>
              </a:rPr>
              <a:t>voilà </a:t>
            </a:r>
            <a:r>
              <a:rPr lang="en-US" sz="2200" i="1" dirty="0" err="1" smtClean="0">
                <a:solidFill>
                  <a:srgbClr val="000090"/>
                </a:solidFill>
                <a:latin typeface="Palatino Linotype"/>
                <a:cs typeface="Palatino Linotype"/>
              </a:rPr>
              <a:t>une</a:t>
            </a:r>
            <a:r>
              <a:rPr lang="en-US" sz="2200" i="1" dirty="0" smtClean="0">
                <a:solidFill>
                  <a:srgbClr val="000090"/>
                </a:solidFill>
                <a:latin typeface="Palatino Linotype"/>
                <a:cs typeface="Palatino Linotype"/>
              </a:rPr>
              <a:t> </a:t>
            </a:r>
            <a:r>
              <a:rPr lang="en-US" sz="2200" i="1" dirty="0" smtClean="0">
                <a:solidFill>
                  <a:srgbClr val="FF0000"/>
                </a:solidFill>
                <a:latin typeface="Palatino Linotype"/>
                <a:cs typeface="Palatino Linotype"/>
              </a:rPr>
              <a:t>belle</a:t>
            </a:r>
            <a:r>
              <a:rPr lang="en-US" sz="2200" i="1" dirty="0" smtClean="0">
                <a:solidFill>
                  <a:srgbClr val="000090"/>
                </a:solidFill>
                <a:latin typeface="Palatino Linotype"/>
                <a:cs typeface="Palatino Linotype"/>
              </a:rPr>
              <a:t> </a:t>
            </a:r>
            <a:r>
              <a:rPr lang="en-US" sz="2200" i="1" dirty="0" err="1" smtClean="0">
                <a:solidFill>
                  <a:srgbClr val="000090"/>
                </a:solidFill>
                <a:latin typeface="Palatino Linotype"/>
                <a:cs typeface="Palatino Linotype"/>
              </a:rPr>
              <a:t>fille</a:t>
            </a:r>
            <a:endParaRPr lang="en-US" sz="2200" i="1" dirty="0">
              <a:solidFill>
                <a:srgbClr val="000090"/>
              </a:solidFill>
              <a:latin typeface="Palatino Linotype"/>
              <a:cs typeface="Palatino Linotype"/>
            </a:endParaRPr>
          </a:p>
        </p:txBody>
      </p:sp>
    </p:spTree>
    <p:extLst>
      <p:ext uri="{BB962C8B-B14F-4D97-AF65-F5344CB8AC3E}">
        <p14:creationId xmlns:p14="http://schemas.microsoft.com/office/powerpoint/2010/main" val="3101403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
                                            <p:txEl>
                                              <p:pRg st="0" end="0"/>
                                            </p:txEl>
                                          </p:spTgt>
                                        </p:tgtEl>
                                        <p:attrNameLst>
                                          <p:attrName>style.visibility</p:attrName>
                                        </p:attrNameLst>
                                      </p:cBhvr>
                                      <p:to>
                                        <p:strVal val="visible"/>
                                      </p:to>
                                    </p:set>
                                    <p:anim calcmode="lin" valueType="num">
                                      <p:cBhvr>
                                        <p:cTn id="8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8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90" dur="1000"/>
                                        <p:tgtEl>
                                          <p:spTgt spid="4">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txEl>
                                              <p:pRg st="1" end="1"/>
                                            </p:txEl>
                                          </p:spTgt>
                                        </p:tgtEl>
                                        <p:attrNameLst>
                                          <p:attrName>style.visibility</p:attrName>
                                        </p:attrNameLst>
                                      </p:cBhvr>
                                      <p:to>
                                        <p:strVal val="visible"/>
                                      </p:to>
                                    </p:set>
                                    <p:anim calcmode="lin" valueType="num">
                                      <p:cBhvr>
                                        <p:cTn id="9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4">
                                            <p:txEl>
                                              <p:pRg st="2" end="2"/>
                                            </p:txEl>
                                          </p:spTgt>
                                        </p:tgtEl>
                                        <p:attrNameLst>
                                          <p:attrName>style.visibility</p:attrName>
                                        </p:attrNameLst>
                                      </p:cBhvr>
                                      <p:to>
                                        <p:strVal val="visible"/>
                                      </p:to>
                                    </p:set>
                                    <p:anim calcmode="lin" valueType="num">
                                      <p:cBhvr>
                                        <p:cTn id="10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0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0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6" dur="1000"/>
                                        <p:tgtEl>
                                          <p:spTgt spid="4">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4">
                                            <p:txEl>
                                              <p:pRg st="3" end="3"/>
                                            </p:txEl>
                                          </p:spTgt>
                                        </p:tgtEl>
                                        <p:attrNameLst>
                                          <p:attrName>style.visibility</p:attrName>
                                        </p:attrNameLst>
                                      </p:cBhvr>
                                      <p:to>
                                        <p:strVal val="visible"/>
                                      </p:to>
                                    </p:set>
                                    <p:anim calcmode="lin" valueType="num">
                                      <p:cBhvr>
                                        <p:cTn id="11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1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1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14" dur="1000"/>
                                        <p:tgtEl>
                                          <p:spTgt spid="4">
                                            <p:txEl>
                                              <p:pRg st="3" end="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4">
                                            <p:txEl>
                                              <p:pRg st="5" end="5"/>
                                            </p:txEl>
                                          </p:spTgt>
                                        </p:tgtEl>
                                        <p:attrNameLst>
                                          <p:attrName>style.visibility</p:attrName>
                                        </p:attrNameLst>
                                      </p:cBhvr>
                                      <p:to>
                                        <p:strVal val="visible"/>
                                      </p:to>
                                    </p:set>
                                    <p:anim calcmode="lin" valueType="num">
                                      <p:cBhvr>
                                        <p:cTn id="11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2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2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22" dur="1000"/>
                                        <p:tgtEl>
                                          <p:spTgt spid="4">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4">
                                            <p:txEl>
                                              <p:pRg st="6" end="6"/>
                                            </p:txEl>
                                          </p:spTgt>
                                        </p:tgtEl>
                                        <p:attrNameLst>
                                          <p:attrName>style.visibility</p:attrName>
                                        </p:attrNameLst>
                                      </p:cBhvr>
                                      <p:to>
                                        <p:strVal val="visible"/>
                                      </p:to>
                                    </p:set>
                                    <p:anim calcmode="lin" valueType="num">
                                      <p:cBhvr>
                                        <p:cTn id="12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2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2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130" dur="1000"/>
                                        <p:tgtEl>
                                          <p:spTgt spid="4">
                                            <p:txEl>
                                              <p:pRg st="6" end="6"/>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4">
                                            <p:txEl>
                                              <p:pRg st="7" end="7"/>
                                            </p:txEl>
                                          </p:spTgt>
                                        </p:tgtEl>
                                        <p:attrNameLst>
                                          <p:attrName>style.visibility</p:attrName>
                                        </p:attrNameLst>
                                      </p:cBhvr>
                                      <p:to>
                                        <p:strVal val="visible"/>
                                      </p:to>
                                    </p:set>
                                    <p:anim calcmode="lin" valueType="num">
                                      <p:cBhvr>
                                        <p:cTn id="135"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36"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137"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138" dur="1000"/>
                                        <p:tgtEl>
                                          <p:spTgt spid="4">
                                            <p:txEl>
                                              <p:pRg st="7" end="7"/>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4">
                                            <p:txEl>
                                              <p:pRg st="8" end="8"/>
                                            </p:txEl>
                                          </p:spTgt>
                                        </p:tgtEl>
                                        <p:attrNameLst>
                                          <p:attrName>style.visibility</p:attrName>
                                        </p:attrNameLst>
                                      </p:cBhvr>
                                      <p:to>
                                        <p:strVal val="visible"/>
                                      </p:to>
                                    </p:set>
                                    <p:anim calcmode="lin" valueType="num">
                                      <p:cBhvr>
                                        <p:cTn id="143"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144"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145"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146" dur="1000"/>
                                        <p:tgtEl>
                                          <p:spTgt spid="4">
                                            <p:txEl>
                                              <p:pRg st="8" end="8"/>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3">
                                            <p:txEl>
                                              <p:pRg st="12" end="12"/>
                                            </p:txEl>
                                          </p:spTgt>
                                        </p:tgtEl>
                                        <p:attrNameLst>
                                          <p:attrName>style.visibility</p:attrName>
                                        </p:attrNameLst>
                                      </p:cBhvr>
                                      <p:to>
                                        <p:strVal val="visible"/>
                                      </p:to>
                                    </p:set>
                                    <p:anim calcmode="lin" valueType="num">
                                      <p:cBhvr>
                                        <p:cTn id="151"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52"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53"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54" dur="1000"/>
                                        <p:tgtEl>
                                          <p:spTgt spid="3">
                                            <p:txEl>
                                              <p:pRg st="12" end="12"/>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0"/>
                                  </p:stCondLst>
                                  <p:childTnLst>
                                    <p:set>
                                      <p:cBhvr>
                                        <p:cTn id="158" dur="1" fill="hold">
                                          <p:stCondLst>
                                            <p:cond delay="0"/>
                                          </p:stCondLst>
                                        </p:cTn>
                                        <p:tgtEl>
                                          <p:spTgt spid="3">
                                            <p:txEl>
                                              <p:pRg st="13" end="13"/>
                                            </p:txEl>
                                          </p:spTgt>
                                        </p:tgtEl>
                                        <p:attrNameLst>
                                          <p:attrName>style.visibility</p:attrName>
                                        </p:attrNameLst>
                                      </p:cBhvr>
                                      <p:to>
                                        <p:strVal val="visible"/>
                                      </p:to>
                                    </p:set>
                                    <p:anim calcmode="lin" valueType="num">
                                      <p:cBhvr>
                                        <p:cTn id="159"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60"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61"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62" dur="1000"/>
                                        <p:tgtEl>
                                          <p:spTgt spid="3">
                                            <p:txEl>
                                              <p:pRg st="13" end="13"/>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4">
                                            <p:txEl>
                                              <p:pRg st="10" end="10"/>
                                            </p:txEl>
                                          </p:spTgt>
                                        </p:tgtEl>
                                        <p:attrNameLst>
                                          <p:attrName>style.visibility</p:attrName>
                                        </p:attrNameLst>
                                      </p:cBhvr>
                                      <p:to>
                                        <p:strVal val="visible"/>
                                      </p:to>
                                    </p:set>
                                    <p:anim calcmode="lin" valueType="num">
                                      <p:cBhvr>
                                        <p:cTn id="167"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68"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169"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170" dur="1000"/>
                                        <p:tgtEl>
                                          <p:spTgt spid="4">
                                            <p:txEl>
                                              <p:pRg st="10" end="10"/>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4">
                                            <p:txEl>
                                              <p:pRg st="11" end="11"/>
                                            </p:txEl>
                                          </p:spTgt>
                                        </p:tgtEl>
                                        <p:attrNameLst>
                                          <p:attrName>style.visibility</p:attrName>
                                        </p:attrNameLst>
                                      </p:cBhvr>
                                      <p:to>
                                        <p:strVal val="visible"/>
                                      </p:to>
                                    </p:set>
                                    <p:anim calcmode="lin" valueType="num">
                                      <p:cBhvr>
                                        <p:cTn id="175"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176"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177"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178" dur="1000"/>
                                        <p:tgtEl>
                                          <p:spTgt spid="4">
                                            <p:txEl>
                                              <p:pRg st="11" end="11"/>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grpId="0" nodeType="clickEffect">
                                  <p:stCondLst>
                                    <p:cond delay="0"/>
                                  </p:stCondLst>
                                  <p:childTnLst>
                                    <p:set>
                                      <p:cBhvr>
                                        <p:cTn id="182" dur="1" fill="hold">
                                          <p:stCondLst>
                                            <p:cond delay="0"/>
                                          </p:stCondLst>
                                        </p:cTn>
                                        <p:tgtEl>
                                          <p:spTgt spid="4">
                                            <p:txEl>
                                              <p:pRg st="12" end="12"/>
                                            </p:txEl>
                                          </p:spTgt>
                                        </p:tgtEl>
                                        <p:attrNameLst>
                                          <p:attrName>style.visibility</p:attrName>
                                        </p:attrNameLst>
                                      </p:cBhvr>
                                      <p:to>
                                        <p:strVal val="visible"/>
                                      </p:to>
                                    </p:set>
                                    <p:anim calcmode="lin" valueType="num">
                                      <p:cBhvr>
                                        <p:cTn id="183" dur="1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184" dur="1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185" dur="1000" fill="hold"/>
                                        <p:tgtEl>
                                          <p:spTgt spid="4">
                                            <p:txEl>
                                              <p:pRg st="12" end="12"/>
                                            </p:txEl>
                                          </p:spTgt>
                                        </p:tgtEl>
                                        <p:attrNameLst>
                                          <p:attrName>style.rotation</p:attrName>
                                        </p:attrNameLst>
                                      </p:cBhvr>
                                      <p:tavLst>
                                        <p:tav tm="0">
                                          <p:val>
                                            <p:fltVal val="90"/>
                                          </p:val>
                                        </p:tav>
                                        <p:tav tm="100000">
                                          <p:val>
                                            <p:fltVal val="0"/>
                                          </p:val>
                                        </p:tav>
                                      </p:tavLst>
                                    </p:anim>
                                    <p:animEffect transition="in" filter="fade">
                                      <p:cBhvr>
                                        <p:cTn id="186"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1" y="142876"/>
            <a:ext cx="7917688" cy="1047750"/>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lundi</a:t>
            </a:r>
            <a:r>
              <a:rPr lang="en-US" sz="2200" dirty="0">
                <a:latin typeface="Palatino Linotype"/>
                <a:cs typeface="Palatino Linotype"/>
              </a:rPr>
              <a:t>, le </a:t>
            </a:r>
            <a:r>
              <a:rPr lang="en-US" sz="2200" dirty="0" err="1">
                <a:latin typeface="Palatino Linotype"/>
                <a:cs typeface="Palatino Linotype"/>
              </a:rPr>
              <a:t>quatre</a:t>
            </a:r>
            <a:r>
              <a:rPr lang="en-US" sz="2200" dirty="0">
                <a:latin typeface="Palatino Linotype"/>
                <a:cs typeface="Palatino Linotype"/>
              </a:rPr>
              <a:t>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1188537" y="1523999"/>
            <a:ext cx="3904671" cy="5134569"/>
          </a:xfrm>
        </p:spPr>
        <p:txBody>
          <a:bodyPr>
            <a:normAutofit/>
          </a:bodyPr>
          <a:lstStyle/>
          <a:p>
            <a:pPr marL="82296" indent="0">
              <a:spcBef>
                <a:spcPts val="0"/>
              </a:spcBef>
              <a:spcAft>
                <a:spcPts val="800"/>
              </a:spcAft>
              <a:buNone/>
            </a:pPr>
            <a:r>
              <a:rPr lang="en-US" sz="2200" dirty="0" smtClean="0">
                <a:latin typeface="Palatino Linotype"/>
                <a:cs typeface="Palatino Linotype"/>
              </a:rPr>
              <a:t>petit		petit</a:t>
            </a:r>
            <a:r>
              <a:rPr lang="en-US" sz="2200" dirty="0" smtClean="0">
                <a:solidFill>
                  <a:srgbClr val="FF0000"/>
                </a:solidFill>
                <a:latin typeface="Palatino Linotype"/>
                <a:cs typeface="Palatino Linotype"/>
              </a:rPr>
              <a:t>e</a:t>
            </a:r>
          </a:p>
          <a:p>
            <a:pPr marL="82296" indent="0">
              <a:spcBef>
                <a:spcPts val="0"/>
              </a:spcBef>
              <a:spcAft>
                <a:spcPts val="800"/>
              </a:spcAft>
              <a:buNone/>
            </a:pPr>
            <a:r>
              <a:rPr lang="en-US" sz="2200" dirty="0" err="1" smtClean="0">
                <a:latin typeface="Palatino Linotype"/>
                <a:cs typeface="Palatino Linotype"/>
              </a:rPr>
              <a:t>petit</a:t>
            </a:r>
            <a:r>
              <a:rPr lang="en-US" sz="2200" dirty="0" err="1" smtClean="0">
                <a:solidFill>
                  <a:srgbClr val="FF0000"/>
                </a:solidFill>
                <a:latin typeface="Palatino Linotype"/>
                <a:cs typeface="Palatino Linotype"/>
              </a:rPr>
              <a:t>s</a:t>
            </a:r>
            <a:r>
              <a:rPr lang="en-US" sz="2200" dirty="0" smtClean="0">
                <a:latin typeface="Palatino Linotype"/>
                <a:cs typeface="Palatino Linotype"/>
              </a:rPr>
              <a:t>		petit</a:t>
            </a:r>
            <a:r>
              <a:rPr lang="en-US" sz="2200" dirty="0" smtClean="0">
                <a:solidFill>
                  <a:srgbClr val="FF0000"/>
                </a:solidFill>
                <a:latin typeface="Palatino Linotype"/>
                <a:cs typeface="Palatino Linotype"/>
              </a:rPr>
              <a:t>es</a:t>
            </a:r>
          </a:p>
          <a:p>
            <a:pPr marL="82296" indent="0">
              <a:spcBef>
                <a:spcPts val="0"/>
              </a:spcBef>
              <a:spcAft>
                <a:spcPts val="800"/>
              </a:spcAft>
              <a:buNone/>
            </a:pPr>
            <a:endParaRPr lang="en-US" sz="2200" dirty="0" smtClean="0">
              <a:latin typeface="Palatino Linotype"/>
              <a:cs typeface="Palatino Linotype"/>
            </a:endParaRPr>
          </a:p>
          <a:p>
            <a:pPr marL="82296" indent="0">
              <a:spcBef>
                <a:spcPts val="0"/>
              </a:spcBef>
              <a:spcAft>
                <a:spcPts val="800"/>
              </a:spcAft>
              <a:buNone/>
            </a:pPr>
            <a:r>
              <a:rPr lang="en-US" sz="2200" dirty="0" smtClean="0">
                <a:latin typeface="Palatino Linotype"/>
                <a:cs typeface="Palatino Linotype"/>
              </a:rPr>
              <a:t>grand		</a:t>
            </a:r>
            <a:r>
              <a:rPr lang="en-US" sz="2200" dirty="0" err="1" smtClean="0">
                <a:latin typeface="Palatino Linotype"/>
                <a:cs typeface="Palatino Linotype"/>
              </a:rPr>
              <a:t>grand</a:t>
            </a:r>
            <a:r>
              <a:rPr lang="en-US" sz="2200" dirty="0" err="1" smtClean="0">
                <a:solidFill>
                  <a:srgbClr val="FF0000"/>
                </a:solidFill>
                <a:latin typeface="Palatino Linotype"/>
                <a:cs typeface="Palatino Linotype"/>
              </a:rPr>
              <a:t>e</a:t>
            </a:r>
            <a:endParaRPr lang="en-US" sz="2200" dirty="0" smtClean="0">
              <a:solidFill>
                <a:srgbClr val="FF0000"/>
              </a:solidFill>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grand</a:t>
            </a:r>
            <a:r>
              <a:rPr lang="en-US" sz="2200" dirty="0" err="1" smtClean="0">
                <a:solidFill>
                  <a:srgbClr val="FF0000"/>
                </a:solidFill>
                <a:latin typeface="Palatino Linotype"/>
                <a:cs typeface="Palatino Linotype"/>
              </a:rPr>
              <a:t>s</a:t>
            </a:r>
            <a:r>
              <a:rPr lang="en-US" sz="2200" dirty="0" smtClean="0">
                <a:latin typeface="Palatino Linotype"/>
                <a:cs typeface="Palatino Linotype"/>
              </a:rPr>
              <a:t>	</a:t>
            </a:r>
            <a:r>
              <a:rPr lang="en-US" sz="2200" dirty="0" err="1" smtClean="0">
                <a:latin typeface="Palatino Linotype"/>
                <a:cs typeface="Palatino Linotype"/>
              </a:rPr>
              <a:t>grand</a:t>
            </a:r>
            <a:r>
              <a:rPr lang="en-US" sz="2200" dirty="0" err="1" smtClean="0">
                <a:solidFill>
                  <a:srgbClr val="FF0000"/>
                </a:solidFill>
                <a:latin typeface="Palatino Linotype"/>
                <a:cs typeface="Palatino Linotype"/>
              </a:rPr>
              <a:t>es</a:t>
            </a:r>
            <a:endParaRPr lang="en-US" sz="2200" dirty="0" smtClean="0">
              <a:solidFill>
                <a:srgbClr val="FF0000"/>
              </a:solidFill>
              <a:latin typeface="Palatino Linotype"/>
              <a:cs typeface="Palatino Linotype"/>
            </a:endParaRPr>
          </a:p>
          <a:p>
            <a:pPr marL="82296" indent="0">
              <a:spcBef>
                <a:spcPts val="0"/>
              </a:spcBef>
              <a:spcAft>
                <a:spcPts val="800"/>
              </a:spcAft>
              <a:buNone/>
            </a:pPr>
            <a:endParaRPr lang="en-US" sz="2200" dirty="0" smtClean="0">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intéressant</a:t>
            </a:r>
            <a:r>
              <a:rPr lang="en-US" sz="2200" dirty="0" smtClean="0">
                <a:latin typeface="Palatino Linotype"/>
                <a:cs typeface="Palatino Linotype"/>
              </a:rPr>
              <a:t>	</a:t>
            </a:r>
            <a:r>
              <a:rPr lang="en-US" sz="2200" dirty="0" err="1">
                <a:latin typeface="Palatino Linotype"/>
                <a:cs typeface="Palatino Linotype"/>
              </a:rPr>
              <a:t>intéressant</a:t>
            </a:r>
            <a:r>
              <a:rPr lang="en-US" sz="2200" dirty="0" err="1" smtClean="0">
                <a:solidFill>
                  <a:srgbClr val="FF0000"/>
                </a:solidFill>
                <a:latin typeface="Palatino Linotype"/>
                <a:cs typeface="Palatino Linotype"/>
              </a:rPr>
              <a:t>e</a:t>
            </a:r>
            <a:endParaRPr lang="en-US" sz="2200" dirty="0" smtClean="0">
              <a:solidFill>
                <a:srgbClr val="FF0000"/>
              </a:solidFill>
              <a:latin typeface="Palatino Linotype"/>
              <a:cs typeface="Palatino Linotype"/>
            </a:endParaRPr>
          </a:p>
          <a:p>
            <a:pPr marL="82296" indent="0">
              <a:spcBef>
                <a:spcPts val="0"/>
              </a:spcBef>
              <a:spcAft>
                <a:spcPts val="800"/>
              </a:spcAft>
              <a:buNone/>
            </a:pPr>
            <a:r>
              <a:rPr lang="en-US" sz="2200" dirty="0" err="1">
                <a:latin typeface="Palatino Linotype"/>
                <a:cs typeface="Palatino Linotype"/>
              </a:rPr>
              <a:t>intéressant</a:t>
            </a:r>
            <a:r>
              <a:rPr lang="en-US" sz="2200" dirty="0" err="1" smtClean="0">
                <a:solidFill>
                  <a:srgbClr val="FF0000"/>
                </a:solidFill>
                <a:latin typeface="Palatino Linotype"/>
                <a:cs typeface="Palatino Linotype"/>
              </a:rPr>
              <a:t>s</a:t>
            </a:r>
            <a:r>
              <a:rPr lang="en-US" sz="2200" dirty="0" smtClean="0">
                <a:latin typeface="Palatino Linotype"/>
                <a:cs typeface="Palatino Linotype"/>
              </a:rPr>
              <a:t>	</a:t>
            </a:r>
            <a:r>
              <a:rPr lang="en-US" sz="2200" dirty="0" err="1">
                <a:latin typeface="Palatino Linotype"/>
                <a:cs typeface="Palatino Linotype"/>
              </a:rPr>
              <a:t>intéressant</a:t>
            </a:r>
            <a:r>
              <a:rPr lang="en-US" sz="2200" dirty="0" err="1" smtClean="0">
                <a:solidFill>
                  <a:srgbClr val="FF0000"/>
                </a:solidFill>
                <a:latin typeface="Palatino Linotype"/>
                <a:cs typeface="Palatino Linotype"/>
              </a:rPr>
              <a:t>es</a:t>
            </a:r>
            <a:endParaRPr lang="en-US" sz="2200" dirty="0" smtClean="0">
              <a:solidFill>
                <a:srgbClr val="FF0000"/>
              </a:solidFill>
              <a:latin typeface="Palatino Linotype"/>
              <a:cs typeface="Palatino Linotype"/>
            </a:endParaRPr>
          </a:p>
          <a:p>
            <a:pPr marL="82296" indent="0">
              <a:spcBef>
                <a:spcPts val="0"/>
              </a:spcBef>
              <a:spcAft>
                <a:spcPts val="800"/>
              </a:spcAft>
              <a:buNone/>
            </a:pPr>
            <a:endParaRPr lang="en-US" sz="2200" dirty="0">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méchant</a:t>
            </a:r>
            <a:r>
              <a:rPr lang="en-US" sz="2200" dirty="0" smtClean="0">
                <a:latin typeface="Palatino Linotype"/>
                <a:cs typeface="Palatino Linotype"/>
              </a:rPr>
              <a:t>	</a:t>
            </a:r>
            <a:r>
              <a:rPr lang="en-US" sz="2200" dirty="0" err="1" smtClean="0">
                <a:latin typeface="Palatino Linotype"/>
                <a:cs typeface="Palatino Linotype"/>
              </a:rPr>
              <a:t>méchant</a:t>
            </a:r>
            <a:r>
              <a:rPr lang="en-US" sz="2200" dirty="0" err="1" smtClean="0">
                <a:solidFill>
                  <a:srgbClr val="FF0000"/>
                </a:solidFill>
                <a:latin typeface="Palatino Linotype"/>
                <a:cs typeface="Palatino Linotype"/>
              </a:rPr>
              <a:t>e</a:t>
            </a:r>
            <a:endParaRPr lang="en-US" sz="2200" dirty="0" smtClean="0">
              <a:solidFill>
                <a:srgbClr val="FF0000"/>
              </a:solidFill>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méchant</a:t>
            </a:r>
            <a:r>
              <a:rPr lang="en-US" sz="2200" dirty="0" err="1" smtClean="0">
                <a:solidFill>
                  <a:srgbClr val="FF0000"/>
                </a:solidFill>
                <a:latin typeface="Palatino Linotype"/>
                <a:cs typeface="Palatino Linotype"/>
              </a:rPr>
              <a:t>s</a:t>
            </a:r>
            <a:r>
              <a:rPr lang="en-US" sz="2200" dirty="0" smtClean="0">
                <a:latin typeface="Palatino Linotype"/>
                <a:cs typeface="Palatino Linotype"/>
              </a:rPr>
              <a:t>	</a:t>
            </a:r>
            <a:r>
              <a:rPr lang="en-US" sz="2200" dirty="0" err="1" smtClean="0">
                <a:latin typeface="Palatino Linotype"/>
                <a:cs typeface="Palatino Linotype"/>
              </a:rPr>
              <a:t>méchant</a:t>
            </a:r>
            <a:r>
              <a:rPr lang="en-US" sz="2200" dirty="0" err="1" smtClean="0">
                <a:solidFill>
                  <a:srgbClr val="FF0000"/>
                </a:solidFill>
                <a:latin typeface="Palatino Linotype"/>
                <a:cs typeface="Palatino Linotype"/>
              </a:rPr>
              <a:t>es</a:t>
            </a:r>
            <a:endParaRPr lang="en-US" sz="2200" dirty="0" smtClean="0">
              <a:solidFill>
                <a:srgbClr val="FF0000"/>
              </a:solidFill>
              <a:latin typeface="Palatino Linotype"/>
              <a:cs typeface="Palatino Linotype"/>
            </a:endParaRPr>
          </a:p>
          <a:p>
            <a:pPr marL="82296" indent="0">
              <a:spcBef>
                <a:spcPts val="0"/>
              </a:spcBef>
              <a:spcAft>
                <a:spcPts val="800"/>
              </a:spcAft>
              <a:buNone/>
            </a:pPr>
            <a:endParaRPr lang="en-US" sz="2200" dirty="0">
              <a:latin typeface="Palatino Linotype"/>
              <a:cs typeface="Palatino Linotype"/>
            </a:endParaRPr>
          </a:p>
        </p:txBody>
      </p:sp>
      <p:sp>
        <p:nvSpPr>
          <p:cNvPr id="4" name="Content Placeholder 3"/>
          <p:cNvSpPr>
            <a:spLocks noGrp="1"/>
          </p:cNvSpPr>
          <p:nvPr>
            <p:ph sz="half" idx="2"/>
          </p:nvPr>
        </p:nvSpPr>
        <p:spPr>
          <a:xfrm>
            <a:off x="5276088" y="1524000"/>
            <a:ext cx="3657600" cy="5134568"/>
          </a:xfrm>
        </p:spPr>
        <p:txBody>
          <a:bodyPr>
            <a:normAutofit/>
          </a:bodyPr>
          <a:lstStyle/>
          <a:p>
            <a:pPr marL="82296" indent="0">
              <a:spcBef>
                <a:spcPts val="0"/>
              </a:spcBef>
              <a:spcAft>
                <a:spcPts val="800"/>
              </a:spcAft>
              <a:buNone/>
            </a:pPr>
            <a:r>
              <a:rPr lang="en-US" sz="2200" dirty="0" err="1" smtClean="0">
                <a:latin typeface="Palatino Linotype"/>
                <a:cs typeface="Palatino Linotype"/>
              </a:rPr>
              <a:t>timide</a:t>
            </a:r>
            <a:r>
              <a:rPr lang="en-US" sz="2200" dirty="0" smtClean="0">
                <a:latin typeface="Palatino Linotype"/>
                <a:cs typeface="Palatino Linotype"/>
              </a:rPr>
              <a:t>		</a:t>
            </a:r>
            <a:r>
              <a:rPr lang="en-US" sz="2200" dirty="0" err="1" smtClean="0">
                <a:latin typeface="Palatino Linotype"/>
                <a:cs typeface="Palatino Linotype"/>
              </a:rPr>
              <a:t>timide</a:t>
            </a:r>
            <a:endParaRPr lang="en-US" sz="2200" dirty="0" smtClean="0">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timide</a:t>
            </a:r>
            <a:r>
              <a:rPr lang="en-US" sz="2200" dirty="0" err="1" smtClean="0">
                <a:solidFill>
                  <a:srgbClr val="FF0000"/>
                </a:solidFill>
                <a:latin typeface="Palatino Linotype"/>
                <a:cs typeface="Palatino Linotype"/>
              </a:rPr>
              <a:t>s</a:t>
            </a:r>
            <a:r>
              <a:rPr lang="en-US" sz="2200" dirty="0" smtClean="0">
                <a:latin typeface="Palatino Linotype"/>
                <a:cs typeface="Palatino Linotype"/>
              </a:rPr>
              <a:t>	</a:t>
            </a:r>
            <a:r>
              <a:rPr lang="en-US" sz="2200" dirty="0" err="1" smtClean="0">
                <a:latin typeface="Palatino Linotype"/>
                <a:cs typeface="Palatino Linotype"/>
              </a:rPr>
              <a:t>timide</a:t>
            </a:r>
            <a:r>
              <a:rPr lang="en-US" sz="2200" dirty="0" err="1" smtClean="0">
                <a:solidFill>
                  <a:srgbClr val="FF0000"/>
                </a:solidFill>
                <a:latin typeface="Palatino Linotype"/>
                <a:cs typeface="Palatino Linotype"/>
              </a:rPr>
              <a:t>s</a:t>
            </a:r>
            <a:endParaRPr lang="en-US" sz="2200" dirty="0" smtClean="0">
              <a:solidFill>
                <a:srgbClr val="FF0000"/>
              </a:solidFill>
              <a:latin typeface="Palatino Linotype"/>
              <a:cs typeface="Palatino Linotype"/>
            </a:endParaRPr>
          </a:p>
          <a:p>
            <a:pPr marL="82296" indent="0">
              <a:spcBef>
                <a:spcPts val="0"/>
              </a:spcBef>
              <a:spcAft>
                <a:spcPts val="800"/>
              </a:spcAft>
              <a:buNone/>
            </a:pPr>
            <a:endParaRPr lang="en-US" sz="2200" dirty="0">
              <a:latin typeface="Palatino Linotype"/>
              <a:cs typeface="Palatino Linotype"/>
            </a:endParaRPr>
          </a:p>
          <a:p>
            <a:pPr marL="82296" indent="0">
              <a:spcBef>
                <a:spcPts val="0"/>
              </a:spcBef>
              <a:spcAft>
                <a:spcPts val="800"/>
              </a:spcAft>
              <a:buNone/>
            </a:pPr>
            <a:r>
              <a:rPr lang="en-US" sz="2200" dirty="0" smtClean="0">
                <a:latin typeface="Palatino Linotype"/>
                <a:cs typeface="Palatino Linotype"/>
              </a:rPr>
              <a:t>diligent	</a:t>
            </a:r>
            <a:r>
              <a:rPr lang="en-US" sz="2200" dirty="0" err="1" smtClean="0">
                <a:latin typeface="Palatino Linotype"/>
                <a:cs typeface="Palatino Linotype"/>
              </a:rPr>
              <a:t>diligent</a:t>
            </a:r>
            <a:r>
              <a:rPr lang="en-US" sz="2200" dirty="0" err="1" smtClean="0">
                <a:solidFill>
                  <a:srgbClr val="FF0000"/>
                </a:solidFill>
                <a:latin typeface="Palatino Linotype"/>
                <a:cs typeface="Palatino Linotype"/>
              </a:rPr>
              <a:t>e</a:t>
            </a:r>
            <a:endParaRPr lang="en-US" sz="2200" dirty="0" smtClean="0">
              <a:solidFill>
                <a:srgbClr val="FF0000"/>
              </a:solidFill>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diligent</a:t>
            </a:r>
            <a:r>
              <a:rPr lang="en-US" sz="2200" dirty="0" err="1" smtClean="0">
                <a:solidFill>
                  <a:srgbClr val="FF0000"/>
                </a:solidFill>
                <a:latin typeface="Palatino Linotype"/>
                <a:cs typeface="Palatino Linotype"/>
              </a:rPr>
              <a:t>s</a:t>
            </a:r>
            <a:r>
              <a:rPr lang="en-US" sz="2200" dirty="0" smtClean="0">
                <a:latin typeface="Palatino Linotype"/>
                <a:cs typeface="Palatino Linotype"/>
              </a:rPr>
              <a:t>	</a:t>
            </a:r>
            <a:r>
              <a:rPr lang="en-US" sz="2200" dirty="0" err="1" smtClean="0">
                <a:latin typeface="Palatino Linotype"/>
                <a:cs typeface="Palatino Linotype"/>
              </a:rPr>
              <a:t>diligent</a:t>
            </a:r>
            <a:r>
              <a:rPr lang="en-US" sz="2200" dirty="0" err="1" smtClean="0">
                <a:solidFill>
                  <a:srgbClr val="FF0000"/>
                </a:solidFill>
                <a:latin typeface="Palatino Linotype"/>
                <a:cs typeface="Palatino Linotype"/>
              </a:rPr>
              <a:t>es</a:t>
            </a:r>
            <a:endParaRPr lang="en-US" sz="2200" dirty="0" smtClean="0">
              <a:solidFill>
                <a:srgbClr val="FF0000"/>
              </a:solidFill>
              <a:latin typeface="Palatino Linotype"/>
              <a:cs typeface="Palatino Linotype"/>
            </a:endParaRPr>
          </a:p>
          <a:p>
            <a:pPr marL="82296" indent="0">
              <a:spcBef>
                <a:spcPts val="0"/>
              </a:spcBef>
              <a:spcAft>
                <a:spcPts val="800"/>
              </a:spcAft>
              <a:buNone/>
            </a:pPr>
            <a:endParaRPr lang="en-US" sz="2200" dirty="0">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généreux</a:t>
            </a:r>
            <a:r>
              <a:rPr lang="en-US" sz="2200" dirty="0" smtClean="0">
                <a:latin typeface="Palatino Linotype"/>
                <a:cs typeface="Palatino Linotype"/>
              </a:rPr>
              <a:t>	</a:t>
            </a:r>
            <a:r>
              <a:rPr lang="en-US" sz="2200" dirty="0" err="1" smtClean="0">
                <a:latin typeface="Palatino Linotype"/>
                <a:cs typeface="Palatino Linotype"/>
              </a:rPr>
              <a:t>généreu</a:t>
            </a:r>
            <a:r>
              <a:rPr lang="en-US" sz="2200" dirty="0" err="1" smtClean="0">
                <a:solidFill>
                  <a:srgbClr val="FF0000"/>
                </a:solidFill>
                <a:latin typeface="Palatino Linotype"/>
                <a:cs typeface="Palatino Linotype"/>
              </a:rPr>
              <a:t>se</a:t>
            </a:r>
            <a:endParaRPr lang="en-US" sz="2200" dirty="0" smtClean="0">
              <a:solidFill>
                <a:srgbClr val="FF0000"/>
              </a:solidFill>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généreux</a:t>
            </a:r>
            <a:r>
              <a:rPr lang="en-US" sz="2200" dirty="0" smtClean="0">
                <a:latin typeface="Palatino Linotype"/>
                <a:cs typeface="Palatino Linotype"/>
              </a:rPr>
              <a:t>	</a:t>
            </a:r>
            <a:r>
              <a:rPr lang="en-US" sz="2200" dirty="0" err="1" smtClean="0">
                <a:latin typeface="Palatino Linotype"/>
                <a:cs typeface="Palatino Linotype"/>
              </a:rPr>
              <a:t>généreu</a:t>
            </a:r>
            <a:r>
              <a:rPr lang="en-US" sz="2200" dirty="0" err="1" smtClean="0">
                <a:solidFill>
                  <a:srgbClr val="FF0000"/>
                </a:solidFill>
                <a:latin typeface="Palatino Linotype"/>
                <a:cs typeface="Palatino Linotype"/>
              </a:rPr>
              <a:t>ses</a:t>
            </a:r>
            <a:endParaRPr lang="en-US" sz="2200" dirty="0" smtClean="0">
              <a:solidFill>
                <a:srgbClr val="FF0000"/>
              </a:solidFill>
              <a:latin typeface="Palatino Linotype"/>
              <a:cs typeface="Palatino Linotype"/>
            </a:endParaRPr>
          </a:p>
          <a:p>
            <a:pPr marL="82296" indent="0">
              <a:spcBef>
                <a:spcPts val="0"/>
              </a:spcBef>
              <a:spcAft>
                <a:spcPts val="800"/>
              </a:spcAft>
              <a:buNone/>
            </a:pPr>
            <a:endParaRPr lang="en-US" sz="2200" dirty="0">
              <a:latin typeface="Palatino Linotype"/>
              <a:cs typeface="Palatino Linotype"/>
            </a:endParaRPr>
          </a:p>
          <a:p>
            <a:pPr marL="82296" indent="0">
              <a:spcBef>
                <a:spcPts val="0"/>
              </a:spcBef>
              <a:spcAft>
                <a:spcPts val="800"/>
              </a:spcAft>
              <a:buNone/>
            </a:pPr>
            <a:r>
              <a:rPr lang="en-US" sz="2200" dirty="0" smtClean="0">
                <a:latin typeface="Palatino Linotype"/>
                <a:cs typeface="Palatino Linotype"/>
              </a:rPr>
              <a:t>intelligent	</a:t>
            </a:r>
            <a:r>
              <a:rPr lang="en-US" sz="2200" dirty="0" err="1" smtClean="0">
                <a:latin typeface="Palatino Linotype"/>
                <a:cs typeface="Palatino Linotype"/>
              </a:rPr>
              <a:t>intelligent</a:t>
            </a:r>
            <a:r>
              <a:rPr lang="en-US" sz="2200" dirty="0" err="1" smtClean="0">
                <a:solidFill>
                  <a:srgbClr val="FF0000"/>
                </a:solidFill>
                <a:latin typeface="Palatino Linotype"/>
                <a:cs typeface="Palatino Linotype"/>
              </a:rPr>
              <a:t>e</a:t>
            </a:r>
            <a:endParaRPr lang="en-US" sz="2200" dirty="0" smtClean="0">
              <a:solidFill>
                <a:srgbClr val="FF0000"/>
              </a:solidFill>
              <a:latin typeface="Palatino Linotype"/>
              <a:cs typeface="Palatino Linotype"/>
            </a:endParaRPr>
          </a:p>
          <a:p>
            <a:pPr marL="82296" indent="0">
              <a:spcBef>
                <a:spcPts val="0"/>
              </a:spcBef>
              <a:spcAft>
                <a:spcPts val="800"/>
              </a:spcAft>
              <a:buNone/>
            </a:pPr>
            <a:r>
              <a:rPr lang="en-US" sz="2200" dirty="0" err="1" smtClean="0">
                <a:latin typeface="Palatino Linotype"/>
                <a:cs typeface="Palatino Linotype"/>
              </a:rPr>
              <a:t>intelligent</a:t>
            </a:r>
            <a:r>
              <a:rPr lang="en-US" sz="2200" dirty="0" err="1" smtClean="0">
                <a:solidFill>
                  <a:srgbClr val="FF0000"/>
                </a:solidFill>
                <a:latin typeface="Palatino Linotype"/>
                <a:cs typeface="Palatino Linotype"/>
              </a:rPr>
              <a:t>s</a:t>
            </a:r>
            <a:r>
              <a:rPr lang="en-US" sz="2200" dirty="0" smtClean="0">
                <a:latin typeface="Palatino Linotype"/>
                <a:cs typeface="Palatino Linotype"/>
              </a:rPr>
              <a:t>	</a:t>
            </a:r>
            <a:r>
              <a:rPr lang="en-US" sz="2200" dirty="0" err="1" smtClean="0">
                <a:latin typeface="Palatino Linotype"/>
                <a:cs typeface="Palatino Linotype"/>
              </a:rPr>
              <a:t>intelligent</a:t>
            </a:r>
            <a:r>
              <a:rPr lang="en-US" sz="2200" dirty="0" err="1" smtClean="0">
                <a:solidFill>
                  <a:srgbClr val="FF0000"/>
                </a:solidFill>
                <a:latin typeface="Palatino Linotype"/>
                <a:cs typeface="Palatino Linotype"/>
              </a:rPr>
              <a:t>es</a:t>
            </a:r>
            <a:endParaRPr lang="en-US" sz="2200" dirty="0">
              <a:solidFill>
                <a:srgbClr val="FF0000"/>
              </a:solidFill>
              <a:latin typeface="Palatino Linotype"/>
              <a:cs typeface="Palatino Linotype"/>
            </a:endParaRPr>
          </a:p>
        </p:txBody>
      </p:sp>
    </p:spTree>
    <p:extLst>
      <p:ext uri="{BB962C8B-B14F-4D97-AF65-F5344CB8AC3E}">
        <p14:creationId xmlns:p14="http://schemas.microsoft.com/office/powerpoint/2010/main" val="14898789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 calcmode="lin" valueType="num">
                                      <p:cBhvr>
                                        <p:cTn id="7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72" dur="500"/>
                                        <p:tgtEl>
                                          <p:spTgt spid="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 calcmode="lin" valueType="num">
                                      <p:cBhvr>
                                        <p:cTn id="7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79" dur="500"/>
                                        <p:tgtEl>
                                          <p:spTgt spid="4">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 calcmode="lin" valueType="num">
                                      <p:cBhvr>
                                        <p:cTn id="8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86" dur="500"/>
                                        <p:tgtEl>
                                          <p:spTgt spid="4">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p:cTn id="9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93" dur="500"/>
                                        <p:tgtEl>
                                          <p:spTgt spid="4">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txEl>
                                              <p:pRg st="7" end="7"/>
                                            </p:txEl>
                                          </p:spTgt>
                                        </p:tgtEl>
                                        <p:attrNameLst>
                                          <p:attrName>style.visibility</p:attrName>
                                        </p:attrNameLst>
                                      </p:cBhvr>
                                      <p:to>
                                        <p:strVal val="visible"/>
                                      </p:to>
                                    </p:set>
                                    <p:anim calcmode="lin" valueType="num">
                                      <p:cBhvr>
                                        <p:cTn id="9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9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100" dur="500"/>
                                        <p:tgtEl>
                                          <p:spTgt spid="4">
                                            <p:txEl>
                                              <p:pRg st="7" end="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txEl>
                                              <p:pRg st="9" end="9"/>
                                            </p:txEl>
                                          </p:spTgt>
                                        </p:tgtEl>
                                        <p:attrNameLst>
                                          <p:attrName>style.visibility</p:attrName>
                                        </p:attrNameLst>
                                      </p:cBhvr>
                                      <p:to>
                                        <p:strVal val="visible"/>
                                      </p:to>
                                    </p:set>
                                    <p:anim calcmode="lin" valueType="num">
                                      <p:cBhvr>
                                        <p:cTn id="105"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06"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107" dur="500"/>
                                        <p:tgtEl>
                                          <p:spTgt spid="4">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4">
                                            <p:txEl>
                                              <p:pRg st="10" end="10"/>
                                            </p:txEl>
                                          </p:spTgt>
                                        </p:tgtEl>
                                        <p:attrNameLst>
                                          <p:attrName>style.visibility</p:attrName>
                                        </p:attrNameLst>
                                      </p:cBhvr>
                                      <p:to>
                                        <p:strVal val="visible"/>
                                      </p:to>
                                    </p:set>
                                    <p:anim calcmode="lin" valueType="num">
                                      <p:cBhvr>
                                        <p:cTn id="112"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13"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11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127000"/>
            <a:ext cx="7885938" cy="882767"/>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300" dirty="0">
                <a:latin typeface="Palatino Linotype"/>
                <a:cs typeface="Palatino Linotype"/>
              </a:rPr>
              <a:t>nous </a:t>
            </a:r>
            <a:r>
              <a:rPr lang="en-US" sz="2300" dirty="0" err="1">
                <a:latin typeface="Palatino Linotype"/>
                <a:cs typeface="Palatino Linotype"/>
              </a:rPr>
              <a:t>sommes</a:t>
            </a:r>
            <a:r>
              <a:rPr lang="en-US" sz="2300" dirty="0">
                <a:latin typeface="Palatino Linotype"/>
                <a:cs typeface="Palatino Linotype"/>
              </a:rPr>
              <a:t> </a:t>
            </a:r>
            <a:r>
              <a:rPr lang="en-US" sz="2300" b="1" dirty="0" err="1">
                <a:latin typeface="Palatino Linotype"/>
                <a:cs typeface="Palatino Linotype"/>
              </a:rPr>
              <a:t>mardi</a:t>
            </a:r>
            <a:r>
              <a:rPr lang="en-US" sz="2300" dirty="0">
                <a:latin typeface="Palatino Linotype"/>
                <a:cs typeface="Palatino Linotype"/>
              </a:rPr>
              <a:t>, le </a:t>
            </a:r>
            <a:r>
              <a:rPr lang="en-US" sz="2300" dirty="0" err="1">
                <a:latin typeface="Palatino Linotype"/>
                <a:cs typeface="Palatino Linotype"/>
              </a:rPr>
              <a:t>cinq</a:t>
            </a:r>
            <a:r>
              <a:rPr lang="en-US" sz="2300" dirty="0">
                <a:latin typeface="Palatino Linotype"/>
                <a:cs typeface="Palatino Linotype"/>
              </a:rPr>
              <a:t> </a:t>
            </a:r>
            <a:r>
              <a:rPr lang="en-US" sz="2300" dirty="0" err="1">
                <a:latin typeface="Palatino Linotype"/>
                <a:cs typeface="Palatino Linotype"/>
              </a:rPr>
              <a:t>décembre</a:t>
            </a:r>
            <a:r>
              <a:rPr lang="en-US" sz="2300" dirty="0">
                <a:latin typeface="Palatino Linotype"/>
                <a:cs typeface="Palatino Linotype"/>
              </a:rPr>
              <a:t> </a:t>
            </a:r>
            <a:r>
              <a:rPr lang="en-US" sz="2300" dirty="0" err="1">
                <a:latin typeface="Palatino Linotype"/>
                <a:cs typeface="Palatino Linotype"/>
              </a:rPr>
              <a:t>deux</a:t>
            </a:r>
            <a:r>
              <a:rPr lang="en-US" sz="2300" dirty="0">
                <a:latin typeface="Palatino Linotype"/>
                <a:cs typeface="Palatino Linotype"/>
              </a:rPr>
              <a:t> mille dix-</a:t>
            </a:r>
            <a:r>
              <a:rPr lang="en-US" sz="2300" dirty="0" err="1">
                <a:latin typeface="Palatino Linotype"/>
                <a:cs typeface="Palatino Linotype"/>
              </a:rPr>
              <a:t>sept</a:t>
            </a:r>
            <a:endParaRPr lang="en-US" sz="2300" dirty="0"/>
          </a:p>
        </p:txBody>
      </p:sp>
      <p:sp>
        <p:nvSpPr>
          <p:cNvPr id="3" name="Content Placeholder 2"/>
          <p:cNvSpPr>
            <a:spLocks noGrp="1"/>
          </p:cNvSpPr>
          <p:nvPr>
            <p:ph sz="half" idx="1"/>
          </p:nvPr>
        </p:nvSpPr>
        <p:spPr>
          <a:xfrm>
            <a:off x="1047750" y="1300457"/>
            <a:ext cx="3937000" cy="5414667"/>
          </a:xfrm>
        </p:spPr>
        <p:txBody>
          <a:bodyPr>
            <a:normAutofit fontScale="92500" lnSpcReduction="20000"/>
          </a:bodyPr>
          <a:lstStyle/>
          <a:p>
            <a:pPr marL="82296" indent="0">
              <a:lnSpc>
                <a:spcPct val="120000"/>
              </a:lnSpc>
              <a:spcBef>
                <a:spcPts val="0"/>
              </a:spcBef>
              <a:spcAft>
                <a:spcPts val="600"/>
              </a:spcAft>
              <a:buNone/>
            </a:pPr>
            <a:r>
              <a:rPr lang="en-US" sz="2400" i="1" dirty="0">
                <a:solidFill>
                  <a:srgbClr val="0000FF"/>
                </a:solidFill>
                <a:latin typeface="Palatino Linotype"/>
                <a:cs typeface="Palatino Linotype"/>
              </a:rPr>
              <a:t>“Les mots du jour”</a:t>
            </a:r>
          </a:p>
          <a:p>
            <a:pPr>
              <a:lnSpc>
                <a:spcPct val="120000"/>
              </a:lnSpc>
              <a:spcBef>
                <a:spcPts val="0"/>
              </a:spcBef>
              <a:spcAft>
                <a:spcPts val="600"/>
              </a:spcAft>
            </a:pPr>
            <a:r>
              <a:rPr lang="en-US" sz="2400" dirty="0">
                <a:latin typeface="Palatino Linotype"/>
                <a:cs typeface="Palatino Linotype"/>
              </a:rPr>
              <a:t>au </a:t>
            </a:r>
            <a:r>
              <a:rPr lang="en-US" sz="2400" dirty="0" smtClean="0">
                <a:latin typeface="Palatino Linotype"/>
                <a:cs typeface="Palatino Linotype"/>
              </a:rPr>
              <a:t>revoir		</a:t>
            </a:r>
            <a:r>
              <a:rPr lang="en-US" sz="2400" i="1" dirty="0" smtClean="0">
                <a:solidFill>
                  <a:srgbClr val="0000FF"/>
                </a:solidFill>
                <a:latin typeface="Palatino Linotype"/>
                <a:cs typeface="Palatino Linotype"/>
              </a:rPr>
              <a:t>good-bye</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err="1" smtClean="0">
                <a:latin typeface="Palatino Linotype"/>
                <a:cs typeface="Palatino Linotype"/>
              </a:rPr>
              <a:t>jaune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yellow</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err="1" smtClean="0">
                <a:latin typeface="Palatino Linotype"/>
                <a:cs typeface="Palatino Linotype"/>
              </a:rPr>
              <a:t>août</a:t>
            </a:r>
            <a:r>
              <a:rPr lang="en-US" sz="2400" dirty="0" smtClean="0">
                <a:latin typeface="Palatino Linotype"/>
                <a:cs typeface="Palatino Linotype"/>
              </a:rPr>
              <a:t>		</a:t>
            </a:r>
            <a:r>
              <a:rPr lang="en-US" sz="2400" i="1" dirty="0" smtClean="0">
                <a:solidFill>
                  <a:srgbClr val="0000FF"/>
                </a:solidFill>
                <a:latin typeface="Palatino Linotype"/>
                <a:cs typeface="Palatino Linotype"/>
              </a:rPr>
              <a:t>August</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err="1" smtClean="0">
                <a:latin typeface="Palatino Linotype"/>
                <a:cs typeface="Palatino Linotype"/>
              </a:rPr>
              <a:t>asseyez</a:t>
            </a:r>
            <a:r>
              <a:rPr lang="en-US" sz="2400" dirty="0" err="1">
                <a:latin typeface="Palatino Linotype"/>
                <a:cs typeface="Palatino Linotype"/>
              </a:rPr>
              <a:t>-</a:t>
            </a:r>
            <a:r>
              <a:rPr lang="en-US" sz="2400" dirty="0" err="1" smtClean="0">
                <a:latin typeface="Palatino Linotype"/>
                <a:cs typeface="Palatino Linotype"/>
              </a:rPr>
              <a:t>vous</a:t>
            </a:r>
            <a:r>
              <a:rPr lang="en-US" sz="2400" dirty="0" smtClean="0">
                <a:latin typeface="Palatino Linotype"/>
                <a:cs typeface="Palatino Linotype"/>
              </a:rPr>
              <a:t> !       </a:t>
            </a:r>
            <a:r>
              <a:rPr lang="en-US" sz="2400" i="1" dirty="0" smtClean="0">
                <a:solidFill>
                  <a:srgbClr val="0000FF"/>
                </a:solidFill>
                <a:latin typeface="Palatino Linotype"/>
                <a:cs typeface="Palatino Linotype"/>
              </a:rPr>
              <a:t>sit down!</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err="1" smtClean="0">
                <a:latin typeface="Palatino Linotype"/>
                <a:cs typeface="Palatino Linotype"/>
              </a:rPr>
              <a:t>levez</a:t>
            </a:r>
            <a:r>
              <a:rPr lang="en-US" sz="2400" dirty="0" smtClean="0">
                <a:latin typeface="Palatino Linotype"/>
                <a:cs typeface="Palatino Linotype"/>
              </a:rPr>
              <a:t> </a:t>
            </a:r>
            <a:r>
              <a:rPr lang="en-US" sz="2400" dirty="0">
                <a:latin typeface="Palatino Linotype"/>
                <a:cs typeface="Palatino Linotype"/>
              </a:rPr>
              <a:t>la </a:t>
            </a:r>
            <a:r>
              <a:rPr lang="en-US" sz="2400" dirty="0" smtClean="0">
                <a:latin typeface="Palatino Linotype"/>
                <a:cs typeface="Palatino Linotype"/>
              </a:rPr>
              <a:t>main !      </a:t>
            </a:r>
            <a:r>
              <a:rPr lang="en-US" sz="2400" i="1" dirty="0" smtClean="0">
                <a:solidFill>
                  <a:srgbClr val="0000FF"/>
                </a:solidFill>
                <a:latin typeface="Palatino Linotype"/>
                <a:cs typeface="Palatino Linotype"/>
              </a:rPr>
              <a:t>raise your 			hand!</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smtClean="0">
                <a:latin typeface="Palatino Linotype"/>
                <a:cs typeface="Palatino Linotype"/>
              </a:rPr>
              <a:t>faire </a:t>
            </a:r>
            <a:r>
              <a:rPr lang="en-US" sz="2400" dirty="0">
                <a:latin typeface="Palatino Linotype"/>
                <a:cs typeface="Palatino Linotype"/>
              </a:rPr>
              <a:t>le </a:t>
            </a:r>
            <a:r>
              <a:rPr lang="en-US" sz="2400" dirty="0" smtClean="0">
                <a:latin typeface="Palatino Linotype"/>
                <a:cs typeface="Palatino Linotype"/>
              </a:rPr>
              <a:t>devoir	</a:t>
            </a:r>
            <a:r>
              <a:rPr lang="en-US" sz="2400" i="1" dirty="0" smtClean="0">
                <a:solidFill>
                  <a:srgbClr val="0000FF"/>
                </a:solidFill>
                <a:latin typeface="Palatino Linotype"/>
                <a:cs typeface="Palatino Linotype"/>
              </a:rPr>
              <a:t>to do an   	  assignment (homework)</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smtClean="0">
                <a:latin typeface="Palatino Linotype"/>
                <a:cs typeface="Palatino Linotype"/>
              </a:rPr>
              <a:t>lire </a:t>
            </a:r>
            <a:r>
              <a:rPr lang="en-US" sz="2400" dirty="0">
                <a:latin typeface="Palatino Linotype"/>
                <a:cs typeface="Palatino Linotype"/>
              </a:rPr>
              <a:t>un </a:t>
            </a:r>
            <a:r>
              <a:rPr lang="en-US" sz="2400" dirty="0" err="1" smtClean="0">
                <a:latin typeface="Palatino Linotype"/>
                <a:cs typeface="Palatino Linotype"/>
              </a:rPr>
              <a:t>livre</a:t>
            </a:r>
            <a:r>
              <a:rPr lang="en-US" sz="2400" dirty="0">
                <a:latin typeface="Palatino Linotype"/>
                <a:cs typeface="Palatino Linotype"/>
              </a:rPr>
              <a:t> </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read a book</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smtClean="0">
                <a:latin typeface="Palatino Linotype"/>
                <a:cs typeface="Palatino Linotype"/>
              </a:rPr>
              <a:t>faire </a:t>
            </a:r>
            <a:r>
              <a:rPr lang="en-US" sz="2400" dirty="0">
                <a:latin typeface="Palatino Linotype"/>
                <a:cs typeface="Palatino Linotype"/>
              </a:rPr>
              <a:t>du </a:t>
            </a:r>
            <a:r>
              <a:rPr lang="en-US" sz="2400" dirty="0" err="1" smtClean="0">
                <a:latin typeface="Palatino Linotype"/>
                <a:cs typeface="Palatino Linotype"/>
              </a:rPr>
              <a:t>vélo</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ride a bike</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smtClean="0">
                <a:latin typeface="Palatino Linotype"/>
                <a:cs typeface="Palatino Linotype"/>
              </a:rPr>
              <a:t>chanter		</a:t>
            </a:r>
            <a:r>
              <a:rPr lang="en-US" sz="2400" i="1" dirty="0" smtClean="0">
                <a:solidFill>
                  <a:srgbClr val="0000FF"/>
                </a:solidFill>
                <a:latin typeface="Palatino Linotype"/>
                <a:cs typeface="Palatino Linotype"/>
              </a:rPr>
              <a:t>to sing</a:t>
            </a:r>
            <a:endParaRPr lang="en-US" sz="2400" i="1" dirty="0">
              <a:solidFill>
                <a:srgbClr val="0000FF"/>
              </a:solidFill>
              <a:latin typeface="Palatino Linotype"/>
              <a:cs typeface="Palatino Linotype"/>
            </a:endParaRPr>
          </a:p>
          <a:p>
            <a:pPr>
              <a:lnSpc>
                <a:spcPct val="120000"/>
              </a:lnSpc>
              <a:spcBef>
                <a:spcPts val="0"/>
              </a:spcBef>
              <a:spcAft>
                <a:spcPts val="600"/>
              </a:spcAft>
            </a:pPr>
            <a:r>
              <a:rPr lang="en-US" sz="2400" dirty="0" err="1" smtClean="0">
                <a:latin typeface="Palatino Linotype"/>
                <a:cs typeface="Palatino Linotype"/>
              </a:rPr>
              <a:t>mercredi</a:t>
            </a:r>
            <a:r>
              <a:rPr lang="en-US" sz="2400" dirty="0" smtClean="0">
                <a:latin typeface="Palatino Linotype"/>
                <a:cs typeface="Palatino Linotype"/>
              </a:rPr>
              <a:t>	         </a:t>
            </a:r>
            <a:r>
              <a:rPr lang="en-US" sz="2400" i="1" dirty="0" smtClean="0">
                <a:solidFill>
                  <a:srgbClr val="0000FF"/>
                </a:solidFill>
                <a:latin typeface="Palatino Linotype"/>
                <a:cs typeface="Palatino Linotype"/>
              </a:rPr>
              <a:t>Wednesday</a:t>
            </a:r>
            <a:endParaRPr lang="en-US" sz="2400" i="1" dirty="0">
              <a:solidFill>
                <a:srgbClr val="0000FF"/>
              </a:solidFill>
              <a:latin typeface="Palatino Linotype"/>
              <a:cs typeface="Palatino Linotype"/>
            </a:endParaRPr>
          </a:p>
        </p:txBody>
      </p:sp>
      <p:sp>
        <p:nvSpPr>
          <p:cNvPr id="4" name="Content Placeholder 3"/>
          <p:cNvSpPr>
            <a:spLocks noGrp="1"/>
          </p:cNvSpPr>
          <p:nvPr>
            <p:ph sz="half" idx="2"/>
          </p:nvPr>
        </p:nvSpPr>
        <p:spPr>
          <a:xfrm>
            <a:off x="5127625" y="1300457"/>
            <a:ext cx="3806063" cy="5414667"/>
          </a:xfrm>
        </p:spPr>
        <p:txBody>
          <a:bodyPr>
            <a:normAutofit fontScale="92500" lnSpcReduction="20000"/>
          </a:bodyPr>
          <a:lstStyle/>
          <a:p>
            <a:pPr>
              <a:lnSpc>
                <a:spcPct val="120000"/>
              </a:lnSpc>
              <a:spcAft>
                <a:spcPts val="600"/>
              </a:spcAft>
            </a:pPr>
            <a:r>
              <a:rPr lang="en-US" sz="2400" dirty="0" err="1" smtClean="0">
                <a:latin typeface="Palatino Linotype"/>
                <a:cs typeface="Palatino Linotype"/>
              </a:rPr>
              <a:t>l'informatique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computer science</a:t>
            </a:r>
            <a:endParaRPr lang="en-US" sz="2400" i="1" dirty="0">
              <a:solidFill>
                <a:srgbClr val="0000FF"/>
              </a:solidFill>
              <a:latin typeface="Palatino Linotype"/>
              <a:cs typeface="Palatino Linotype"/>
            </a:endParaRPr>
          </a:p>
          <a:p>
            <a:pPr>
              <a:lnSpc>
                <a:spcPct val="120000"/>
              </a:lnSpc>
              <a:spcAft>
                <a:spcPts val="600"/>
              </a:spcAft>
            </a:pPr>
            <a:r>
              <a:rPr lang="en-US" sz="2400" dirty="0" err="1" smtClean="0">
                <a:latin typeface="Palatino Linotype"/>
                <a:cs typeface="Palatino Linotype"/>
              </a:rPr>
              <a:t>l'affiche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poster</a:t>
            </a:r>
          </a:p>
          <a:p>
            <a:pPr>
              <a:lnSpc>
                <a:spcPct val="120000"/>
              </a:lnSpc>
              <a:spcAft>
                <a:spcPts val="600"/>
              </a:spcAft>
            </a:pPr>
            <a:r>
              <a:rPr lang="en-US" sz="2400" dirty="0" smtClean="0">
                <a:latin typeface="Palatino Linotype"/>
                <a:cs typeface="Palatino Linotype"/>
              </a:rPr>
              <a:t>midi		</a:t>
            </a:r>
            <a:r>
              <a:rPr lang="en-US" sz="2400" i="1" dirty="0" smtClean="0">
                <a:solidFill>
                  <a:srgbClr val="0000FF"/>
                </a:solidFill>
                <a:latin typeface="Palatino Linotype"/>
                <a:cs typeface="Palatino Linotype"/>
              </a:rPr>
              <a:t>noon</a:t>
            </a:r>
            <a:endParaRPr lang="en-US" sz="2400" i="1" dirty="0">
              <a:solidFill>
                <a:srgbClr val="0000FF"/>
              </a:solidFill>
              <a:latin typeface="Palatino Linotype"/>
              <a:cs typeface="Palatino Linotype"/>
            </a:endParaRPr>
          </a:p>
          <a:p>
            <a:pPr>
              <a:lnSpc>
                <a:spcPct val="120000"/>
              </a:lnSpc>
              <a:spcAft>
                <a:spcPts val="600"/>
              </a:spcAft>
            </a:pPr>
            <a:r>
              <a:rPr lang="en-US" sz="2400" dirty="0" err="1" smtClean="0">
                <a:latin typeface="Palatino Linotype"/>
                <a:cs typeface="Palatino Linotype"/>
              </a:rPr>
              <a:t>grossir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gain weight</a:t>
            </a:r>
            <a:endParaRPr lang="en-US" sz="2400" i="1" dirty="0">
              <a:solidFill>
                <a:srgbClr val="0000FF"/>
              </a:solidFill>
              <a:latin typeface="Palatino Linotype"/>
              <a:cs typeface="Palatino Linotype"/>
            </a:endParaRPr>
          </a:p>
          <a:p>
            <a:pPr>
              <a:lnSpc>
                <a:spcPct val="120000"/>
              </a:lnSpc>
              <a:spcAft>
                <a:spcPts val="600"/>
              </a:spcAft>
            </a:pPr>
            <a:r>
              <a:rPr lang="en-US" sz="2400" dirty="0" err="1" smtClean="0">
                <a:latin typeface="Palatino Linotype"/>
                <a:cs typeface="Palatino Linotype"/>
              </a:rPr>
              <a:t>choisir</a:t>
            </a:r>
            <a:r>
              <a:rPr lang="en-US" sz="2400" dirty="0" smtClean="0">
                <a:latin typeface="Palatino Linotype"/>
                <a:cs typeface="Palatino Linotype"/>
              </a:rPr>
              <a:t>	          </a:t>
            </a:r>
            <a:r>
              <a:rPr lang="en-US" sz="2400" i="1" dirty="0" smtClean="0">
                <a:solidFill>
                  <a:srgbClr val="0000FF"/>
                </a:solidFill>
                <a:latin typeface="Palatino Linotype"/>
                <a:cs typeface="Palatino Linotype"/>
              </a:rPr>
              <a:t>to choose</a:t>
            </a:r>
            <a:endParaRPr lang="en-US" sz="2400" i="1" dirty="0">
              <a:solidFill>
                <a:srgbClr val="0000FF"/>
              </a:solidFill>
              <a:latin typeface="Palatino Linotype"/>
              <a:cs typeface="Palatino Linotype"/>
            </a:endParaRPr>
          </a:p>
          <a:p>
            <a:pPr>
              <a:lnSpc>
                <a:spcPct val="120000"/>
              </a:lnSpc>
              <a:spcAft>
                <a:spcPts val="600"/>
              </a:spcAft>
            </a:pPr>
            <a:r>
              <a:rPr lang="en-US" sz="2400" dirty="0" smtClean="0">
                <a:latin typeface="Palatino Linotype"/>
                <a:cs typeface="Palatino Linotype"/>
              </a:rPr>
              <a:t>le </a:t>
            </a:r>
            <a:r>
              <a:rPr lang="en-US" sz="2400" dirty="0" err="1" smtClean="0">
                <a:latin typeface="Palatino Linotype"/>
                <a:cs typeface="Palatino Linotype"/>
              </a:rPr>
              <a:t>fromage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cheese</a:t>
            </a:r>
            <a:endParaRPr lang="en-US" sz="2400" i="1" dirty="0">
              <a:solidFill>
                <a:srgbClr val="0000FF"/>
              </a:solidFill>
              <a:latin typeface="Palatino Linotype"/>
              <a:cs typeface="Palatino Linotype"/>
            </a:endParaRPr>
          </a:p>
          <a:p>
            <a:pPr>
              <a:lnSpc>
                <a:spcPct val="120000"/>
              </a:lnSpc>
              <a:spcAft>
                <a:spcPts val="600"/>
              </a:spcAft>
            </a:pPr>
            <a:r>
              <a:rPr lang="en-US" sz="2400" dirty="0" smtClean="0">
                <a:latin typeface="Palatino Linotype"/>
                <a:cs typeface="Palatino Linotype"/>
              </a:rPr>
              <a:t>le </a:t>
            </a:r>
            <a:r>
              <a:rPr lang="en-US" sz="2400" dirty="0" err="1" smtClean="0">
                <a:latin typeface="Palatino Linotype"/>
                <a:cs typeface="Palatino Linotype"/>
              </a:rPr>
              <a:t>lait</a:t>
            </a:r>
            <a:r>
              <a:rPr lang="en-US" sz="2400" dirty="0" smtClean="0">
                <a:latin typeface="Palatino Linotype"/>
                <a:cs typeface="Palatino Linotype"/>
              </a:rPr>
              <a:t>		</a:t>
            </a:r>
            <a:r>
              <a:rPr lang="en-US" sz="2400" i="1" dirty="0" smtClean="0">
                <a:solidFill>
                  <a:srgbClr val="0000FF"/>
                </a:solidFill>
                <a:latin typeface="Palatino Linotype"/>
                <a:cs typeface="Palatino Linotype"/>
              </a:rPr>
              <a:t>milk</a:t>
            </a:r>
            <a:endParaRPr lang="en-US" sz="2400" i="1" dirty="0">
              <a:solidFill>
                <a:srgbClr val="0000FF"/>
              </a:solidFill>
              <a:latin typeface="Palatino Linotype"/>
              <a:cs typeface="Palatino Linotype"/>
            </a:endParaRPr>
          </a:p>
          <a:p>
            <a:pPr>
              <a:lnSpc>
                <a:spcPct val="120000"/>
              </a:lnSpc>
              <a:spcAft>
                <a:spcPts val="600"/>
              </a:spcAft>
            </a:pPr>
            <a:r>
              <a:rPr lang="en-US" sz="2400" dirty="0" err="1" smtClean="0">
                <a:latin typeface="Palatino Linotype"/>
                <a:cs typeface="Palatino Linotype"/>
              </a:rPr>
              <a:t>l'eau</a:t>
            </a:r>
            <a:r>
              <a:rPr lang="en-US" sz="2400" dirty="0" smtClean="0">
                <a:latin typeface="Palatino Linotype"/>
                <a:cs typeface="Palatino Linotype"/>
              </a:rPr>
              <a:t>		</a:t>
            </a:r>
            <a:r>
              <a:rPr lang="en-US" sz="2400" i="1" dirty="0" smtClean="0">
                <a:solidFill>
                  <a:srgbClr val="0000FF"/>
                </a:solidFill>
                <a:latin typeface="Palatino Linotype"/>
                <a:cs typeface="Palatino Linotype"/>
              </a:rPr>
              <a:t>water</a:t>
            </a:r>
            <a:endParaRPr lang="en-US" sz="2400" i="1" dirty="0">
              <a:solidFill>
                <a:srgbClr val="0000FF"/>
              </a:solidFill>
              <a:latin typeface="Palatino Linotype"/>
              <a:cs typeface="Palatino Linotype"/>
            </a:endParaRPr>
          </a:p>
          <a:p>
            <a:pPr>
              <a:lnSpc>
                <a:spcPct val="120000"/>
              </a:lnSpc>
              <a:spcAft>
                <a:spcPts val="600"/>
              </a:spcAft>
            </a:pPr>
            <a:r>
              <a:rPr lang="en-US" sz="2400" dirty="0" err="1" smtClean="0">
                <a:latin typeface="Palatino Linotype"/>
                <a:cs typeface="Palatino Linotype"/>
              </a:rPr>
              <a:t>vieux</a:t>
            </a:r>
            <a:r>
              <a:rPr lang="en-US" sz="2400" dirty="0">
                <a:latin typeface="Palatino Linotype"/>
                <a:cs typeface="Palatino Linotype"/>
              </a:rPr>
              <a:t>/</a:t>
            </a:r>
            <a:r>
              <a:rPr lang="en-US" sz="2400" dirty="0" err="1" smtClean="0">
                <a:latin typeface="Palatino Linotype"/>
                <a:cs typeface="Palatino Linotype"/>
              </a:rPr>
              <a:t>vieille</a:t>
            </a:r>
            <a:r>
              <a:rPr lang="en-US" sz="2400" dirty="0" smtClean="0">
                <a:latin typeface="Palatino Linotype"/>
                <a:cs typeface="Palatino Linotype"/>
              </a:rPr>
              <a:t> 	</a:t>
            </a:r>
            <a:r>
              <a:rPr lang="en-US" sz="2400" i="1" dirty="0" smtClean="0">
                <a:solidFill>
                  <a:srgbClr val="0000FF"/>
                </a:solidFill>
                <a:latin typeface="Palatino Linotype"/>
                <a:cs typeface="Palatino Linotype"/>
              </a:rPr>
              <a:t>old</a:t>
            </a:r>
            <a:endParaRPr lang="en-US" sz="2400" i="1" dirty="0">
              <a:solidFill>
                <a:srgbClr val="0000FF"/>
              </a:solidFill>
              <a:latin typeface="Palatino Linotype"/>
              <a:cs typeface="Palatino Linotype"/>
            </a:endParaRPr>
          </a:p>
          <a:p>
            <a:pPr>
              <a:lnSpc>
                <a:spcPct val="120000"/>
              </a:lnSpc>
              <a:spcAft>
                <a:spcPts val="600"/>
              </a:spcAft>
            </a:pPr>
            <a:r>
              <a:rPr lang="fr-FR" sz="2400" dirty="0" smtClean="0">
                <a:latin typeface="Palatino Linotype"/>
                <a:cs typeface="Palatino Linotype"/>
              </a:rPr>
              <a:t>jeune		</a:t>
            </a:r>
            <a:r>
              <a:rPr lang="fr-FR" sz="2400" i="1" dirty="0" err="1" smtClean="0">
                <a:solidFill>
                  <a:srgbClr val="0000FF"/>
                </a:solidFill>
                <a:latin typeface="Palatino Linotype"/>
                <a:cs typeface="Palatino Linotype"/>
              </a:rPr>
              <a:t>young</a:t>
            </a:r>
            <a:endParaRPr lang="en-US" sz="2400" i="1" dirty="0">
              <a:solidFill>
                <a:srgbClr val="0000FF"/>
              </a:solidFill>
              <a:latin typeface="Palatino Linotype"/>
              <a:cs typeface="Palatino Linotype"/>
            </a:endParaRPr>
          </a:p>
        </p:txBody>
      </p:sp>
    </p:spTree>
    <p:extLst>
      <p:ext uri="{BB962C8B-B14F-4D97-AF65-F5344CB8AC3E}">
        <p14:creationId xmlns:p14="http://schemas.microsoft.com/office/powerpoint/2010/main" val="11812348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 calcmode="lin" valueType="num">
                                      <p:cBhvr additive="base">
                                        <p:cTn id="7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 calcmode="lin" valueType="num">
                                      <p:cBhvr additive="base">
                                        <p:cTn id="7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 calcmode="lin" valueType="num">
                                      <p:cBhvr additive="base">
                                        <p:cTn id="8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 calcmode="lin" valueType="num">
                                      <p:cBhvr additive="base">
                                        <p:cTn id="9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 calcmode="lin" valueType="num">
                                      <p:cBhvr additive="base">
                                        <p:cTn id="9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xEl>
                                              <p:pRg st="5" end="5"/>
                                            </p:txEl>
                                          </p:spTgt>
                                        </p:tgtEl>
                                        <p:attrNameLst>
                                          <p:attrName>style.visibility</p:attrName>
                                        </p:attrNameLst>
                                      </p:cBhvr>
                                      <p:to>
                                        <p:strVal val="visible"/>
                                      </p:to>
                                    </p:set>
                                    <p:anim calcmode="lin" valueType="num">
                                      <p:cBhvr additive="base">
                                        <p:cTn id="10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
                                            <p:txEl>
                                              <p:pRg st="6" end="6"/>
                                            </p:txEl>
                                          </p:spTgt>
                                        </p:tgtEl>
                                        <p:attrNameLst>
                                          <p:attrName>style.visibility</p:attrName>
                                        </p:attrNameLst>
                                      </p:cBhvr>
                                      <p:to>
                                        <p:strVal val="visible"/>
                                      </p:to>
                                    </p:set>
                                    <p:anim calcmode="lin" valueType="num">
                                      <p:cBhvr additive="base">
                                        <p:cTn id="10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
                                            <p:txEl>
                                              <p:pRg st="7" end="7"/>
                                            </p:txEl>
                                          </p:spTgt>
                                        </p:tgtEl>
                                        <p:attrNameLst>
                                          <p:attrName>style.visibility</p:attrName>
                                        </p:attrNameLst>
                                      </p:cBhvr>
                                      <p:to>
                                        <p:strVal val="visible"/>
                                      </p:to>
                                    </p:set>
                                    <p:anim calcmode="lin" valueType="num">
                                      <p:cBhvr additive="base">
                                        <p:cTn id="11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
                                            <p:txEl>
                                              <p:pRg st="8" end="8"/>
                                            </p:txEl>
                                          </p:spTgt>
                                        </p:tgtEl>
                                        <p:attrNameLst>
                                          <p:attrName>style.visibility</p:attrName>
                                        </p:attrNameLst>
                                      </p:cBhvr>
                                      <p:to>
                                        <p:strVal val="visible"/>
                                      </p:to>
                                    </p:set>
                                    <p:anim calcmode="lin" valueType="num">
                                      <p:cBhvr additive="base">
                                        <p:cTn id="1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
                                            <p:txEl>
                                              <p:pRg st="9" end="9"/>
                                            </p:txEl>
                                          </p:spTgt>
                                        </p:tgtEl>
                                        <p:attrNameLst>
                                          <p:attrName>style.visibility</p:attrName>
                                        </p:attrNameLst>
                                      </p:cBhvr>
                                      <p:to>
                                        <p:strVal val="visible"/>
                                      </p:to>
                                    </p:set>
                                    <p:anim calcmode="lin" valueType="num">
                                      <p:cBhvr additive="base">
                                        <p:cTn id="1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875" y="127000"/>
            <a:ext cx="7901813" cy="968375"/>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300" dirty="0">
                <a:latin typeface="Palatino Linotype"/>
                <a:cs typeface="Palatino Linotype"/>
              </a:rPr>
              <a:t>nous </a:t>
            </a:r>
            <a:r>
              <a:rPr lang="en-US" sz="2300" dirty="0" err="1">
                <a:latin typeface="Palatino Linotype"/>
                <a:cs typeface="Palatino Linotype"/>
              </a:rPr>
              <a:t>sommes</a:t>
            </a:r>
            <a:r>
              <a:rPr lang="en-US" sz="2300" dirty="0">
                <a:latin typeface="Palatino Linotype"/>
                <a:cs typeface="Palatino Linotype"/>
              </a:rPr>
              <a:t> </a:t>
            </a:r>
            <a:r>
              <a:rPr lang="en-US" sz="2300" b="1" dirty="0" err="1">
                <a:latin typeface="Palatino Linotype"/>
                <a:cs typeface="Palatino Linotype"/>
              </a:rPr>
              <a:t>mardi</a:t>
            </a:r>
            <a:r>
              <a:rPr lang="en-US" sz="2300" dirty="0">
                <a:latin typeface="Palatino Linotype"/>
                <a:cs typeface="Palatino Linotype"/>
              </a:rPr>
              <a:t>, le </a:t>
            </a:r>
            <a:r>
              <a:rPr lang="en-US" sz="2300" dirty="0" err="1">
                <a:latin typeface="Palatino Linotype"/>
                <a:cs typeface="Palatino Linotype"/>
              </a:rPr>
              <a:t>cinq</a:t>
            </a:r>
            <a:r>
              <a:rPr lang="en-US" sz="2300" dirty="0">
                <a:latin typeface="Palatino Linotype"/>
                <a:cs typeface="Palatino Linotype"/>
              </a:rPr>
              <a:t> </a:t>
            </a:r>
            <a:r>
              <a:rPr lang="en-US" sz="2300" dirty="0" err="1">
                <a:latin typeface="Palatino Linotype"/>
                <a:cs typeface="Palatino Linotype"/>
              </a:rPr>
              <a:t>décembre</a:t>
            </a:r>
            <a:r>
              <a:rPr lang="en-US" sz="2300" dirty="0">
                <a:latin typeface="Palatino Linotype"/>
                <a:cs typeface="Palatino Linotype"/>
              </a:rPr>
              <a:t> </a:t>
            </a:r>
            <a:r>
              <a:rPr lang="en-US" sz="2300" dirty="0" err="1">
                <a:latin typeface="Palatino Linotype"/>
                <a:cs typeface="Palatino Linotype"/>
              </a:rPr>
              <a:t>deux</a:t>
            </a:r>
            <a:r>
              <a:rPr lang="en-US" sz="2300" dirty="0">
                <a:latin typeface="Palatino Linotype"/>
                <a:cs typeface="Palatino Linotype"/>
              </a:rPr>
              <a:t> mille dix-</a:t>
            </a:r>
            <a:r>
              <a:rPr lang="en-US" sz="2300" dirty="0" err="1">
                <a:latin typeface="Palatino Linotype"/>
                <a:cs typeface="Palatino Linotype"/>
              </a:rPr>
              <a:t>sept</a:t>
            </a:r>
            <a:endParaRPr lang="en-US" sz="2300" dirty="0"/>
          </a:p>
        </p:txBody>
      </p:sp>
      <p:sp>
        <p:nvSpPr>
          <p:cNvPr id="3" name="Content Placeholder 2"/>
          <p:cNvSpPr>
            <a:spLocks noGrp="1"/>
          </p:cNvSpPr>
          <p:nvPr>
            <p:ph sz="half" idx="1"/>
          </p:nvPr>
        </p:nvSpPr>
        <p:spPr>
          <a:xfrm>
            <a:off x="1223588" y="1523999"/>
            <a:ext cx="3869620" cy="5163203"/>
          </a:xfrm>
          <a:ln>
            <a:solidFill>
              <a:srgbClr val="000090"/>
            </a:solidFill>
          </a:ln>
        </p:spPr>
        <p:style>
          <a:lnRef idx="2">
            <a:schemeClr val="accent6"/>
          </a:lnRef>
          <a:fillRef idx="1">
            <a:schemeClr val="lt1"/>
          </a:fillRef>
          <a:effectRef idx="0">
            <a:schemeClr val="accent6"/>
          </a:effectRef>
          <a:fontRef idx="minor">
            <a:schemeClr val="dk1"/>
          </a:fontRef>
        </p:style>
        <p:txBody>
          <a:bodyPr>
            <a:noAutofit/>
          </a:bodyPr>
          <a:lstStyle/>
          <a:p>
            <a:pPr marL="82296" indent="0">
              <a:buNone/>
            </a:pPr>
            <a:r>
              <a:rPr lang="en-US" sz="2400" dirty="0" smtClean="0">
                <a:latin typeface="Palatino"/>
                <a:cs typeface="Palatino"/>
              </a:rPr>
              <a:t>Fill in the blanks with one of the following:</a:t>
            </a:r>
          </a:p>
          <a:p>
            <a:pPr marL="82296" indent="0">
              <a:buNone/>
            </a:pPr>
            <a:r>
              <a:rPr lang="en-US" sz="2400" b="1" dirty="0" smtClean="0">
                <a:solidFill>
                  <a:srgbClr val="000090"/>
                </a:solidFill>
                <a:latin typeface="Palatino"/>
                <a:cs typeface="Palatino"/>
              </a:rPr>
              <a:t>le, la, l’, les, un, </a:t>
            </a:r>
            <a:r>
              <a:rPr lang="en-US" sz="2400" b="1" dirty="0" err="1" smtClean="0">
                <a:solidFill>
                  <a:srgbClr val="000090"/>
                </a:solidFill>
                <a:latin typeface="Palatino"/>
                <a:cs typeface="Palatino"/>
              </a:rPr>
              <a:t>une</a:t>
            </a:r>
            <a:r>
              <a:rPr lang="en-US" sz="2400" b="1" dirty="0" smtClean="0">
                <a:solidFill>
                  <a:srgbClr val="000090"/>
                </a:solidFill>
                <a:latin typeface="Palatino"/>
                <a:cs typeface="Palatino"/>
              </a:rPr>
              <a:t>, des</a:t>
            </a:r>
          </a:p>
          <a:p>
            <a:pPr marL="539496" indent="-457200">
              <a:buFont typeface="+mj-lt"/>
              <a:buAutoNum type="arabicPeriod"/>
            </a:pPr>
            <a:r>
              <a:rPr lang="en-US" sz="2400" dirty="0" smtClean="0">
                <a:latin typeface="Palatino"/>
                <a:cs typeface="Palatino"/>
              </a:rPr>
              <a:t>Je </a:t>
            </a:r>
            <a:r>
              <a:rPr lang="en-US" sz="2400" dirty="0" err="1">
                <a:latin typeface="Palatino"/>
                <a:cs typeface="Palatino"/>
              </a:rPr>
              <a:t>voudrais</a:t>
            </a:r>
            <a:r>
              <a:rPr lang="en-US" sz="2400" dirty="0">
                <a:latin typeface="Palatino"/>
                <a:cs typeface="Palatino"/>
              </a:rPr>
              <a:t> ________ </a:t>
            </a:r>
            <a:r>
              <a:rPr lang="en-US" sz="2400" dirty="0" err="1">
                <a:latin typeface="Palatino"/>
                <a:cs typeface="Palatino"/>
              </a:rPr>
              <a:t>limonade</a:t>
            </a:r>
            <a:r>
              <a:rPr lang="en-US" sz="2400" dirty="0">
                <a:latin typeface="Palatino"/>
                <a:cs typeface="Palatino"/>
              </a:rPr>
              <a:t>.</a:t>
            </a:r>
          </a:p>
          <a:p>
            <a:pPr marL="539496" indent="-457200">
              <a:buFont typeface="+mj-lt"/>
              <a:buAutoNum type="arabicPeriod"/>
            </a:pPr>
            <a:r>
              <a:rPr lang="en-US" sz="2400" dirty="0" smtClean="0">
                <a:latin typeface="Palatino"/>
                <a:cs typeface="Palatino"/>
              </a:rPr>
              <a:t>___ </a:t>
            </a:r>
            <a:r>
              <a:rPr lang="en-US" sz="2400" dirty="0" err="1">
                <a:latin typeface="Palatino"/>
                <a:cs typeface="Palatino"/>
              </a:rPr>
              <a:t>samedi</a:t>
            </a:r>
            <a:r>
              <a:rPr lang="en-US" sz="2400" dirty="0">
                <a:latin typeface="Palatino"/>
                <a:cs typeface="Palatino"/>
              </a:rPr>
              <a:t>, je </a:t>
            </a:r>
            <a:r>
              <a:rPr lang="en-US" sz="2400" dirty="0" err="1">
                <a:latin typeface="Palatino"/>
                <a:cs typeface="Palatino"/>
              </a:rPr>
              <a:t>n’étudie</a:t>
            </a:r>
            <a:r>
              <a:rPr lang="en-US" sz="2400" dirty="0">
                <a:latin typeface="Palatino"/>
                <a:cs typeface="Palatino"/>
              </a:rPr>
              <a:t> pas.</a:t>
            </a:r>
          </a:p>
          <a:p>
            <a:pPr marL="539496" indent="-457200">
              <a:buFont typeface="+mj-lt"/>
              <a:buAutoNum type="arabicPeriod"/>
            </a:pPr>
            <a:r>
              <a:rPr lang="en-US" sz="2400" dirty="0">
                <a:latin typeface="Palatino"/>
                <a:cs typeface="Palatino"/>
              </a:rPr>
              <a:t> </a:t>
            </a:r>
            <a:r>
              <a:rPr lang="en-US" sz="2400" dirty="0" err="1">
                <a:latin typeface="Palatino"/>
                <a:cs typeface="Palatino"/>
              </a:rPr>
              <a:t>J’invite</a:t>
            </a:r>
            <a:r>
              <a:rPr lang="en-US" sz="2400" dirty="0">
                <a:latin typeface="Palatino"/>
                <a:cs typeface="Palatino"/>
              </a:rPr>
              <a:t> ____ </a:t>
            </a:r>
            <a:r>
              <a:rPr lang="en-US" sz="2400" dirty="0" err="1">
                <a:latin typeface="Palatino"/>
                <a:cs typeface="Palatino"/>
              </a:rPr>
              <a:t>copains</a:t>
            </a:r>
            <a:r>
              <a:rPr lang="en-US" sz="2400" dirty="0">
                <a:latin typeface="Palatino"/>
                <a:cs typeface="Palatino"/>
              </a:rPr>
              <a:t>.</a:t>
            </a:r>
          </a:p>
          <a:p>
            <a:pPr marL="539496" indent="-457200">
              <a:buFont typeface="+mj-lt"/>
              <a:buAutoNum type="arabicPeriod"/>
            </a:pPr>
            <a:r>
              <a:rPr lang="en-US" sz="2400" dirty="0">
                <a:latin typeface="Palatino"/>
                <a:cs typeface="Palatino"/>
              </a:rPr>
              <a:t>Je </a:t>
            </a:r>
            <a:r>
              <a:rPr lang="en-US" sz="2400" dirty="0" err="1">
                <a:latin typeface="Palatino"/>
                <a:cs typeface="Palatino"/>
              </a:rPr>
              <a:t>n’aime</a:t>
            </a:r>
            <a:r>
              <a:rPr lang="en-US" sz="2400" dirty="0">
                <a:latin typeface="Palatino"/>
                <a:cs typeface="Palatino"/>
              </a:rPr>
              <a:t> pas ___ </a:t>
            </a:r>
            <a:r>
              <a:rPr lang="en-US" sz="2400" dirty="0" err="1">
                <a:latin typeface="Palatino"/>
                <a:cs typeface="Palatino"/>
              </a:rPr>
              <a:t>musique</a:t>
            </a:r>
            <a:r>
              <a:rPr lang="en-US" sz="2400" dirty="0">
                <a:latin typeface="Palatino"/>
                <a:cs typeface="Palatino"/>
              </a:rPr>
              <a:t> </a:t>
            </a:r>
            <a:r>
              <a:rPr lang="en-US" sz="2400" dirty="0" err="1">
                <a:latin typeface="Palatino"/>
                <a:cs typeface="Palatino"/>
              </a:rPr>
              <a:t>classique</a:t>
            </a:r>
            <a:r>
              <a:rPr lang="en-US" sz="2400" dirty="0">
                <a:latin typeface="Palatino"/>
                <a:cs typeface="Palatino"/>
              </a:rPr>
              <a:t>.</a:t>
            </a:r>
          </a:p>
          <a:p>
            <a:pPr marL="539496" indent="-457200">
              <a:buFont typeface="+mj-lt"/>
              <a:buAutoNum type="arabicPeriod"/>
            </a:pPr>
            <a:r>
              <a:rPr lang="en-US" sz="2400" dirty="0" err="1" smtClean="0">
                <a:latin typeface="Palatino"/>
                <a:cs typeface="Palatino"/>
              </a:rPr>
              <a:t>Est</a:t>
            </a:r>
            <a:r>
              <a:rPr lang="en-US" sz="2400" dirty="0" err="1">
                <a:latin typeface="Palatino"/>
                <a:cs typeface="Palatino"/>
              </a:rPr>
              <a:t>-ce</a:t>
            </a:r>
            <a:r>
              <a:rPr lang="en-US" sz="2400" dirty="0">
                <a:latin typeface="Palatino"/>
                <a:cs typeface="Palatino"/>
              </a:rPr>
              <a:t> </a:t>
            </a:r>
            <a:r>
              <a:rPr lang="en-US" sz="2400" dirty="0" err="1">
                <a:latin typeface="Palatino"/>
                <a:cs typeface="Palatino"/>
              </a:rPr>
              <a:t>que</a:t>
            </a:r>
            <a:r>
              <a:rPr lang="en-US" sz="2400" dirty="0">
                <a:latin typeface="Palatino"/>
                <a:cs typeface="Palatino"/>
              </a:rPr>
              <a:t> </a:t>
            </a:r>
            <a:r>
              <a:rPr lang="en-US" sz="2400" dirty="0" err="1">
                <a:latin typeface="Palatino"/>
                <a:cs typeface="Palatino"/>
              </a:rPr>
              <a:t>tu</a:t>
            </a:r>
            <a:r>
              <a:rPr lang="en-US" sz="2400" dirty="0">
                <a:latin typeface="Palatino"/>
                <a:cs typeface="Palatino"/>
              </a:rPr>
              <a:t> </a:t>
            </a:r>
            <a:r>
              <a:rPr lang="en-US" sz="2400" dirty="0" err="1">
                <a:latin typeface="Palatino"/>
                <a:cs typeface="Palatino"/>
              </a:rPr>
              <a:t>aimes</a:t>
            </a:r>
            <a:r>
              <a:rPr lang="en-US" sz="2400" dirty="0">
                <a:latin typeface="Palatino"/>
                <a:cs typeface="Palatino"/>
              </a:rPr>
              <a:t> ____ </a:t>
            </a:r>
            <a:r>
              <a:rPr lang="en-US" sz="2400" dirty="0" err="1">
                <a:latin typeface="Palatino"/>
                <a:cs typeface="Palatino"/>
              </a:rPr>
              <a:t>maths</a:t>
            </a:r>
            <a:r>
              <a:rPr lang="en-US" sz="2400" dirty="0">
                <a:latin typeface="Palatino"/>
                <a:cs typeface="Palatino"/>
              </a:rPr>
              <a:t>?</a:t>
            </a:r>
          </a:p>
        </p:txBody>
      </p:sp>
      <p:sp>
        <p:nvSpPr>
          <p:cNvPr id="4" name="Content Placeholder 3"/>
          <p:cNvSpPr>
            <a:spLocks noGrp="1"/>
          </p:cNvSpPr>
          <p:nvPr>
            <p:ph sz="half" idx="2"/>
          </p:nvPr>
        </p:nvSpPr>
        <p:spPr>
          <a:xfrm>
            <a:off x="5276088" y="1524000"/>
            <a:ext cx="3657600" cy="5163202"/>
          </a:xfrm>
          <a:ln>
            <a:solidFill>
              <a:srgbClr val="000090"/>
            </a:solidFill>
          </a:ln>
        </p:spPr>
        <p:style>
          <a:lnRef idx="2">
            <a:schemeClr val="accent6"/>
          </a:lnRef>
          <a:fillRef idx="1">
            <a:schemeClr val="lt1"/>
          </a:fillRef>
          <a:effectRef idx="0">
            <a:schemeClr val="accent6"/>
          </a:effectRef>
          <a:fontRef idx="minor">
            <a:schemeClr val="dk1"/>
          </a:fontRef>
        </p:style>
        <p:txBody>
          <a:bodyPr>
            <a:normAutofit/>
          </a:bodyPr>
          <a:lstStyle/>
          <a:p>
            <a:pPr marL="539496" indent="-457200">
              <a:spcBef>
                <a:spcPts val="1800"/>
              </a:spcBef>
              <a:buFont typeface="+mj-lt"/>
              <a:buAutoNum type="arabicPeriod"/>
            </a:pPr>
            <a:r>
              <a:rPr lang="en-US" sz="2400" dirty="0">
                <a:latin typeface="Palatino"/>
                <a:cs typeface="Palatino"/>
              </a:rPr>
              <a:t>Je </a:t>
            </a:r>
            <a:r>
              <a:rPr lang="en-US" sz="2400" dirty="0" err="1">
                <a:latin typeface="Palatino"/>
                <a:cs typeface="Palatino"/>
              </a:rPr>
              <a:t>voudrais</a:t>
            </a:r>
            <a:r>
              <a:rPr lang="en-US" sz="2400" dirty="0">
                <a:latin typeface="Palatino"/>
                <a:cs typeface="Palatino"/>
              </a:rPr>
              <a:t> </a:t>
            </a:r>
            <a:r>
              <a:rPr lang="en-US" sz="2400" dirty="0" err="1" smtClean="0">
                <a:solidFill>
                  <a:srgbClr val="FF0000"/>
                </a:solidFill>
                <a:latin typeface="Palatino"/>
                <a:cs typeface="Palatino"/>
              </a:rPr>
              <a:t>une</a:t>
            </a:r>
            <a:r>
              <a:rPr lang="en-US" sz="2400" dirty="0" smtClean="0">
                <a:solidFill>
                  <a:srgbClr val="FF0000"/>
                </a:solidFill>
                <a:latin typeface="Palatino"/>
                <a:cs typeface="Palatino"/>
              </a:rPr>
              <a:t> </a:t>
            </a:r>
            <a:r>
              <a:rPr lang="en-US" sz="2400" dirty="0" err="1" smtClean="0">
                <a:latin typeface="Palatino"/>
                <a:cs typeface="Palatino"/>
              </a:rPr>
              <a:t>limonade</a:t>
            </a:r>
            <a:r>
              <a:rPr lang="en-US" sz="2400" dirty="0">
                <a:latin typeface="Palatino"/>
                <a:cs typeface="Palatino"/>
              </a:rPr>
              <a:t>.</a:t>
            </a:r>
          </a:p>
          <a:p>
            <a:pPr marL="539496" indent="-457200">
              <a:spcBef>
                <a:spcPts val="1800"/>
              </a:spcBef>
              <a:buFont typeface="+mj-lt"/>
              <a:buAutoNum type="arabicPeriod"/>
            </a:pPr>
            <a:r>
              <a:rPr lang="en-US" sz="2400" dirty="0" smtClean="0">
                <a:solidFill>
                  <a:srgbClr val="FF0000"/>
                </a:solidFill>
                <a:latin typeface="Palatino"/>
                <a:cs typeface="Palatino"/>
              </a:rPr>
              <a:t>Le</a:t>
            </a:r>
            <a:r>
              <a:rPr lang="en-US" sz="2400" dirty="0" smtClean="0">
                <a:latin typeface="Palatino"/>
                <a:cs typeface="Palatino"/>
              </a:rPr>
              <a:t> </a:t>
            </a:r>
            <a:r>
              <a:rPr lang="en-US" sz="2400" dirty="0" err="1" smtClean="0">
                <a:latin typeface="Palatino"/>
                <a:cs typeface="Palatino"/>
              </a:rPr>
              <a:t>samedi</a:t>
            </a:r>
            <a:r>
              <a:rPr lang="en-US" sz="2400" dirty="0">
                <a:latin typeface="Palatino"/>
                <a:cs typeface="Palatino"/>
              </a:rPr>
              <a:t>, je </a:t>
            </a:r>
            <a:r>
              <a:rPr lang="en-US" sz="2400" dirty="0" err="1">
                <a:latin typeface="Palatino"/>
                <a:cs typeface="Palatino"/>
              </a:rPr>
              <a:t>n’étudie</a:t>
            </a:r>
            <a:r>
              <a:rPr lang="en-US" sz="2400" dirty="0">
                <a:latin typeface="Palatino"/>
                <a:cs typeface="Palatino"/>
              </a:rPr>
              <a:t> pas.</a:t>
            </a:r>
          </a:p>
          <a:p>
            <a:pPr marL="539496" indent="-457200">
              <a:spcBef>
                <a:spcPts val="1800"/>
              </a:spcBef>
              <a:buFont typeface="+mj-lt"/>
              <a:buAutoNum type="arabicPeriod"/>
            </a:pPr>
            <a:r>
              <a:rPr lang="en-US" sz="2400" dirty="0">
                <a:latin typeface="Palatino"/>
                <a:cs typeface="Palatino"/>
              </a:rPr>
              <a:t> </a:t>
            </a:r>
            <a:r>
              <a:rPr lang="en-US" sz="2400" dirty="0" err="1">
                <a:latin typeface="Palatino"/>
                <a:cs typeface="Palatino"/>
              </a:rPr>
              <a:t>J’invite</a:t>
            </a:r>
            <a:r>
              <a:rPr lang="en-US" sz="2400" dirty="0">
                <a:latin typeface="Palatino"/>
                <a:cs typeface="Palatino"/>
              </a:rPr>
              <a:t> </a:t>
            </a:r>
            <a:r>
              <a:rPr lang="en-US" sz="2400" dirty="0" smtClean="0">
                <a:solidFill>
                  <a:srgbClr val="FF0000"/>
                </a:solidFill>
                <a:latin typeface="Palatino"/>
                <a:cs typeface="Palatino"/>
              </a:rPr>
              <a:t>des</a:t>
            </a:r>
            <a:r>
              <a:rPr lang="en-US" sz="2400" dirty="0" smtClean="0">
                <a:latin typeface="Palatino"/>
                <a:cs typeface="Palatino"/>
              </a:rPr>
              <a:t> </a:t>
            </a:r>
            <a:r>
              <a:rPr lang="en-US" sz="2400" dirty="0" err="1" smtClean="0">
                <a:latin typeface="Palatino"/>
                <a:cs typeface="Palatino"/>
              </a:rPr>
              <a:t>copains</a:t>
            </a:r>
            <a:r>
              <a:rPr lang="en-US" sz="2400" dirty="0">
                <a:latin typeface="Palatino"/>
                <a:cs typeface="Palatino"/>
              </a:rPr>
              <a:t>.</a:t>
            </a:r>
          </a:p>
          <a:p>
            <a:pPr marL="539496" indent="-457200">
              <a:spcBef>
                <a:spcPts val="1800"/>
              </a:spcBef>
              <a:buFont typeface="+mj-lt"/>
              <a:buAutoNum type="arabicPeriod"/>
            </a:pPr>
            <a:r>
              <a:rPr lang="en-US" sz="2400" dirty="0">
                <a:latin typeface="Palatino"/>
                <a:cs typeface="Palatino"/>
              </a:rPr>
              <a:t>Je </a:t>
            </a:r>
            <a:r>
              <a:rPr lang="en-US" sz="2400" dirty="0" err="1">
                <a:latin typeface="Palatino"/>
                <a:cs typeface="Palatino"/>
              </a:rPr>
              <a:t>n’aime</a:t>
            </a:r>
            <a:r>
              <a:rPr lang="en-US" sz="2400" dirty="0">
                <a:latin typeface="Palatino"/>
                <a:cs typeface="Palatino"/>
              </a:rPr>
              <a:t> pas </a:t>
            </a:r>
            <a:r>
              <a:rPr lang="en-US" sz="2400" dirty="0" smtClean="0">
                <a:solidFill>
                  <a:srgbClr val="FF0000"/>
                </a:solidFill>
                <a:latin typeface="Palatino"/>
                <a:cs typeface="Palatino"/>
              </a:rPr>
              <a:t>la</a:t>
            </a:r>
            <a:r>
              <a:rPr lang="en-US" sz="2400" dirty="0" smtClean="0">
                <a:latin typeface="Palatino"/>
                <a:cs typeface="Palatino"/>
              </a:rPr>
              <a:t> </a:t>
            </a:r>
            <a:r>
              <a:rPr lang="en-US" sz="2400" dirty="0" err="1" smtClean="0">
                <a:latin typeface="Palatino"/>
                <a:cs typeface="Palatino"/>
              </a:rPr>
              <a:t>musique</a:t>
            </a:r>
            <a:r>
              <a:rPr lang="en-US" sz="2400" dirty="0" smtClean="0">
                <a:latin typeface="Palatino"/>
                <a:cs typeface="Palatino"/>
              </a:rPr>
              <a:t> </a:t>
            </a:r>
            <a:r>
              <a:rPr lang="en-US" sz="2400" dirty="0" err="1">
                <a:latin typeface="Palatino"/>
                <a:cs typeface="Palatino"/>
              </a:rPr>
              <a:t>classique</a:t>
            </a:r>
            <a:r>
              <a:rPr lang="en-US" sz="2400" dirty="0">
                <a:latin typeface="Palatino"/>
                <a:cs typeface="Palatino"/>
              </a:rPr>
              <a:t>.</a:t>
            </a:r>
          </a:p>
          <a:p>
            <a:pPr marL="539496" indent="-457200">
              <a:spcBef>
                <a:spcPts val="1800"/>
              </a:spcBef>
              <a:buFont typeface="+mj-lt"/>
              <a:buAutoNum type="arabicPeriod"/>
            </a:pPr>
            <a:r>
              <a:rPr lang="en-US" sz="2400" dirty="0" err="1" smtClean="0">
                <a:latin typeface="Palatino"/>
                <a:cs typeface="Palatino"/>
              </a:rPr>
              <a:t>Est</a:t>
            </a:r>
            <a:r>
              <a:rPr lang="en-US" sz="2400" dirty="0" err="1">
                <a:latin typeface="Palatino"/>
                <a:cs typeface="Palatino"/>
              </a:rPr>
              <a:t>-ce</a:t>
            </a:r>
            <a:r>
              <a:rPr lang="en-US" sz="2400" dirty="0">
                <a:latin typeface="Palatino"/>
                <a:cs typeface="Palatino"/>
              </a:rPr>
              <a:t> </a:t>
            </a:r>
            <a:r>
              <a:rPr lang="en-US" sz="2400" dirty="0" err="1">
                <a:latin typeface="Palatino"/>
                <a:cs typeface="Palatino"/>
              </a:rPr>
              <a:t>que</a:t>
            </a:r>
            <a:r>
              <a:rPr lang="en-US" sz="2400" dirty="0">
                <a:latin typeface="Palatino"/>
                <a:cs typeface="Palatino"/>
              </a:rPr>
              <a:t> </a:t>
            </a:r>
            <a:r>
              <a:rPr lang="en-US" sz="2400" dirty="0" err="1">
                <a:latin typeface="Palatino"/>
                <a:cs typeface="Palatino"/>
              </a:rPr>
              <a:t>tu</a:t>
            </a:r>
            <a:r>
              <a:rPr lang="en-US" sz="2400" dirty="0">
                <a:latin typeface="Palatino"/>
                <a:cs typeface="Palatino"/>
              </a:rPr>
              <a:t> </a:t>
            </a:r>
            <a:r>
              <a:rPr lang="en-US" sz="2400" dirty="0" err="1">
                <a:latin typeface="Palatino"/>
                <a:cs typeface="Palatino"/>
              </a:rPr>
              <a:t>aimes</a:t>
            </a:r>
            <a:r>
              <a:rPr lang="en-US" sz="2400" dirty="0">
                <a:latin typeface="Palatino"/>
                <a:cs typeface="Palatino"/>
              </a:rPr>
              <a:t> </a:t>
            </a:r>
            <a:r>
              <a:rPr lang="en-US" sz="2400" dirty="0" smtClean="0">
                <a:solidFill>
                  <a:srgbClr val="FF0000"/>
                </a:solidFill>
                <a:latin typeface="Palatino"/>
                <a:cs typeface="Palatino"/>
              </a:rPr>
              <a:t>les</a:t>
            </a:r>
            <a:r>
              <a:rPr lang="en-US" sz="2400" dirty="0" smtClean="0">
                <a:latin typeface="Palatino"/>
                <a:cs typeface="Palatino"/>
              </a:rPr>
              <a:t> </a:t>
            </a:r>
            <a:r>
              <a:rPr lang="en-US" sz="2400" dirty="0" err="1" smtClean="0">
                <a:latin typeface="Palatino"/>
                <a:cs typeface="Palatino"/>
              </a:rPr>
              <a:t>maths</a:t>
            </a:r>
            <a:r>
              <a:rPr lang="en-US" sz="2400" dirty="0" smtClean="0">
                <a:latin typeface="Palatino"/>
                <a:cs typeface="Palatino"/>
              </a:rPr>
              <a:t>?</a:t>
            </a:r>
            <a:endParaRPr lang="en-US" sz="2400" dirty="0">
              <a:latin typeface="Palatino"/>
              <a:cs typeface="Palatino"/>
            </a:endParaRPr>
          </a:p>
        </p:txBody>
      </p:sp>
    </p:spTree>
    <p:extLst>
      <p:ext uri="{BB962C8B-B14F-4D97-AF65-F5344CB8AC3E}">
        <p14:creationId xmlns:p14="http://schemas.microsoft.com/office/powerpoint/2010/main" val="287918735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bg/>
                                          </p:spTgt>
                                        </p:tgtEl>
                                        <p:attrNameLst>
                                          <p:attrName>style.visibility</p:attrName>
                                        </p:attrNameLst>
                                      </p:cBhvr>
                                      <p:to>
                                        <p:strVal val="visible"/>
                                      </p:to>
                                    </p:set>
                                    <p:anim calcmode="lin" valueType="num">
                                      <p:cBhvr>
                                        <p:cTn id="63" dur="500" fill="hold"/>
                                        <p:tgtEl>
                                          <p:spTgt spid="4">
                                            <p:bg/>
                                          </p:spTgt>
                                        </p:tgtEl>
                                        <p:attrNameLst>
                                          <p:attrName>ppt_w</p:attrName>
                                        </p:attrNameLst>
                                      </p:cBhvr>
                                      <p:tavLst>
                                        <p:tav tm="0">
                                          <p:val>
                                            <p:fltVal val="0"/>
                                          </p:val>
                                        </p:tav>
                                        <p:tav tm="100000">
                                          <p:val>
                                            <p:strVal val="#ppt_w"/>
                                          </p:val>
                                        </p:tav>
                                      </p:tavLst>
                                    </p:anim>
                                    <p:anim calcmode="lin" valueType="num">
                                      <p:cBhvr>
                                        <p:cTn id="64" dur="500" fill="hold"/>
                                        <p:tgtEl>
                                          <p:spTgt spid="4">
                                            <p:bg/>
                                          </p:spTgt>
                                        </p:tgtEl>
                                        <p:attrNameLst>
                                          <p:attrName>ppt_h</p:attrName>
                                        </p:attrNameLst>
                                      </p:cBhvr>
                                      <p:tavLst>
                                        <p:tav tm="0">
                                          <p:val>
                                            <p:fltVal val="0"/>
                                          </p:val>
                                        </p:tav>
                                        <p:tav tm="100000">
                                          <p:val>
                                            <p:strVal val="#ppt_h"/>
                                          </p:val>
                                        </p:tav>
                                      </p:tavLst>
                                    </p:anim>
                                    <p:animEffect transition="in" filter="fade">
                                      <p:cBhvr>
                                        <p:cTn id="65" dur="500"/>
                                        <p:tgtEl>
                                          <p:spTgt spid="4">
                                            <p:bg/>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 calcmode="lin" valueType="num">
                                      <p:cBhvr>
                                        <p:cTn id="7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 calcmode="lin" valueType="num">
                                      <p:cBhvr>
                                        <p:cTn id="7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79" dur="500"/>
                                        <p:tgtEl>
                                          <p:spTgt spid="4">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txEl>
                                              <p:pRg st="2" end="2"/>
                                            </p:txEl>
                                          </p:spTgt>
                                        </p:tgtEl>
                                        <p:attrNameLst>
                                          <p:attrName>style.visibility</p:attrName>
                                        </p:attrNameLst>
                                      </p:cBhvr>
                                      <p:to>
                                        <p:strVal val="visible"/>
                                      </p:to>
                                    </p:set>
                                    <p:anim calcmode="lin" valueType="num">
                                      <p:cBhvr>
                                        <p:cTn id="8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86" dur="500"/>
                                        <p:tgtEl>
                                          <p:spTgt spid="4">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 calcmode="lin" valueType="num">
                                      <p:cBhvr>
                                        <p:cTn id="9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3" dur="500"/>
                                        <p:tgtEl>
                                          <p:spTgt spid="4">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 calcmode="lin" valueType="num">
                                      <p:cBhvr>
                                        <p:cTn id="9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9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0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111125"/>
            <a:ext cx="7885938" cy="886677"/>
          </a:xfrm>
        </p:spPr>
        <p:txBody>
          <a:bodyPr>
            <a:noAutofit/>
          </a:bodyPr>
          <a:lstStyle/>
          <a:p>
            <a:r>
              <a:rPr lang="en-US" sz="2400" dirty="0">
                <a:latin typeface="Palatino Linotype"/>
                <a:cs typeface="Palatino Linotype"/>
              </a:rPr>
              <a:t>la </a:t>
            </a:r>
            <a:r>
              <a:rPr lang="en-US" sz="2400" dirty="0" err="1">
                <a:latin typeface="Palatino Linotype"/>
                <a:cs typeface="Palatino Linotype"/>
              </a:rPr>
              <a:t>semaine</a:t>
            </a:r>
            <a:r>
              <a:rPr lang="en-US" sz="2400" dirty="0">
                <a:latin typeface="Palatino Linotype"/>
                <a:cs typeface="Palatino Linotype"/>
              </a:rPr>
              <a:t> </a:t>
            </a:r>
            <a:r>
              <a:rPr lang="en-US" sz="2400" dirty="0" err="1">
                <a:latin typeface="Palatino Linotype"/>
                <a:cs typeface="Palatino Linotype"/>
              </a:rPr>
              <a:t>numéro</a:t>
            </a:r>
            <a:r>
              <a:rPr lang="en-US" sz="2400" dirty="0">
                <a:latin typeface="Palatino Linotype"/>
                <a:cs typeface="Palatino Linotype"/>
              </a:rPr>
              <a:t> </a:t>
            </a:r>
            <a:r>
              <a:rPr lang="en-US" sz="2400" b="1" dirty="0">
                <a:latin typeface="Palatino Linotype"/>
                <a:cs typeface="Palatino Linotype"/>
              </a:rPr>
              <a:t>dix-</a:t>
            </a:r>
            <a:r>
              <a:rPr lang="en-US" sz="2400" b="1" dirty="0" err="1">
                <a:latin typeface="Palatino Linotype"/>
                <a:cs typeface="Palatino Linotype"/>
              </a:rPr>
              <a:t>sept</a:t>
            </a:r>
            <a:r>
              <a:rPr lang="en-US" sz="2400" dirty="0">
                <a:latin typeface="Palatino Linotype"/>
                <a:cs typeface="Palatino Linotype"/>
              </a:rPr>
              <a:t>:  4/12 – 8/12</a:t>
            </a:r>
            <a:br>
              <a:rPr lang="en-US" sz="2400" dirty="0">
                <a:latin typeface="Palatino Linotype"/>
                <a:cs typeface="Palatino Linotype"/>
              </a:rPr>
            </a:br>
            <a:r>
              <a:rPr lang="en-US" sz="2200" dirty="0">
                <a:latin typeface="Palatino Linotype"/>
                <a:cs typeface="Palatino Linotype"/>
              </a:rPr>
              <a:t>nous </a:t>
            </a:r>
            <a:r>
              <a:rPr lang="en-US" sz="2200" dirty="0" err="1">
                <a:latin typeface="Palatino Linotype"/>
                <a:cs typeface="Palatino Linotype"/>
              </a:rPr>
              <a:t>sommes</a:t>
            </a:r>
            <a:r>
              <a:rPr lang="en-US" sz="2200" dirty="0">
                <a:latin typeface="Palatino Linotype"/>
                <a:cs typeface="Palatino Linotype"/>
              </a:rPr>
              <a:t> </a:t>
            </a:r>
            <a:r>
              <a:rPr lang="en-US" sz="2200" b="1" dirty="0" err="1">
                <a:latin typeface="Palatino Linotype"/>
                <a:cs typeface="Palatino Linotype"/>
              </a:rPr>
              <a:t>mercredi</a:t>
            </a:r>
            <a:r>
              <a:rPr lang="en-US" sz="2200" dirty="0">
                <a:latin typeface="Palatino Linotype"/>
                <a:cs typeface="Palatino Linotype"/>
              </a:rPr>
              <a:t>, le six </a:t>
            </a:r>
            <a:r>
              <a:rPr lang="en-US" sz="2200" dirty="0" err="1">
                <a:latin typeface="Palatino Linotype"/>
                <a:cs typeface="Palatino Linotype"/>
              </a:rPr>
              <a:t>décembre</a:t>
            </a:r>
            <a:r>
              <a:rPr lang="en-US" sz="2200" dirty="0">
                <a:latin typeface="Palatino Linotype"/>
                <a:cs typeface="Palatino Linotype"/>
              </a:rPr>
              <a:t> </a:t>
            </a:r>
            <a:r>
              <a:rPr lang="en-US" sz="2200" dirty="0" err="1">
                <a:latin typeface="Palatino Linotype"/>
                <a:cs typeface="Palatino Linotype"/>
              </a:rPr>
              <a:t>deux</a:t>
            </a:r>
            <a:r>
              <a:rPr lang="en-US" sz="2200" dirty="0">
                <a:latin typeface="Palatino Linotype"/>
                <a:cs typeface="Palatino Linotype"/>
              </a:rPr>
              <a:t> mille dix-</a:t>
            </a:r>
            <a:r>
              <a:rPr lang="en-US" sz="2200" dirty="0" err="1">
                <a:latin typeface="Palatino Linotype"/>
                <a:cs typeface="Palatino Linotype"/>
              </a:rPr>
              <a:t>sept</a:t>
            </a:r>
            <a:endParaRPr lang="en-US" sz="2200" dirty="0"/>
          </a:p>
        </p:txBody>
      </p:sp>
      <p:sp>
        <p:nvSpPr>
          <p:cNvPr id="3" name="Content Placeholder 2"/>
          <p:cNvSpPr>
            <a:spLocks noGrp="1"/>
          </p:cNvSpPr>
          <p:nvPr>
            <p:ph sz="half" idx="1"/>
          </p:nvPr>
        </p:nvSpPr>
        <p:spPr>
          <a:xfrm>
            <a:off x="937458" y="1148983"/>
            <a:ext cx="3983792" cy="5518517"/>
          </a:xfrm>
        </p:spPr>
        <p:txBody>
          <a:bodyPr>
            <a:noAutofit/>
          </a:bodyPr>
          <a:lstStyle/>
          <a:p>
            <a:pPr marL="82296" indent="0">
              <a:spcBef>
                <a:spcPts val="0"/>
              </a:spcBef>
              <a:spcAft>
                <a:spcPts val="2400"/>
              </a:spcAft>
              <a:buNone/>
            </a:pPr>
            <a:r>
              <a:rPr lang="en-US" sz="2200" i="1" dirty="0">
                <a:solidFill>
                  <a:srgbClr val="0000FF"/>
                </a:solidFill>
                <a:latin typeface="Palatino Linotype"/>
                <a:cs typeface="Palatino Linotype"/>
              </a:rPr>
              <a:t>“Les mots du jour”</a:t>
            </a:r>
          </a:p>
          <a:p>
            <a:pPr marL="596646" indent="-514350">
              <a:spcBef>
                <a:spcPts val="0"/>
              </a:spcBef>
              <a:spcAft>
                <a:spcPts val="1200"/>
              </a:spcAft>
              <a:buFont typeface="+mj-lt"/>
              <a:buAutoNum type="arabicPeriod"/>
            </a:pPr>
            <a:r>
              <a:rPr lang="en-US" sz="2200" dirty="0">
                <a:latin typeface="Palatino Linotype"/>
                <a:cs typeface="Palatino Linotype"/>
              </a:rPr>
              <a:t>Comment </a:t>
            </a:r>
            <a:r>
              <a:rPr lang="en-US" sz="2200" dirty="0" err="1" smtClean="0">
                <a:latin typeface="Palatino Linotype"/>
                <a:cs typeface="Palatino Linotype"/>
              </a:rPr>
              <a:t>t’appelles-tu</a:t>
            </a:r>
            <a:r>
              <a:rPr lang="en-US" sz="2200" dirty="0" smtClean="0">
                <a:latin typeface="Palatino Linotype"/>
                <a:cs typeface="Palatino Linotype"/>
              </a:rPr>
              <a:t> ?</a:t>
            </a:r>
          </a:p>
          <a:p>
            <a:pPr marL="596646" indent="-514350">
              <a:spcBef>
                <a:spcPts val="0"/>
              </a:spcBef>
              <a:spcAft>
                <a:spcPts val="1200"/>
              </a:spcAft>
              <a:buFont typeface="+mj-lt"/>
              <a:buAutoNum type="arabicPeriod"/>
            </a:pPr>
            <a:r>
              <a:rPr lang="en-US" sz="2200" dirty="0" err="1" smtClean="0">
                <a:latin typeface="Palatino Linotype"/>
                <a:cs typeface="Palatino Linotype"/>
              </a:rPr>
              <a:t>Ça</a:t>
            </a:r>
            <a:r>
              <a:rPr lang="en-US" sz="2200" dirty="0" smtClean="0">
                <a:latin typeface="Palatino Linotype"/>
                <a:cs typeface="Palatino Linotype"/>
              </a:rPr>
              <a:t> </a:t>
            </a:r>
            <a:r>
              <a:rPr lang="en-US" sz="2200" dirty="0" err="1" smtClean="0">
                <a:latin typeface="Palatino Linotype"/>
                <a:cs typeface="Palatino Linotype"/>
              </a:rPr>
              <a:t>va</a:t>
            </a:r>
            <a:r>
              <a:rPr lang="en-US" sz="2200" dirty="0" smtClean="0">
                <a:latin typeface="Palatino Linotype"/>
                <a:cs typeface="Palatino Linotype"/>
              </a:rPr>
              <a:t> ?  Comment vas-</a:t>
            </a:r>
            <a:r>
              <a:rPr lang="en-US" sz="2200" dirty="0" err="1" smtClean="0">
                <a:latin typeface="Palatino Linotype"/>
                <a:cs typeface="Palatino Linotype"/>
              </a:rPr>
              <a:t>tu</a:t>
            </a:r>
            <a:r>
              <a:rPr lang="en-US" sz="2200" dirty="0" smtClean="0">
                <a:latin typeface="Palatino Linotype"/>
                <a:cs typeface="Palatino Linotype"/>
              </a:rPr>
              <a:t> ?</a:t>
            </a:r>
          </a:p>
          <a:p>
            <a:pPr marL="596646" indent="-514350">
              <a:spcBef>
                <a:spcPts val="0"/>
              </a:spcBef>
              <a:spcAft>
                <a:spcPts val="1200"/>
              </a:spcAft>
              <a:buFont typeface="+mj-lt"/>
              <a:buAutoNum type="arabicPeriod"/>
            </a:pPr>
            <a:r>
              <a:rPr lang="en-US" sz="2200" dirty="0" err="1" smtClean="0">
                <a:latin typeface="Palatino Linotype"/>
                <a:cs typeface="Palatino Linotype"/>
              </a:rPr>
              <a:t>Quel</a:t>
            </a:r>
            <a:r>
              <a:rPr lang="en-US" sz="2200" dirty="0" smtClean="0">
                <a:latin typeface="Palatino Linotype"/>
                <a:cs typeface="Palatino Linotype"/>
              </a:rPr>
              <a:t> </a:t>
            </a:r>
            <a:r>
              <a:rPr lang="en-US" sz="2200" dirty="0" err="1">
                <a:latin typeface="Palatino Linotype"/>
                <a:cs typeface="Palatino Linotype"/>
              </a:rPr>
              <a:t>âge</a:t>
            </a:r>
            <a:r>
              <a:rPr lang="en-US" sz="2200" dirty="0">
                <a:latin typeface="Palatino Linotype"/>
                <a:cs typeface="Palatino Linotype"/>
              </a:rPr>
              <a:t> as-</a:t>
            </a:r>
            <a:r>
              <a:rPr lang="en-US" sz="2200" dirty="0" err="1" smtClean="0">
                <a:latin typeface="Palatino Linotype"/>
                <a:cs typeface="Palatino Linotype"/>
              </a:rPr>
              <a:t>tu</a:t>
            </a:r>
            <a:r>
              <a:rPr lang="en-US" sz="2200" dirty="0" smtClean="0">
                <a:latin typeface="Palatino Linotype"/>
                <a:cs typeface="Palatino Linotype"/>
              </a:rPr>
              <a:t> ?</a:t>
            </a:r>
          </a:p>
          <a:p>
            <a:pPr marL="596646" indent="-514350">
              <a:spcBef>
                <a:spcPts val="0"/>
              </a:spcBef>
              <a:spcAft>
                <a:spcPts val="1200"/>
              </a:spcAft>
              <a:buFont typeface="+mj-lt"/>
              <a:buAutoNum type="arabicPeriod"/>
            </a:pPr>
            <a:r>
              <a:rPr lang="en-US" sz="2200" dirty="0" err="1" smtClean="0">
                <a:latin typeface="Palatino Linotype"/>
                <a:cs typeface="Palatino Linotype"/>
              </a:rPr>
              <a:t>Où</a:t>
            </a:r>
            <a:r>
              <a:rPr lang="en-US" sz="2200" dirty="0" smtClean="0">
                <a:latin typeface="Palatino Linotype"/>
                <a:cs typeface="Palatino Linotype"/>
              </a:rPr>
              <a:t> </a:t>
            </a:r>
            <a:r>
              <a:rPr lang="en-US" sz="2200" dirty="0" err="1" smtClean="0">
                <a:latin typeface="Palatino Linotype"/>
                <a:cs typeface="Palatino Linotype"/>
              </a:rPr>
              <a:t>habites-tu</a:t>
            </a:r>
            <a:r>
              <a:rPr lang="en-US" sz="2200" dirty="0" smtClean="0">
                <a:latin typeface="Palatino Linotype"/>
                <a:cs typeface="Palatino Linotype"/>
              </a:rPr>
              <a:t> ?</a:t>
            </a:r>
            <a:endParaRPr lang="en-US" sz="2200" dirty="0">
              <a:latin typeface="Palatino Linotype"/>
              <a:cs typeface="Palatino Linotype"/>
            </a:endParaRPr>
          </a:p>
          <a:p>
            <a:pPr marL="596646" indent="-514350">
              <a:spcBef>
                <a:spcPts val="0"/>
              </a:spcBef>
              <a:spcAft>
                <a:spcPts val="1200"/>
              </a:spcAft>
              <a:buFont typeface="+mj-lt"/>
              <a:buAutoNum type="arabicPeriod"/>
            </a:pPr>
            <a:r>
              <a:rPr lang="en-US" sz="2200" dirty="0" err="1">
                <a:latin typeface="Palatino Linotype"/>
                <a:cs typeface="Palatino Linotype"/>
              </a:rPr>
              <a:t>Qu’est-ce</a:t>
            </a:r>
            <a:r>
              <a:rPr lang="en-US" sz="2200" dirty="0">
                <a:latin typeface="Palatino Linotype"/>
                <a:cs typeface="Palatino Linotype"/>
              </a:rPr>
              <a:t> </a:t>
            </a:r>
            <a:r>
              <a:rPr lang="en-US" sz="2200" dirty="0" err="1">
                <a:latin typeface="Palatino Linotype"/>
                <a:cs typeface="Palatino Linotype"/>
              </a:rPr>
              <a:t>que</a:t>
            </a:r>
            <a:r>
              <a:rPr lang="en-US" sz="2200" dirty="0">
                <a:latin typeface="Palatino Linotype"/>
                <a:cs typeface="Palatino Linotype"/>
              </a:rPr>
              <a:t> </a:t>
            </a:r>
            <a:r>
              <a:rPr lang="en-US" sz="2200" dirty="0" err="1">
                <a:latin typeface="Palatino Linotype"/>
                <a:cs typeface="Palatino Linotype"/>
              </a:rPr>
              <a:t>tu</a:t>
            </a:r>
            <a:r>
              <a:rPr lang="en-US" sz="2200" dirty="0">
                <a:latin typeface="Palatino Linotype"/>
                <a:cs typeface="Palatino Linotype"/>
              </a:rPr>
              <a:t> as pour le </a:t>
            </a:r>
            <a:r>
              <a:rPr lang="en-US" sz="2200" dirty="0" err="1">
                <a:latin typeface="Palatino Linotype"/>
                <a:cs typeface="Palatino Linotype"/>
              </a:rPr>
              <a:t>cours</a:t>
            </a:r>
            <a:r>
              <a:rPr lang="en-US" sz="2200" dirty="0">
                <a:latin typeface="Palatino Linotype"/>
                <a:cs typeface="Palatino Linotype"/>
              </a:rPr>
              <a:t> de </a:t>
            </a:r>
            <a:r>
              <a:rPr lang="en-US" sz="2200" dirty="0" err="1" smtClean="0">
                <a:latin typeface="Palatino Linotype"/>
                <a:cs typeface="Palatino Linotype"/>
              </a:rPr>
              <a:t>français</a:t>
            </a:r>
            <a:r>
              <a:rPr lang="en-US" sz="2200" dirty="0" smtClean="0">
                <a:latin typeface="Palatino Linotype"/>
                <a:cs typeface="Palatino Linotype"/>
              </a:rPr>
              <a:t> ? </a:t>
            </a:r>
            <a:endParaRPr lang="en-US" sz="2200" dirty="0">
              <a:latin typeface="Palatino Linotype"/>
              <a:cs typeface="Palatino Linotype"/>
            </a:endParaRPr>
          </a:p>
          <a:p>
            <a:pPr marL="596646" indent="-514350">
              <a:spcBef>
                <a:spcPts val="0"/>
              </a:spcBef>
              <a:spcAft>
                <a:spcPts val="1200"/>
              </a:spcAft>
              <a:buFont typeface="+mj-lt"/>
              <a:buAutoNum type="arabicPeriod"/>
            </a:pPr>
            <a:r>
              <a:rPr lang="en-US" sz="2200" dirty="0" err="1">
                <a:latin typeface="Palatino Linotype"/>
                <a:cs typeface="Palatino Linotype"/>
              </a:rPr>
              <a:t>Qu’est-ce</a:t>
            </a:r>
            <a:r>
              <a:rPr lang="en-US" sz="2200" dirty="0">
                <a:latin typeface="Palatino Linotype"/>
                <a:cs typeface="Palatino Linotype"/>
              </a:rPr>
              <a:t> </a:t>
            </a:r>
            <a:r>
              <a:rPr lang="en-US" sz="2200" dirty="0" err="1">
                <a:latin typeface="Palatino Linotype"/>
                <a:cs typeface="Palatino Linotype"/>
              </a:rPr>
              <a:t>qu’il</a:t>
            </a:r>
            <a:r>
              <a:rPr lang="en-US" sz="2200" dirty="0">
                <a:latin typeface="Palatino Linotype"/>
                <a:cs typeface="Palatino Linotype"/>
              </a:rPr>
              <a:t> y a </a:t>
            </a:r>
            <a:r>
              <a:rPr lang="en-US" sz="2200" dirty="0" err="1">
                <a:latin typeface="Palatino Linotype"/>
                <a:cs typeface="Palatino Linotype"/>
              </a:rPr>
              <a:t>dans</a:t>
            </a:r>
            <a:r>
              <a:rPr lang="en-US" sz="2200" dirty="0">
                <a:latin typeface="Palatino Linotype"/>
                <a:cs typeface="Palatino Linotype"/>
              </a:rPr>
              <a:t> ta </a:t>
            </a:r>
            <a:r>
              <a:rPr lang="en-US" sz="2200" dirty="0" err="1" smtClean="0">
                <a:latin typeface="Palatino Linotype"/>
                <a:cs typeface="Palatino Linotype"/>
              </a:rPr>
              <a:t>chambre</a:t>
            </a:r>
            <a:r>
              <a:rPr lang="en-US" sz="2200" dirty="0" smtClean="0">
                <a:latin typeface="Palatino Linotype"/>
                <a:cs typeface="Palatino Linotype"/>
              </a:rPr>
              <a:t> ? </a:t>
            </a:r>
            <a:endParaRPr lang="en-US" sz="2200" dirty="0">
              <a:latin typeface="Palatino Linotype"/>
              <a:cs typeface="Palatino Linotype"/>
            </a:endParaRPr>
          </a:p>
          <a:p>
            <a:pPr marL="596646" indent="-514350">
              <a:spcBef>
                <a:spcPts val="0"/>
              </a:spcBef>
              <a:spcAft>
                <a:spcPts val="1200"/>
              </a:spcAft>
              <a:buFont typeface="+mj-lt"/>
              <a:buAutoNum type="arabicPeriod"/>
            </a:pPr>
            <a:r>
              <a:rPr lang="en-US" sz="2200" dirty="0" err="1">
                <a:latin typeface="Palatino Linotype"/>
                <a:cs typeface="Palatino Linotype"/>
              </a:rPr>
              <a:t>Quels</a:t>
            </a:r>
            <a:r>
              <a:rPr lang="en-US" sz="2200" dirty="0">
                <a:latin typeface="Palatino Linotype"/>
                <a:cs typeface="Palatino Linotype"/>
              </a:rPr>
              <a:t> </a:t>
            </a:r>
            <a:r>
              <a:rPr lang="en-US" sz="2200" dirty="0" err="1">
                <a:latin typeface="Palatino Linotype"/>
                <a:cs typeface="Palatino Linotype"/>
              </a:rPr>
              <a:t>cours</a:t>
            </a:r>
            <a:r>
              <a:rPr lang="en-US" sz="2200" dirty="0">
                <a:latin typeface="Palatino Linotype"/>
                <a:cs typeface="Palatino Linotype"/>
              </a:rPr>
              <a:t> as-</a:t>
            </a:r>
            <a:r>
              <a:rPr lang="en-US" sz="2200" dirty="0" err="1" smtClean="0">
                <a:latin typeface="Palatino Linotype"/>
                <a:cs typeface="Palatino Linotype"/>
              </a:rPr>
              <a:t>tu</a:t>
            </a:r>
            <a:r>
              <a:rPr lang="en-US" sz="2200" dirty="0" smtClean="0">
                <a:latin typeface="Palatino Linotype"/>
                <a:cs typeface="Palatino Linotype"/>
              </a:rPr>
              <a:t> ?</a:t>
            </a:r>
          </a:p>
          <a:p>
            <a:pPr marL="596646" indent="-514350">
              <a:spcBef>
                <a:spcPts val="0"/>
              </a:spcBef>
              <a:spcAft>
                <a:spcPts val="1200"/>
              </a:spcAft>
              <a:buFont typeface="+mj-lt"/>
              <a:buAutoNum type="arabicPeriod"/>
            </a:pPr>
            <a:r>
              <a:rPr lang="en-US" sz="2200" dirty="0" err="1" smtClean="0">
                <a:latin typeface="Palatino Linotype"/>
                <a:cs typeface="Palatino Linotype"/>
              </a:rPr>
              <a:t>Quels</a:t>
            </a:r>
            <a:r>
              <a:rPr lang="en-US" sz="2200" dirty="0" smtClean="0">
                <a:latin typeface="Palatino Linotype"/>
                <a:cs typeface="Palatino Linotype"/>
              </a:rPr>
              <a:t> </a:t>
            </a:r>
            <a:r>
              <a:rPr lang="en-US" sz="2200" dirty="0" err="1">
                <a:latin typeface="Palatino Linotype"/>
                <a:cs typeface="Palatino Linotype"/>
              </a:rPr>
              <a:t>cours</a:t>
            </a:r>
            <a:r>
              <a:rPr lang="en-US" sz="2200" dirty="0">
                <a:latin typeface="Palatino Linotype"/>
                <a:cs typeface="Palatino Linotype"/>
              </a:rPr>
              <a:t> </a:t>
            </a:r>
            <a:r>
              <a:rPr lang="en-US" sz="2200" dirty="0" err="1">
                <a:latin typeface="Palatino Linotype"/>
                <a:cs typeface="Palatino Linotype"/>
              </a:rPr>
              <a:t>préfères-</a:t>
            </a:r>
            <a:r>
              <a:rPr lang="en-US" sz="2200" dirty="0" err="1" smtClean="0">
                <a:latin typeface="Palatino Linotype"/>
                <a:cs typeface="Palatino Linotype"/>
              </a:rPr>
              <a:t>tu</a:t>
            </a:r>
            <a:r>
              <a:rPr lang="en-US" sz="2200" dirty="0" smtClean="0">
                <a:latin typeface="Palatino Linotype"/>
                <a:cs typeface="Palatino Linotype"/>
              </a:rPr>
              <a:t> ? </a:t>
            </a:r>
          </a:p>
        </p:txBody>
      </p:sp>
      <p:sp>
        <p:nvSpPr>
          <p:cNvPr id="4" name="Content Placeholder 3"/>
          <p:cNvSpPr>
            <a:spLocks noGrp="1"/>
          </p:cNvSpPr>
          <p:nvPr>
            <p:ph sz="half" idx="2"/>
          </p:nvPr>
        </p:nvSpPr>
        <p:spPr>
          <a:xfrm>
            <a:off x="4921251" y="1148984"/>
            <a:ext cx="4012438" cy="5518516"/>
          </a:xfrm>
        </p:spPr>
        <p:txBody>
          <a:bodyPr>
            <a:noAutofit/>
          </a:bodyPr>
          <a:lstStyle/>
          <a:p>
            <a:pPr marL="596646" indent="-514350">
              <a:spcBef>
                <a:spcPts val="0"/>
              </a:spcBef>
              <a:spcAft>
                <a:spcPts val="1400"/>
              </a:spcAft>
              <a:buFont typeface="+mj-lt"/>
              <a:buAutoNum type="arabicPeriod" startAt="9"/>
            </a:pPr>
            <a:r>
              <a:rPr lang="en-US" sz="2200" dirty="0" err="1">
                <a:latin typeface="Palatino Linotype"/>
                <a:cs typeface="Palatino Linotype"/>
              </a:rPr>
              <a:t>Qu'est-ce</a:t>
            </a:r>
            <a:r>
              <a:rPr lang="en-US" sz="2200" dirty="0">
                <a:latin typeface="Palatino Linotype"/>
                <a:cs typeface="Palatino Linotype"/>
              </a:rPr>
              <a:t> </a:t>
            </a:r>
            <a:r>
              <a:rPr lang="en-US" sz="2200" dirty="0" err="1">
                <a:latin typeface="Palatino Linotype"/>
                <a:cs typeface="Palatino Linotype"/>
              </a:rPr>
              <a:t>que</a:t>
            </a:r>
            <a:r>
              <a:rPr lang="en-US" sz="2200" dirty="0">
                <a:latin typeface="Palatino Linotype"/>
                <a:cs typeface="Palatino Linotype"/>
              </a:rPr>
              <a:t> </a:t>
            </a:r>
            <a:r>
              <a:rPr lang="en-US" sz="2200" dirty="0" err="1">
                <a:latin typeface="Palatino Linotype"/>
                <a:cs typeface="Palatino Linotype"/>
              </a:rPr>
              <a:t>tu</a:t>
            </a:r>
            <a:r>
              <a:rPr lang="en-US" sz="2200" dirty="0">
                <a:latin typeface="Palatino Linotype"/>
                <a:cs typeface="Palatino Linotype"/>
              </a:rPr>
              <a:t> </a:t>
            </a:r>
            <a:r>
              <a:rPr lang="en-US" sz="2200" dirty="0" err="1">
                <a:latin typeface="Palatino Linotype"/>
                <a:cs typeface="Palatino Linotype"/>
              </a:rPr>
              <a:t>aimes</a:t>
            </a:r>
            <a:r>
              <a:rPr lang="en-US" sz="2200" dirty="0">
                <a:latin typeface="Palatino Linotype"/>
                <a:cs typeface="Palatino Linotype"/>
              </a:rPr>
              <a:t> faire ?</a:t>
            </a:r>
          </a:p>
          <a:p>
            <a:pPr marL="596646" indent="-514350">
              <a:spcBef>
                <a:spcPts val="0"/>
              </a:spcBef>
              <a:spcAft>
                <a:spcPts val="1400"/>
              </a:spcAft>
              <a:buFont typeface="+mj-lt"/>
              <a:buAutoNum type="arabicPeriod" startAt="9"/>
            </a:pPr>
            <a:r>
              <a:rPr lang="en-US" sz="2200" dirty="0" err="1" smtClean="0">
                <a:latin typeface="Palatino Linotype"/>
                <a:cs typeface="Palatino Linotype"/>
              </a:rPr>
              <a:t>Qu’est</a:t>
            </a:r>
            <a:r>
              <a:rPr lang="en-US" sz="2200" dirty="0" err="1">
                <a:latin typeface="Palatino Linotype"/>
                <a:cs typeface="Palatino Linotype"/>
              </a:rPr>
              <a:t>-ce</a:t>
            </a:r>
            <a:r>
              <a:rPr lang="en-US" sz="2200" dirty="0">
                <a:latin typeface="Palatino Linotype"/>
                <a:cs typeface="Palatino Linotype"/>
              </a:rPr>
              <a:t> </a:t>
            </a:r>
            <a:r>
              <a:rPr lang="en-US" sz="2200" dirty="0" err="1">
                <a:latin typeface="Palatino Linotype"/>
                <a:cs typeface="Palatino Linotype"/>
              </a:rPr>
              <a:t>que</a:t>
            </a:r>
            <a:r>
              <a:rPr lang="en-US" sz="2200" dirty="0">
                <a:latin typeface="Palatino Linotype"/>
                <a:cs typeface="Palatino Linotype"/>
              </a:rPr>
              <a:t> </a:t>
            </a:r>
            <a:r>
              <a:rPr lang="en-US" sz="2200" dirty="0" err="1">
                <a:latin typeface="Palatino Linotype"/>
                <a:cs typeface="Palatino Linotype"/>
              </a:rPr>
              <a:t>tu</a:t>
            </a:r>
            <a:r>
              <a:rPr lang="en-US" sz="2200" dirty="0">
                <a:latin typeface="Palatino Linotype"/>
                <a:cs typeface="Palatino Linotype"/>
              </a:rPr>
              <a:t> </a:t>
            </a:r>
            <a:r>
              <a:rPr lang="en-US" sz="2200" dirty="0" err="1">
                <a:latin typeface="Palatino Linotype"/>
                <a:cs typeface="Palatino Linotype"/>
              </a:rPr>
              <a:t>détestes</a:t>
            </a:r>
            <a:r>
              <a:rPr lang="en-US" sz="2200" dirty="0">
                <a:latin typeface="Palatino Linotype"/>
                <a:cs typeface="Palatino Linotype"/>
              </a:rPr>
              <a:t> faire ?</a:t>
            </a:r>
          </a:p>
          <a:p>
            <a:pPr marL="596646" indent="-514350">
              <a:spcBef>
                <a:spcPts val="0"/>
              </a:spcBef>
              <a:spcAft>
                <a:spcPts val="1400"/>
              </a:spcAft>
              <a:buFont typeface="+mj-lt"/>
              <a:buAutoNum type="arabicPeriod" startAt="9"/>
            </a:pPr>
            <a:r>
              <a:rPr lang="en-US" sz="2200" dirty="0" err="1">
                <a:latin typeface="Palatino Linotype"/>
                <a:cs typeface="Palatino Linotype"/>
              </a:rPr>
              <a:t>Qu'est-ce</a:t>
            </a:r>
            <a:r>
              <a:rPr lang="en-US" sz="2200" dirty="0">
                <a:latin typeface="Palatino Linotype"/>
                <a:cs typeface="Palatino Linotype"/>
              </a:rPr>
              <a:t> </a:t>
            </a:r>
            <a:r>
              <a:rPr lang="en-US" sz="2200" dirty="0" err="1">
                <a:latin typeface="Palatino Linotype"/>
                <a:cs typeface="Palatino Linotype"/>
              </a:rPr>
              <a:t>que</a:t>
            </a:r>
            <a:r>
              <a:rPr lang="en-US" sz="2200" dirty="0">
                <a:latin typeface="Palatino Linotype"/>
                <a:cs typeface="Palatino Linotype"/>
              </a:rPr>
              <a:t> </a:t>
            </a:r>
            <a:r>
              <a:rPr lang="en-US" sz="2200" dirty="0" err="1">
                <a:latin typeface="Palatino Linotype"/>
                <a:cs typeface="Palatino Linotype"/>
              </a:rPr>
              <a:t>tu</a:t>
            </a:r>
            <a:r>
              <a:rPr lang="en-US" sz="2200" dirty="0">
                <a:latin typeface="Palatino Linotype"/>
                <a:cs typeface="Palatino Linotype"/>
              </a:rPr>
              <a:t> </a:t>
            </a:r>
            <a:r>
              <a:rPr lang="en-US" sz="2200" dirty="0" err="1">
                <a:latin typeface="Palatino Linotype"/>
                <a:cs typeface="Palatino Linotype"/>
              </a:rPr>
              <a:t>aimes</a:t>
            </a:r>
            <a:r>
              <a:rPr lang="en-US" sz="2200" dirty="0">
                <a:latin typeface="Palatino Linotype"/>
                <a:cs typeface="Palatino Linotype"/>
              </a:rPr>
              <a:t> manger et </a:t>
            </a:r>
            <a:r>
              <a:rPr lang="en-US" sz="2200" dirty="0" err="1">
                <a:latin typeface="Palatino Linotype"/>
                <a:cs typeface="Palatino Linotype"/>
              </a:rPr>
              <a:t>boire</a:t>
            </a:r>
            <a:r>
              <a:rPr lang="en-US" sz="2200" dirty="0">
                <a:latin typeface="Palatino Linotype"/>
                <a:cs typeface="Palatino Linotype"/>
              </a:rPr>
              <a:t> ? </a:t>
            </a:r>
          </a:p>
          <a:p>
            <a:pPr marL="596646" indent="-514350">
              <a:spcBef>
                <a:spcPts val="0"/>
              </a:spcBef>
              <a:spcAft>
                <a:spcPts val="1400"/>
              </a:spcAft>
              <a:buFont typeface="+mj-lt"/>
              <a:buAutoNum type="arabicPeriod" startAt="9"/>
            </a:pPr>
            <a:r>
              <a:rPr lang="en-US" sz="2200" dirty="0" err="1">
                <a:latin typeface="Palatino Linotype"/>
                <a:cs typeface="Palatino Linotype"/>
              </a:rPr>
              <a:t>Quelle</a:t>
            </a:r>
            <a:r>
              <a:rPr lang="en-US" sz="2200" dirty="0">
                <a:latin typeface="Palatino Linotype"/>
                <a:cs typeface="Palatino Linotype"/>
              </a:rPr>
              <a:t> </a:t>
            </a:r>
            <a:r>
              <a:rPr lang="en-US" sz="2200" dirty="0" err="1">
                <a:latin typeface="Palatino Linotype"/>
                <a:cs typeface="Palatino Linotype"/>
              </a:rPr>
              <a:t>heure</a:t>
            </a:r>
            <a:r>
              <a:rPr lang="en-US" sz="2200" dirty="0">
                <a:latin typeface="Palatino Linotype"/>
                <a:cs typeface="Palatino Linotype"/>
              </a:rPr>
              <a:t> </a:t>
            </a:r>
            <a:r>
              <a:rPr lang="en-US" sz="2200" dirty="0" err="1">
                <a:latin typeface="Palatino Linotype"/>
                <a:cs typeface="Palatino Linotype"/>
              </a:rPr>
              <a:t>est-il</a:t>
            </a:r>
            <a:r>
              <a:rPr lang="en-US" sz="2200" dirty="0">
                <a:latin typeface="Palatino Linotype"/>
                <a:cs typeface="Palatino Linotype"/>
              </a:rPr>
              <a:t> ?</a:t>
            </a:r>
          </a:p>
          <a:p>
            <a:pPr marL="596646" indent="-514350">
              <a:spcBef>
                <a:spcPts val="0"/>
              </a:spcBef>
              <a:spcAft>
                <a:spcPts val="1400"/>
              </a:spcAft>
              <a:buFont typeface="+mj-lt"/>
              <a:buAutoNum type="arabicPeriod" startAt="9"/>
            </a:pPr>
            <a:r>
              <a:rPr lang="en-US" sz="2200" dirty="0" err="1">
                <a:latin typeface="Palatino Linotype"/>
                <a:cs typeface="Palatino Linotype"/>
              </a:rPr>
              <a:t>Quel</a:t>
            </a:r>
            <a:r>
              <a:rPr lang="en-US" sz="2200" dirty="0">
                <a:latin typeface="Palatino Linotype"/>
                <a:cs typeface="Palatino Linotype"/>
              </a:rPr>
              <a:t> jour </a:t>
            </a:r>
            <a:r>
              <a:rPr lang="en-US" sz="2200" dirty="0" err="1">
                <a:latin typeface="Palatino Linotype"/>
                <a:cs typeface="Palatino Linotype"/>
              </a:rPr>
              <a:t>sommes</a:t>
            </a:r>
            <a:r>
              <a:rPr lang="en-US" sz="2200" dirty="0">
                <a:latin typeface="Palatino Linotype"/>
                <a:cs typeface="Palatino Linotype"/>
              </a:rPr>
              <a:t>-nous ?/ </a:t>
            </a:r>
            <a:r>
              <a:rPr lang="en-US" sz="2200" dirty="0" err="1">
                <a:latin typeface="Palatino Linotype"/>
                <a:cs typeface="Palatino Linotype"/>
              </a:rPr>
              <a:t>Quelle</a:t>
            </a:r>
            <a:r>
              <a:rPr lang="en-US" sz="2200" dirty="0">
                <a:latin typeface="Palatino Linotype"/>
                <a:cs typeface="Palatino Linotype"/>
              </a:rPr>
              <a:t> </a:t>
            </a:r>
            <a:r>
              <a:rPr lang="en-US" sz="2200" dirty="0" err="1">
                <a:latin typeface="Palatino Linotype"/>
                <a:cs typeface="Palatino Linotype"/>
              </a:rPr>
              <a:t>est</a:t>
            </a:r>
            <a:r>
              <a:rPr lang="en-US" sz="2200" dirty="0">
                <a:latin typeface="Palatino Linotype"/>
                <a:cs typeface="Palatino Linotype"/>
              </a:rPr>
              <a:t> la date ?</a:t>
            </a:r>
          </a:p>
          <a:p>
            <a:pPr marL="596646" indent="-514350">
              <a:spcBef>
                <a:spcPts val="0"/>
              </a:spcBef>
              <a:spcAft>
                <a:spcPts val="1400"/>
              </a:spcAft>
              <a:buFont typeface="+mj-lt"/>
              <a:buAutoNum type="arabicPeriod" startAt="9"/>
            </a:pPr>
            <a:r>
              <a:rPr lang="en-US" sz="2200" dirty="0" err="1">
                <a:latin typeface="Palatino Linotype"/>
                <a:cs typeface="Palatino Linotype"/>
              </a:rPr>
              <a:t>Quel</a:t>
            </a:r>
            <a:r>
              <a:rPr lang="en-US" sz="2200" dirty="0">
                <a:latin typeface="Palatino Linotype"/>
                <a:cs typeface="Palatino Linotype"/>
              </a:rPr>
              <a:t> temps fait-</a:t>
            </a:r>
            <a:r>
              <a:rPr lang="en-US" sz="2200" dirty="0" err="1">
                <a:latin typeface="Palatino Linotype"/>
                <a:cs typeface="Palatino Linotype"/>
              </a:rPr>
              <a:t>il</a:t>
            </a:r>
            <a:r>
              <a:rPr lang="en-US" sz="2200" dirty="0">
                <a:latin typeface="Palatino Linotype"/>
                <a:cs typeface="Palatino Linotype"/>
              </a:rPr>
              <a:t> ?</a:t>
            </a:r>
          </a:p>
          <a:p>
            <a:pPr marL="596646" indent="-514350">
              <a:spcBef>
                <a:spcPts val="0"/>
              </a:spcBef>
              <a:spcAft>
                <a:spcPts val="1400"/>
              </a:spcAft>
              <a:buFont typeface="+mj-lt"/>
              <a:buAutoNum type="arabicPeriod" startAt="9"/>
            </a:pPr>
            <a:r>
              <a:rPr lang="en-US" sz="2200" dirty="0">
                <a:latin typeface="Palatino Linotype"/>
                <a:cs typeface="Palatino Linotype"/>
              </a:rPr>
              <a:t>Comment </a:t>
            </a:r>
            <a:r>
              <a:rPr lang="en-US" sz="2200" dirty="0" err="1">
                <a:latin typeface="Palatino Linotype"/>
                <a:cs typeface="Palatino Linotype"/>
              </a:rPr>
              <a:t>est</a:t>
            </a:r>
            <a:r>
              <a:rPr lang="en-US" sz="2200" dirty="0">
                <a:latin typeface="Palatino Linotype"/>
                <a:cs typeface="Palatino Linotype"/>
              </a:rPr>
              <a:t> ton </a:t>
            </a:r>
            <a:r>
              <a:rPr lang="en-US" sz="2200" dirty="0" err="1">
                <a:latin typeface="Palatino Linotype"/>
                <a:cs typeface="Palatino Linotype"/>
              </a:rPr>
              <a:t>ami</a:t>
            </a:r>
            <a:r>
              <a:rPr lang="en-US" sz="2200" dirty="0">
                <a:latin typeface="Palatino Linotype"/>
                <a:cs typeface="Palatino Linotype"/>
              </a:rPr>
              <a:t>(e) ?</a:t>
            </a:r>
          </a:p>
          <a:p>
            <a:pPr marL="596646" indent="-514350">
              <a:spcBef>
                <a:spcPts val="0"/>
              </a:spcBef>
              <a:spcAft>
                <a:spcPts val="1400"/>
              </a:spcAft>
              <a:buFont typeface="+mj-lt"/>
              <a:buAutoNum type="arabicPeriod" startAt="9"/>
            </a:pPr>
            <a:r>
              <a:rPr lang="en-US" sz="2200" dirty="0">
                <a:latin typeface="Palatino Linotype"/>
                <a:cs typeface="Palatino Linotype"/>
              </a:rPr>
              <a:t>Comment </a:t>
            </a:r>
            <a:r>
              <a:rPr lang="en-US" sz="2200" dirty="0" err="1">
                <a:latin typeface="Palatino Linotype"/>
                <a:cs typeface="Palatino Linotype"/>
              </a:rPr>
              <a:t>est</a:t>
            </a:r>
            <a:r>
              <a:rPr lang="en-US" sz="2200" dirty="0">
                <a:latin typeface="Palatino Linotype"/>
                <a:cs typeface="Palatino Linotype"/>
              </a:rPr>
              <a:t> ta </a:t>
            </a:r>
            <a:r>
              <a:rPr lang="en-US" sz="2200" dirty="0" err="1">
                <a:latin typeface="Palatino Linotype"/>
                <a:cs typeface="Palatino Linotype"/>
              </a:rPr>
              <a:t>famille</a:t>
            </a:r>
            <a:r>
              <a:rPr lang="en-US" sz="2200" dirty="0">
                <a:latin typeface="Palatino Linotype"/>
                <a:cs typeface="Palatino Linotype"/>
              </a:rPr>
              <a:t> ? </a:t>
            </a:r>
          </a:p>
        </p:txBody>
      </p:sp>
    </p:spTree>
    <p:extLst>
      <p:ext uri="{BB962C8B-B14F-4D97-AF65-F5344CB8AC3E}">
        <p14:creationId xmlns:p14="http://schemas.microsoft.com/office/powerpoint/2010/main" val="9909017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 calcmode="lin" valueType="num">
                                      <p:cBhvr additive="base">
                                        <p:cTn id="9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 calcmode="lin" valueType="num">
                                      <p:cBhvr additive="base">
                                        <p:cTn id="9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anim calcmode="lin" valueType="num">
                                      <p:cBhvr additive="base">
                                        <p:cTn id="10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18492</TotalTime>
  <Words>1190</Words>
  <Application>Microsoft Macintosh PowerPoint</Application>
  <PresentationFormat>On-screen Show (4:3)</PresentationFormat>
  <Paragraphs>294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Solstice</vt:lpstr>
      <vt:lpstr>Français 1</vt:lpstr>
      <vt:lpstr>la semaine numéro seize:  27/11 – 1/12 nous sommes vendredi, le premier décembre deux mille dix-sept</vt:lpstr>
      <vt:lpstr>la semaine numéro seize:  27/11 – 1/12 nous sommes vendredi, le premier décembre deux mille dix-sept</vt:lpstr>
      <vt:lpstr>la semaine numéro dix-sept:  4/12 – 8/12 nous sommes lundi, le quatre décembre deux mille dix-sept</vt:lpstr>
      <vt:lpstr>la semaine numéro dix-sept:  4/12 – 8/12 nous sommes lundi, le quatre décembre deux mille dix-sept</vt:lpstr>
      <vt:lpstr>la semaine numéro dix-sept:  4/12 – 8/12 nous sommes lundi, le quatre décembre deux mille dix-sept</vt:lpstr>
      <vt:lpstr>la semaine numéro dix-sept:  4/12 – 8/12 nous sommes mardi, le cinq décembre deux mille dix-sept</vt:lpstr>
      <vt:lpstr>la semaine numéro dix-sept:  4/12 – 8/12 nous sommes mardi, le cinq décembre deux mille dix-sept</vt:lpstr>
      <vt:lpstr>la semaine numéro dix-sept:  4/12 – 8/12 nous sommes mercredi, le six décembre deux mille dix-sept</vt:lpstr>
      <vt:lpstr>la semaine numéro dix-sept:  4/12 – 8/12 nous sommes mercredi, le six décembre deux mille dix-sept</vt:lpstr>
      <vt:lpstr>la semaine numéro dix-sept:  4/12 – 8/12 nous sommes jeudi, le sept décembre deux mille dix-sept</vt:lpstr>
      <vt:lpstr>la semaine numéro dix-sept:  4/12 – 8/12 nous sommes jeudi, le sept décembre deux mille dix-sept</vt:lpstr>
      <vt:lpstr>la semaine numéro dix-sept:  4/12 – 8/12 nous sommes vendredi, le huit décembre deux mille dix-sept</vt:lpstr>
      <vt:lpstr>la semaine numéro dix-sept:  4/12 – 8/12 nous sommes vendredi, le huit décembre deux mille dix-sept</vt:lpstr>
      <vt:lpstr>la semaine numéro dix-huit:  11/12 – 15/12 nous sommes lundi, le onze décembre deux mille dix-sept</vt:lpstr>
      <vt:lpstr>la semaine numéro dix-huit:  11/12 – 15/12 nous sommes lundi, le onze décembre deux mille dix-sept</vt:lpstr>
      <vt:lpstr>la semaine numéro dix-huit:  11/12 – 15/12 nous sommes mardi, le douze décembre deux mille dix-sept</vt:lpstr>
      <vt:lpstr>la semaine numéro dix-huit:  11/12 – 15/12 nous sommes mardi, le douze décembre deux mille dix-sept</vt:lpstr>
      <vt:lpstr>la semaine numéro dix-huit:  11/12 – 15/12 nous sommes mercredi, le treize décembre deux mille dix-sept</vt:lpstr>
      <vt:lpstr>la semaine numéro dix-huit:  11/12 – 15/12 nous sommes mercredi, le treize décembre deux mille dix-sept</vt:lpstr>
      <vt:lpstr>la semaine numéro dix-huit:  11/12 – 15/12 nous sommes jeudi, le quatorze décembre deux mille dix-sept</vt:lpstr>
      <vt:lpstr>la semaine numéro dix-huit:  11/12 – 15/12 nous sommes jeudi, le quatorze décembre deux mille dix-sept</vt:lpstr>
      <vt:lpstr>la semaine numéro dix-huit:  11/12 – 15/12 nous sommes vendredi, le quinze décembre deux mille dix-sept</vt:lpstr>
      <vt:lpstr>la semaine numéro dix-huit:  11/12 – 15/12 nous sommes vendredi, le quinze décembre deux mille dix-sept</vt:lpstr>
      <vt:lpstr>PowerPoint Presentation</vt:lpstr>
      <vt:lpstr>la semaine numéro dix-huit:  12/12 – 15/12 le quatorze décembre deux mille seize</vt:lpstr>
      <vt:lpstr>PowerPoint Presentation</vt:lpstr>
      <vt:lpstr>la semaine numéro dix-huit:  12/12 – 15/12 le quinze décembre deux mille seize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 1</dc:title>
  <dc:creator>Tara Thiesmeyer</dc:creator>
  <cp:lastModifiedBy>Tara Thiesmeyer</cp:lastModifiedBy>
  <cp:revision>104</cp:revision>
  <cp:lastPrinted>2017-12-14T07:26:42Z</cp:lastPrinted>
  <dcterms:created xsi:type="dcterms:W3CDTF">2016-06-30T05:32:29Z</dcterms:created>
  <dcterms:modified xsi:type="dcterms:W3CDTF">2017-12-14T07:27:07Z</dcterms:modified>
</cp:coreProperties>
</file>