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sldIdLst>
    <p:sldId id="256" r:id="rId2"/>
    <p:sldId id="257" r:id="rId3"/>
    <p:sldId id="289" r:id="rId4"/>
    <p:sldId id="258" r:id="rId5"/>
    <p:sldId id="287" r:id="rId6"/>
    <p:sldId id="259" r:id="rId7"/>
    <p:sldId id="260" r:id="rId8"/>
    <p:sldId id="261" r:id="rId9"/>
    <p:sldId id="262" r:id="rId10"/>
    <p:sldId id="263" r:id="rId11"/>
    <p:sldId id="267" r:id="rId12"/>
    <p:sldId id="265" r:id="rId13"/>
    <p:sldId id="266" r:id="rId14"/>
    <p:sldId id="268" r:id="rId15"/>
    <p:sldId id="269" r:id="rId16"/>
    <p:sldId id="270" r:id="rId17"/>
    <p:sldId id="264" r:id="rId18"/>
    <p:sldId id="281" r:id="rId19"/>
    <p:sldId id="272" r:id="rId20"/>
    <p:sldId id="283" r:id="rId21"/>
    <p:sldId id="282" r:id="rId22"/>
    <p:sldId id="273" r:id="rId23"/>
    <p:sldId id="285" r:id="rId24"/>
    <p:sldId id="280" r:id="rId25"/>
    <p:sldId id="271" r:id="rId26"/>
    <p:sldId id="284" r:id="rId27"/>
    <p:sldId id="275" r:id="rId28"/>
    <p:sldId id="276" r:id="rId29"/>
    <p:sldId id="279" r:id="rId30"/>
    <p:sldId id="274" r:id="rId31"/>
    <p:sldId id="277" r:id="rId32"/>
    <p:sldId id="278" r:id="rId33"/>
    <p:sldId id="286" r:id="rId34"/>
    <p:sldId id="288" r:id="rId35"/>
    <p:sldId id="290" r:id="rId36"/>
    <p:sldId id="291" r:id="rId37"/>
    <p:sldId id="292"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82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612EFBF0-3E13-B84B-B2DE-39788CF44746}" type="datetimeFigureOut">
              <a:rPr lang="en-US" smtClean="0"/>
              <a:t>5/16/18</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612EFBF0-3E13-B84B-B2DE-39788CF44746}" type="datetimeFigureOut">
              <a:rPr lang="en-US" smtClean="0"/>
              <a:t>5/16/18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F7814-32BE-D748-BB2D-B7C2E85661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612EFBF0-3E13-B84B-B2DE-39788CF44746}" type="datetimeFigureOut">
              <a:rPr lang="en-US" smtClean="0"/>
              <a:t>5/16/18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F7814-32BE-D748-BB2D-B7C2E856611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2EFBF0-3E13-B84B-B2DE-39788CF44746}" type="datetimeFigureOut">
              <a:rPr lang="en-US" smtClean="0"/>
              <a:t>5/16/18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F7814-32BE-D748-BB2D-B7C2E8566114}"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2EFBF0-3E13-B84B-B2DE-39788CF44746}" type="datetimeFigureOut">
              <a:rPr lang="en-US" smtClean="0"/>
              <a:t>5/16/18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F7814-32BE-D748-BB2D-B7C2E85661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2EFBF0-3E13-B84B-B2DE-39788CF44746}" type="datetimeFigureOut">
              <a:rPr lang="en-US" smtClean="0"/>
              <a:t>5/16/18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F7814-32BE-D748-BB2D-B7C2E85661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612EFBF0-3E13-B84B-B2DE-39788CF44746}" type="datetimeFigureOut">
              <a:rPr lang="en-US" smtClean="0"/>
              <a:t>5/16/18</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2EFBF0-3E13-B84B-B2DE-39788CF44746}" type="datetimeFigureOut">
              <a:rPr lang="en-US" smtClean="0"/>
              <a:t>5/16/18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F7814-32BE-D748-BB2D-B7C2E8566114}" type="slidenum">
              <a:rPr lang="en-US" smtClean="0"/>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12EFBF0-3E13-B84B-B2DE-39788CF44746}" type="datetimeFigureOut">
              <a:rPr lang="en-US" smtClean="0"/>
              <a:t>5/16/18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F7814-32BE-D748-BB2D-B7C2E85661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12EFBF0-3E13-B84B-B2DE-39788CF44746}" type="datetimeFigureOut">
              <a:rPr lang="en-US" smtClean="0"/>
              <a:t>5/16/18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5F7814-32BE-D748-BB2D-B7C2E8566114}" type="slidenum">
              <a:rPr lang="en-US" smtClean="0"/>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12EFBF0-3E13-B84B-B2DE-39788CF44746}" type="datetimeFigureOut">
              <a:rPr lang="en-US" smtClean="0"/>
              <a:t>5/16/18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5F7814-32BE-D748-BB2D-B7C2E85661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612EFBF0-3E13-B84B-B2DE-39788CF44746}" type="datetimeFigureOut">
              <a:rPr lang="en-US" smtClean="0"/>
              <a:t>5/16/18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5F7814-32BE-D748-BB2D-B7C2E85661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2EFBF0-3E13-B84B-B2DE-39788CF44746}" type="datetimeFigureOut">
              <a:rPr lang="en-US" smtClean="0"/>
              <a:t>5/16/18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3EC526B6-F861-4D54-BBE9-4BB519D3F3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612EFBF0-3E13-B84B-B2DE-39788CF44746}" type="datetimeFigureOut">
              <a:rPr lang="en-US" smtClean="0"/>
              <a:t>5/16/18</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AB5F7814-32BE-D748-BB2D-B7C2E8566114}" type="slidenum">
              <a:rPr lang="en-US" smtClean="0"/>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300" dirty="0" err="1">
                <a:latin typeface="Palatino"/>
                <a:cs typeface="Palatino"/>
              </a:rPr>
              <a:t>Français</a:t>
            </a:r>
            <a:r>
              <a:rPr lang="en-US" sz="7300" dirty="0">
                <a:latin typeface="Palatino"/>
                <a:cs typeface="Palatino"/>
              </a:rPr>
              <a:t> AP </a:t>
            </a:r>
            <a:r>
              <a:rPr lang="en-US" dirty="0">
                <a:latin typeface="Palatino"/>
                <a:cs typeface="Palatino"/>
              </a:rPr>
              <a:t/>
            </a:r>
            <a:br>
              <a:rPr lang="en-US" dirty="0">
                <a:latin typeface="Palatino"/>
                <a:cs typeface="Palatino"/>
              </a:rPr>
            </a:br>
            <a:r>
              <a:rPr lang="en-US" sz="6000" i="1" dirty="0">
                <a:latin typeface="Palatino"/>
                <a:cs typeface="Palatino"/>
              </a:rPr>
              <a:t>Pour Commencer</a:t>
            </a:r>
            <a:endParaRPr lang="en-US" sz="6000" dirty="0"/>
          </a:p>
        </p:txBody>
      </p:sp>
      <p:sp>
        <p:nvSpPr>
          <p:cNvPr id="3" name="Subtitle 2"/>
          <p:cNvSpPr>
            <a:spLocks noGrp="1"/>
          </p:cNvSpPr>
          <p:nvPr>
            <p:ph type="subTitle" idx="1"/>
          </p:nvPr>
        </p:nvSpPr>
        <p:spPr/>
        <p:txBody>
          <a:bodyPr/>
          <a:lstStyle/>
          <a:p>
            <a:r>
              <a:rPr lang="en-US" dirty="0" smtClean="0">
                <a:latin typeface="Palatino"/>
                <a:cs typeface="Palatino"/>
              </a:rPr>
              <a:t>le </a:t>
            </a:r>
            <a:r>
              <a:rPr lang="en-US" dirty="0" err="1" smtClean="0">
                <a:latin typeface="Palatino"/>
                <a:cs typeface="Palatino"/>
              </a:rPr>
              <a:t>mois</a:t>
            </a:r>
            <a:r>
              <a:rPr lang="en-US" dirty="0" smtClean="0">
                <a:latin typeface="Palatino"/>
                <a:cs typeface="Palatino"/>
              </a:rPr>
              <a:t> de </a:t>
            </a:r>
            <a:r>
              <a:rPr lang="en-US" dirty="0" err="1" smtClean="0">
                <a:latin typeface="Palatino"/>
                <a:cs typeface="Palatino"/>
              </a:rPr>
              <a:t>mai</a:t>
            </a:r>
            <a:endParaRPr lang="en-US" dirty="0">
              <a:latin typeface="Palatino"/>
              <a:cs typeface="Palatino"/>
            </a:endParaRPr>
          </a:p>
        </p:txBody>
      </p:sp>
    </p:spTree>
    <p:extLst>
      <p:ext uri="{BB962C8B-B14F-4D97-AF65-F5344CB8AC3E}">
        <p14:creationId xmlns:p14="http://schemas.microsoft.com/office/powerpoint/2010/main" val="107906814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jeudi</a:t>
            </a:r>
            <a:r>
              <a:rPr lang="en-US" sz="2400" dirty="0">
                <a:latin typeface="Palatino Linotype"/>
                <a:cs typeface="Palatino Linotype"/>
              </a:rPr>
              <a:t>, le dix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272165" y="1647885"/>
            <a:ext cx="4203443" cy="4943656"/>
          </a:xfrm>
        </p:spPr>
        <p:txBody>
          <a:bodyPr>
            <a:noAutofit/>
          </a:bodyPr>
          <a:lstStyle/>
          <a:p>
            <a:pPr marL="0" indent="0">
              <a:spcBef>
                <a:spcPts val="1800"/>
              </a:spcBef>
              <a:buNone/>
            </a:pPr>
            <a:r>
              <a:rPr lang="en-US" sz="2200" b="1" i="1" dirty="0">
                <a:solidFill>
                  <a:srgbClr val="0000FF"/>
                </a:solidFill>
                <a:latin typeface="Palatino Linotype"/>
                <a:cs typeface="Palatino Linotype"/>
              </a:rPr>
              <a:t>L</a:t>
            </a:r>
            <a:r>
              <a:rPr lang="en-US" sz="2200" b="1" i="1" dirty="0" smtClean="0">
                <a:solidFill>
                  <a:srgbClr val="0000FF"/>
                </a:solidFill>
                <a:latin typeface="Palatino Linotype"/>
                <a:cs typeface="Palatino Linotype"/>
              </a:rPr>
              <a:t>es mots du jour:</a:t>
            </a:r>
          </a:p>
          <a:p>
            <a:pPr>
              <a:spcBef>
                <a:spcPts val="1800"/>
              </a:spcBef>
            </a:pPr>
            <a:r>
              <a:rPr lang="fr-FR" sz="2200" dirty="0" smtClean="0">
                <a:solidFill>
                  <a:srgbClr val="000000"/>
                </a:solidFill>
                <a:latin typeface="Palatino Linotype"/>
                <a:cs typeface="Palatino Linotype"/>
              </a:rPr>
              <a:t>l’adresse (f)	 	</a:t>
            </a:r>
            <a:r>
              <a:rPr lang="fr-FR" sz="2200" i="1" dirty="0" err="1" smtClean="0">
                <a:solidFill>
                  <a:srgbClr val="0000FF"/>
                </a:solidFill>
                <a:latin typeface="Palatino Linotype"/>
                <a:cs typeface="Palatino Linotype"/>
              </a:rPr>
              <a:t>address</a:t>
            </a:r>
            <a:endParaRPr lang="en-US" sz="2200" i="1" dirty="0" smtClean="0">
              <a:solidFill>
                <a:srgbClr val="0000FF"/>
              </a:solidFill>
              <a:latin typeface="Palatino Linotype"/>
              <a:cs typeface="Palatino Linotype"/>
            </a:endParaRPr>
          </a:p>
          <a:p>
            <a:pPr>
              <a:spcBef>
                <a:spcPts val="1800"/>
              </a:spcBef>
            </a:pPr>
            <a:r>
              <a:rPr lang="fr-FR" sz="2200" dirty="0" smtClean="0">
                <a:solidFill>
                  <a:srgbClr val="000000"/>
                </a:solidFill>
                <a:latin typeface="Palatino Linotype"/>
                <a:cs typeface="Palatino Linotype"/>
              </a:rPr>
              <a:t>l’</a:t>
            </a:r>
            <a:r>
              <a:rPr lang="fr-FR" sz="2200" dirty="0" err="1" smtClean="0">
                <a:solidFill>
                  <a:srgbClr val="000000"/>
                </a:solidFill>
                <a:latin typeface="Palatino Linotype"/>
                <a:cs typeface="Palatino Linotype"/>
              </a:rPr>
              <a:t>aerogramme</a:t>
            </a:r>
            <a:r>
              <a:rPr lang="fr-FR" sz="2200" dirty="0" smtClean="0">
                <a:solidFill>
                  <a:srgbClr val="000000"/>
                </a:solidFill>
                <a:latin typeface="Palatino Linotype"/>
                <a:cs typeface="Palatino Linotype"/>
              </a:rPr>
              <a:t> (m) </a:t>
            </a:r>
            <a:r>
              <a:rPr lang="fr-FR" sz="2200" i="1" dirty="0" err="1" smtClean="0">
                <a:solidFill>
                  <a:srgbClr val="0000FF"/>
                </a:solidFill>
                <a:latin typeface="Palatino Linotype"/>
                <a:cs typeface="Palatino Linotype"/>
              </a:rPr>
              <a:t>airmail</a:t>
            </a:r>
            <a:r>
              <a:rPr lang="fr-FR" sz="2200" i="1" dirty="0" smtClean="0">
                <a:solidFill>
                  <a:srgbClr val="0000FF"/>
                </a:solidFill>
                <a:latin typeface="Palatino Linotype"/>
                <a:cs typeface="Palatino Linotype"/>
              </a:rPr>
              <a:t> 			</a:t>
            </a:r>
            <a:r>
              <a:rPr lang="fr-FR" sz="2200" i="1" dirty="0" err="1" smtClean="0">
                <a:solidFill>
                  <a:srgbClr val="0000FF"/>
                </a:solidFill>
                <a:latin typeface="Palatino Linotype"/>
                <a:cs typeface="Palatino Linotype"/>
              </a:rPr>
              <a:t>letter</a:t>
            </a:r>
            <a:endParaRPr lang="en-US" sz="2200" i="1" dirty="0" smtClean="0">
              <a:solidFill>
                <a:srgbClr val="0000FF"/>
              </a:solidFill>
              <a:latin typeface="Palatino Linotype"/>
              <a:cs typeface="Palatino Linotype"/>
            </a:endParaRPr>
          </a:p>
          <a:p>
            <a:pPr>
              <a:spcBef>
                <a:spcPts val="1800"/>
              </a:spcBef>
            </a:pPr>
            <a:r>
              <a:rPr lang="fr-FR" sz="2200" dirty="0" smtClean="0">
                <a:solidFill>
                  <a:srgbClr val="000000"/>
                </a:solidFill>
                <a:latin typeface="Palatino Linotype"/>
                <a:cs typeface="Palatino Linotype"/>
              </a:rPr>
              <a:t>la boite aux lettres </a:t>
            </a:r>
            <a:r>
              <a:rPr lang="fr-FR" sz="2200" i="1" dirty="0" err="1" smtClean="0">
                <a:solidFill>
                  <a:srgbClr val="0000FF"/>
                </a:solidFill>
                <a:latin typeface="Palatino Linotype"/>
                <a:cs typeface="Palatino Linotype"/>
              </a:rPr>
              <a:t>mailbox</a:t>
            </a:r>
            <a:endParaRPr lang="en-US" sz="2200" i="1" dirty="0" smtClean="0">
              <a:solidFill>
                <a:srgbClr val="0000FF"/>
              </a:solidFill>
              <a:latin typeface="Palatino Linotype"/>
              <a:cs typeface="Palatino Linotype"/>
            </a:endParaRPr>
          </a:p>
          <a:p>
            <a:pPr>
              <a:spcBef>
                <a:spcPts val="1800"/>
              </a:spcBef>
            </a:pPr>
            <a:r>
              <a:rPr lang="fr-FR" sz="2200" dirty="0" smtClean="0">
                <a:solidFill>
                  <a:srgbClr val="000000"/>
                </a:solidFill>
                <a:latin typeface="Palatino Linotype"/>
                <a:cs typeface="Palatino Linotype"/>
              </a:rPr>
              <a:t>le bureau de poste </a:t>
            </a:r>
            <a:r>
              <a:rPr lang="fr-FR" sz="2200" i="1" dirty="0" smtClean="0">
                <a:solidFill>
                  <a:srgbClr val="0000FF"/>
                </a:solidFill>
                <a:latin typeface="Palatino Linotype"/>
                <a:cs typeface="Palatino Linotype"/>
              </a:rPr>
              <a:t>mail box</a:t>
            </a:r>
            <a:endParaRPr lang="en-US" sz="2200" i="1" dirty="0" smtClean="0">
              <a:solidFill>
                <a:srgbClr val="0000FF"/>
              </a:solidFill>
              <a:latin typeface="Palatino Linotype"/>
              <a:cs typeface="Palatino Linotype"/>
            </a:endParaRPr>
          </a:p>
          <a:p>
            <a:pPr>
              <a:spcBef>
                <a:spcPts val="1800"/>
              </a:spcBef>
            </a:pPr>
            <a:r>
              <a:rPr lang="fr-FR" sz="2200" dirty="0" smtClean="0">
                <a:solidFill>
                  <a:srgbClr val="000000"/>
                </a:solidFill>
                <a:latin typeface="Palatino Linotype"/>
                <a:cs typeface="Palatino Linotype"/>
              </a:rPr>
              <a:t>la carte postale	 </a:t>
            </a:r>
            <a:r>
              <a:rPr lang="fr-FR" sz="2200" i="1" dirty="0" smtClean="0">
                <a:solidFill>
                  <a:srgbClr val="0000FF"/>
                </a:solidFill>
                <a:latin typeface="Palatino Linotype"/>
                <a:cs typeface="Palatino Linotype"/>
              </a:rPr>
              <a:t>post </a:t>
            </a:r>
            <a:r>
              <a:rPr lang="fr-FR" sz="2200" i="1" dirty="0" err="1" smtClean="0">
                <a:solidFill>
                  <a:srgbClr val="0000FF"/>
                </a:solidFill>
                <a:latin typeface="Palatino Linotype"/>
                <a:cs typeface="Palatino Linotype"/>
              </a:rPr>
              <a:t>card</a:t>
            </a:r>
            <a:endParaRPr lang="en-US" sz="2200" i="1" dirty="0" smtClean="0">
              <a:solidFill>
                <a:srgbClr val="0000FF"/>
              </a:solidFill>
              <a:latin typeface="Palatino Linotype"/>
              <a:cs typeface="Palatino Linotype"/>
            </a:endParaRPr>
          </a:p>
          <a:p>
            <a:pPr>
              <a:spcBef>
                <a:spcPts val="1800"/>
              </a:spcBef>
            </a:pPr>
            <a:r>
              <a:rPr lang="fr-FR" sz="2200" dirty="0" smtClean="0">
                <a:solidFill>
                  <a:srgbClr val="000000"/>
                </a:solidFill>
                <a:latin typeface="Palatino Linotype"/>
                <a:cs typeface="Palatino Linotype"/>
              </a:rPr>
              <a:t>le colis		 </a:t>
            </a:r>
            <a:r>
              <a:rPr lang="fr-FR" sz="2200" i="1" dirty="0" smtClean="0">
                <a:solidFill>
                  <a:srgbClr val="0000FF"/>
                </a:solidFill>
                <a:latin typeface="Palatino Linotype"/>
                <a:cs typeface="Palatino Linotype"/>
              </a:rPr>
              <a:t>package</a:t>
            </a:r>
            <a:endParaRPr lang="en-US" sz="2200" i="1" dirty="0" smtClean="0">
              <a:solidFill>
                <a:srgbClr val="0000FF"/>
              </a:solidFill>
              <a:latin typeface="Palatino Linotype"/>
              <a:cs typeface="Palatino Linotype"/>
            </a:endParaRPr>
          </a:p>
          <a:p>
            <a:pPr>
              <a:spcBef>
                <a:spcPts val="1800"/>
              </a:spcBef>
            </a:pPr>
            <a:r>
              <a:rPr lang="fr-FR" sz="2200" dirty="0" smtClean="0">
                <a:solidFill>
                  <a:srgbClr val="000000"/>
                </a:solidFill>
                <a:latin typeface="Palatino Linotype"/>
                <a:cs typeface="Palatino Linotype"/>
              </a:rPr>
              <a:t>le courrier		 </a:t>
            </a:r>
            <a:r>
              <a:rPr lang="fr-FR" sz="2200" i="1" dirty="0" smtClean="0">
                <a:solidFill>
                  <a:srgbClr val="0000FF"/>
                </a:solidFill>
                <a:latin typeface="Palatino Linotype"/>
                <a:cs typeface="Palatino Linotype"/>
              </a:rPr>
              <a:t>mail</a:t>
            </a:r>
            <a:endParaRPr lang="en-US" sz="2200" i="1" dirty="0">
              <a:solidFill>
                <a:srgbClr val="0000FF"/>
              </a:solidFill>
              <a:latin typeface="Palatino Linotype"/>
              <a:cs typeface="Palatino Linotype"/>
            </a:endParaRPr>
          </a:p>
        </p:txBody>
      </p:sp>
      <p:sp>
        <p:nvSpPr>
          <p:cNvPr id="4" name="Content Placeholder 3"/>
          <p:cNvSpPr>
            <a:spLocks noGrp="1"/>
          </p:cNvSpPr>
          <p:nvPr>
            <p:ph sz="half" idx="2"/>
          </p:nvPr>
        </p:nvSpPr>
        <p:spPr>
          <a:xfrm>
            <a:off x="4596571" y="1647885"/>
            <a:ext cx="4294164" cy="4943656"/>
          </a:xfrm>
        </p:spPr>
        <p:txBody>
          <a:bodyPr>
            <a:normAutofit fontScale="92500" lnSpcReduction="10000"/>
          </a:bodyPr>
          <a:lstStyle/>
          <a:p>
            <a:pPr>
              <a:lnSpc>
                <a:spcPct val="110000"/>
              </a:lnSpc>
              <a:spcBef>
                <a:spcPts val="1200"/>
              </a:spcBef>
            </a:pPr>
            <a:r>
              <a:rPr lang="fr-FR" dirty="0" smtClean="0">
                <a:solidFill>
                  <a:srgbClr val="000000"/>
                </a:solidFill>
                <a:latin typeface="Palatino Linotype"/>
                <a:cs typeface="Palatino Linotype"/>
              </a:rPr>
              <a:t>le distributeur automatique 		     </a:t>
            </a:r>
            <a:r>
              <a:rPr lang="fr-FR" i="1" dirty="0" err="1" smtClean="0">
                <a:solidFill>
                  <a:srgbClr val="0000FF"/>
                </a:solidFill>
                <a:latin typeface="Palatino Linotype"/>
                <a:cs typeface="Palatino Linotype"/>
              </a:rPr>
              <a:t>stamp</a:t>
            </a:r>
            <a:r>
              <a:rPr lang="fr-FR" i="1" dirty="0" smtClean="0">
                <a:solidFill>
                  <a:srgbClr val="0000FF"/>
                </a:solidFill>
                <a:latin typeface="Palatino Linotype"/>
                <a:cs typeface="Palatino Linotype"/>
              </a:rPr>
              <a:t> machine</a:t>
            </a:r>
            <a:endParaRPr lang="en-US" i="1" dirty="0" smtClean="0">
              <a:solidFill>
                <a:srgbClr val="0000FF"/>
              </a:solidFill>
              <a:latin typeface="Palatino Linotype"/>
              <a:cs typeface="Palatino Linotype"/>
            </a:endParaRPr>
          </a:p>
          <a:p>
            <a:pPr>
              <a:lnSpc>
                <a:spcPct val="110000"/>
              </a:lnSpc>
              <a:spcBef>
                <a:spcPts val="1200"/>
              </a:spcBef>
            </a:pPr>
            <a:r>
              <a:rPr lang="fr-FR" dirty="0" smtClean="0">
                <a:solidFill>
                  <a:srgbClr val="000000"/>
                </a:solidFill>
                <a:latin typeface="Palatino Linotype"/>
                <a:cs typeface="Palatino Linotype"/>
              </a:rPr>
              <a:t>l’enveloppe (f)	 </a:t>
            </a:r>
            <a:r>
              <a:rPr lang="fr-FR" i="1" dirty="0" err="1" smtClean="0">
                <a:solidFill>
                  <a:srgbClr val="0000FF"/>
                </a:solidFill>
                <a:latin typeface="Palatino Linotype"/>
                <a:cs typeface="Palatino Linotype"/>
              </a:rPr>
              <a:t>envelope</a:t>
            </a:r>
            <a:endParaRPr lang="en-US" i="1" dirty="0" smtClean="0">
              <a:solidFill>
                <a:srgbClr val="0000FF"/>
              </a:solidFill>
              <a:latin typeface="Palatino Linotype"/>
              <a:cs typeface="Palatino Linotype"/>
            </a:endParaRPr>
          </a:p>
          <a:p>
            <a:pPr>
              <a:lnSpc>
                <a:spcPct val="110000"/>
              </a:lnSpc>
              <a:spcBef>
                <a:spcPts val="1200"/>
              </a:spcBef>
            </a:pPr>
            <a:r>
              <a:rPr lang="fr-FR" dirty="0" smtClean="0">
                <a:solidFill>
                  <a:srgbClr val="000000"/>
                </a:solidFill>
                <a:latin typeface="Palatino Linotype"/>
                <a:cs typeface="Palatino Linotype"/>
              </a:rPr>
              <a:t>l’étiquette (f)	 </a:t>
            </a:r>
            <a:r>
              <a:rPr lang="fr-FR" i="1" dirty="0" smtClean="0">
                <a:solidFill>
                  <a:srgbClr val="0000FF"/>
                </a:solidFill>
                <a:latin typeface="Palatino Linotype"/>
                <a:cs typeface="Palatino Linotype"/>
              </a:rPr>
              <a:t>label</a:t>
            </a:r>
            <a:endParaRPr lang="en-US" i="1" dirty="0" smtClean="0">
              <a:solidFill>
                <a:srgbClr val="0000FF"/>
              </a:solidFill>
              <a:latin typeface="Palatino Linotype"/>
              <a:cs typeface="Palatino Linotype"/>
            </a:endParaRPr>
          </a:p>
          <a:p>
            <a:pPr>
              <a:lnSpc>
                <a:spcPct val="110000"/>
              </a:lnSpc>
              <a:spcBef>
                <a:spcPts val="1200"/>
              </a:spcBef>
            </a:pPr>
            <a:r>
              <a:rPr lang="fr-FR" dirty="0" smtClean="0">
                <a:solidFill>
                  <a:srgbClr val="000000"/>
                </a:solidFill>
                <a:latin typeface="Palatino Linotype"/>
                <a:cs typeface="Palatino Linotype"/>
              </a:rPr>
              <a:t>le facteur	          </a:t>
            </a:r>
            <a:r>
              <a:rPr lang="fr-FR" i="1" dirty="0" smtClean="0">
                <a:solidFill>
                  <a:srgbClr val="0000FF"/>
                </a:solidFill>
                <a:latin typeface="Palatino Linotype"/>
                <a:cs typeface="Palatino Linotype"/>
              </a:rPr>
              <a:t>mail carrier</a:t>
            </a:r>
            <a:endParaRPr lang="en-US" i="1" dirty="0" smtClean="0">
              <a:solidFill>
                <a:srgbClr val="0000FF"/>
              </a:solidFill>
              <a:latin typeface="Palatino Linotype"/>
              <a:cs typeface="Palatino Linotype"/>
            </a:endParaRPr>
          </a:p>
          <a:p>
            <a:pPr>
              <a:lnSpc>
                <a:spcPct val="110000"/>
              </a:lnSpc>
              <a:spcBef>
                <a:spcPts val="1200"/>
              </a:spcBef>
            </a:pPr>
            <a:r>
              <a:rPr lang="fr-FR" dirty="0" smtClean="0">
                <a:solidFill>
                  <a:srgbClr val="000000"/>
                </a:solidFill>
                <a:latin typeface="Palatino Linotype"/>
                <a:cs typeface="Palatino Linotype"/>
              </a:rPr>
              <a:t>par avion	           </a:t>
            </a:r>
            <a:r>
              <a:rPr lang="fr-FR" i="1" dirty="0" smtClean="0">
                <a:solidFill>
                  <a:srgbClr val="0000FF"/>
                </a:solidFill>
                <a:latin typeface="Palatino Linotype"/>
                <a:cs typeface="Palatino Linotype"/>
              </a:rPr>
              <a:t>by air mail</a:t>
            </a:r>
            <a:endParaRPr lang="en-US" i="1" dirty="0" smtClean="0">
              <a:solidFill>
                <a:srgbClr val="0000FF"/>
              </a:solidFill>
              <a:latin typeface="Palatino Linotype"/>
              <a:cs typeface="Palatino Linotype"/>
            </a:endParaRPr>
          </a:p>
          <a:p>
            <a:pPr>
              <a:lnSpc>
                <a:spcPct val="110000"/>
              </a:lnSpc>
              <a:spcBef>
                <a:spcPts val="1200"/>
              </a:spcBef>
            </a:pPr>
            <a:r>
              <a:rPr lang="fr-FR" dirty="0" smtClean="0">
                <a:solidFill>
                  <a:srgbClr val="000000"/>
                </a:solidFill>
                <a:latin typeface="Palatino Linotype"/>
                <a:cs typeface="Palatino Linotype"/>
              </a:rPr>
              <a:t>le postier / la postière			 </a:t>
            </a:r>
            <a:r>
              <a:rPr lang="fr-FR" i="1" dirty="0" smtClean="0">
                <a:solidFill>
                  <a:srgbClr val="0000FF"/>
                </a:solidFill>
                <a:latin typeface="Palatino Linotype"/>
                <a:cs typeface="Palatino Linotype"/>
              </a:rPr>
              <a:t>post office </a:t>
            </a:r>
            <a:r>
              <a:rPr lang="fr-FR" i="1" dirty="0" err="1" smtClean="0">
                <a:solidFill>
                  <a:srgbClr val="0000FF"/>
                </a:solidFill>
                <a:latin typeface="Palatino Linotype"/>
                <a:cs typeface="Palatino Linotype"/>
              </a:rPr>
              <a:t>worker</a:t>
            </a:r>
            <a:endParaRPr lang="en-US" i="1" dirty="0" smtClean="0">
              <a:solidFill>
                <a:srgbClr val="0000FF"/>
              </a:solidFill>
              <a:latin typeface="Palatino Linotype"/>
              <a:cs typeface="Palatino Linotype"/>
            </a:endParaRPr>
          </a:p>
          <a:p>
            <a:pPr>
              <a:lnSpc>
                <a:spcPct val="110000"/>
              </a:lnSpc>
              <a:spcBef>
                <a:spcPts val="1200"/>
              </a:spcBef>
            </a:pPr>
            <a:r>
              <a:rPr lang="fr-FR" dirty="0" smtClean="0">
                <a:solidFill>
                  <a:srgbClr val="000000"/>
                </a:solidFill>
                <a:latin typeface="Palatino Linotype"/>
                <a:cs typeface="Palatino Linotype"/>
              </a:rPr>
              <a:t>le timbre		 </a:t>
            </a:r>
            <a:r>
              <a:rPr lang="fr-FR" i="1" dirty="0" err="1" smtClean="0">
                <a:solidFill>
                  <a:srgbClr val="0000FF"/>
                </a:solidFill>
                <a:latin typeface="Palatino Linotype"/>
                <a:cs typeface="Palatino Linotype"/>
              </a:rPr>
              <a:t>stamp</a:t>
            </a:r>
            <a:endParaRPr lang="en-US" i="1" dirty="0" smtClean="0">
              <a:solidFill>
                <a:srgbClr val="0000FF"/>
              </a:solidFill>
              <a:latin typeface="Palatino Linotype"/>
              <a:cs typeface="Palatino Linotype"/>
            </a:endParaRPr>
          </a:p>
          <a:p>
            <a:pPr>
              <a:lnSpc>
                <a:spcPct val="110000"/>
              </a:lnSpc>
              <a:spcBef>
                <a:spcPts val="1200"/>
              </a:spcBef>
            </a:pPr>
            <a:r>
              <a:rPr lang="en-US" dirty="0" err="1" smtClean="0">
                <a:solidFill>
                  <a:srgbClr val="000000"/>
                </a:solidFill>
                <a:latin typeface="Palatino Linotype"/>
                <a:cs typeface="Palatino Linotype"/>
              </a:rPr>
              <a:t>arroser</a:t>
            </a:r>
            <a:r>
              <a:rPr lang="en-US" dirty="0" smtClean="0">
                <a:solidFill>
                  <a:srgbClr val="000000"/>
                </a:solidFill>
                <a:latin typeface="Palatino Linotype"/>
                <a:cs typeface="Palatino Linotype"/>
              </a:rPr>
              <a:t> les </a:t>
            </a:r>
            <a:r>
              <a:rPr lang="en-US" dirty="0" err="1" smtClean="0">
                <a:solidFill>
                  <a:srgbClr val="000000"/>
                </a:solidFill>
                <a:latin typeface="Palatino Linotype"/>
                <a:cs typeface="Palatino Linotype"/>
              </a:rPr>
              <a:t>plantes</a:t>
            </a:r>
            <a:r>
              <a:rPr lang="en-US" dirty="0">
                <a:solidFill>
                  <a:srgbClr val="000000"/>
                </a:solidFill>
                <a:latin typeface="Palatino Linotype"/>
                <a:cs typeface="Palatino Linotype"/>
              </a:rPr>
              <a:t> </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to water 			  the plants</a:t>
            </a:r>
            <a:endParaRPr lang="en-US" i="1" dirty="0">
              <a:solidFill>
                <a:srgbClr val="0000FF"/>
              </a:solidFill>
              <a:latin typeface="Palatino Linotype"/>
              <a:cs typeface="Palatino Linotype"/>
            </a:endParaRPr>
          </a:p>
        </p:txBody>
      </p:sp>
    </p:spTree>
    <p:extLst>
      <p:ext uri="{BB962C8B-B14F-4D97-AF65-F5344CB8AC3E}">
        <p14:creationId xmlns:p14="http://schemas.microsoft.com/office/powerpoint/2010/main" val="6434389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anim calcmode="lin" valueType="num">
                                      <p:cBhvr>
                                        <p:cTn id="5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 calcmode="lin" valueType="num">
                                      <p:cBhvr>
                                        <p:cTn id="6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4">
                                            <p:txEl>
                                              <p:pRg st="2" end="2"/>
                                            </p:txEl>
                                          </p:spTgt>
                                        </p:tgtEl>
                                        <p:attrNameLst>
                                          <p:attrName>style.visibility</p:attrName>
                                        </p:attrNameLst>
                                      </p:cBhvr>
                                      <p:to>
                                        <p:strVal val="visible"/>
                                      </p:to>
                                    </p:set>
                                    <p:anim calcmode="lin" valueType="num">
                                      <p:cBhvr>
                                        <p:cTn id="6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68"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4">
                                            <p:txEl>
                                              <p:pRg st="3" end="3"/>
                                            </p:txEl>
                                          </p:spTgt>
                                        </p:tgtEl>
                                        <p:attrNameLst>
                                          <p:attrName>style.visibility</p:attrName>
                                        </p:attrNameLst>
                                      </p:cBhvr>
                                      <p:to>
                                        <p:strVal val="visible"/>
                                      </p:to>
                                    </p:set>
                                    <p:anim calcmode="lin" valueType="num">
                                      <p:cBhvr>
                                        <p:cTn id="73"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74"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4">
                                            <p:txEl>
                                              <p:pRg st="4" end="4"/>
                                            </p:txEl>
                                          </p:spTgt>
                                        </p:tgtEl>
                                        <p:attrNameLst>
                                          <p:attrName>style.visibility</p:attrName>
                                        </p:attrNameLst>
                                      </p:cBhvr>
                                      <p:to>
                                        <p:strVal val="visible"/>
                                      </p:to>
                                    </p:set>
                                    <p:anim calcmode="lin" valueType="num">
                                      <p:cBhvr>
                                        <p:cTn id="79"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80"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4">
                                            <p:txEl>
                                              <p:pRg st="5" end="5"/>
                                            </p:txEl>
                                          </p:spTgt>
                                        </p:tgtEl>
                                        <p:attrNameLst>
                                          <p:attrName>style.visibility</p:attrName>
                                        </p:attrNameLst>
                                      </p:cBhvr>
                                      <p:to>
                                        <p:strVal val="visible"/>
                                      </p:to>
                                    </p:set>
                                    <p:anim calcmode="lin" valueType="num">
                                      <p:cBhvr>
                                        <p:cTn id="8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86"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4">
                                            <p:txEl>
                                              <p:pRg st="6" end="6"/>
                                            </p:txEl>
                                          </p:spTgt>
                                        </p:tgtEl>
                                        <p:attrNameLst>
                                          <p:attrName>style.visibility</p:attrName>
                                        </p:attrNameLst>
                                      </p:cBhvr>
                                      <p:to>
                                        <p:strVal val="visible"/>
                                      </p:to>
                                    </p:set>
                                    <p:anim calcmode="lin" valueType="num">
                                      <p:cBhvr>
                                        <p:cTn id="91"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92"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grpId="0" nodeType="clickEffect">
                                  <p:stCondLst>
                                    <p:cond delay="0"/>
                                  </p:stCondLst>
                                  <p:childTnLst>
                                    <p:set>
                                      <p:cBhvr>
                                        <p:cTn id="96" dur="1" fill="hold">
                                          <p:stCondLst>
                                            <p:cond delay="0"/>
                                          </p:stCondLst>
                                        </p:cTn>
                                        <p:tgtEl>
                                          <p:spTgt spid="4">
                                            <p:txEl>
                                              <p:pRg st="7" end="7"/>
                                            </p:txEl>
                                          </p:spTgt>
                                        </p:tgtEl>
                                        <p:attrNameLst>
                                          <p:attrName>style.visibility</p:attrName>
                                        </p:attrNameLst>
                                      </p:cBhvr>
                                      <p:to>
                                        <p:strVal val="visible"/>
                                      </p:to>
                                    </p:set>
                                    <p:anim calcmode="lin" valueType="num">
                                      <p:cBhvr>
                                        <p:cTn id="97"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98" dur="500" fill="hold"/>
                                        <p:tgtEl>
                                          <p:spTgt spid="4">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jeudi</a:t>
            </a:r>
            <a:r>
              <a:rPr lang="en-US" sz="2400" dirty="0">
                <a:latin typeface="Palatino Linotype"/>
                <a:cs typeface="Palatino Linotype"/>
              </a:rPr>
              <a:t>, le dix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299876" y="1622986"/>
            <a:ext cx="4058446" cy="4974807"/>
          </a:xfrm>
        </p:spPr>
        <p:txBody>
          <a:bodyPr>
            <a:noAutofit/>
          </a:bodyPr>
          <a:lstStyle/>
          <a:p>
            <a:pPr lvl="0">
              <a:spcBef>
                <a:spcPts val="1800"/>
              </a:spcBef>
            </a:pPr>
            <a:r>
              <a:rPr lang="fr-FR" sz="2200" dirty="0">
                <a:solidFill>
                  <a:srgbClr val="000000"/>
                </a:solidFill>
                <a:latin typeface="Palatino Linotype"/>
                <a:cs typeface="Palatino Linotype"/>
              </a:rPr>
              <a:t>C’est vrai</a:t>
            </a:r>
            <a:endParaRPr lang="en-US" sz="2200" dirty="0">
              <a:solidFill>
                <a:srgbClr val="000000"/>
              </a:solidFill>
              <a:latin typeface="Palatino Linotype"/>
              <a:cs typeface="Palatino Linotype"/>
            </a:endParaRPr>
          </a:p>
          <a:p>
            <a:pPr lvl="0">
              <a:spcBef>
                <a:spcPts val="1800"/>
              </a:spcBef>
            </a:pPr>
            <a:r>
              <a:rPr lang="fr-FR" sz="2200" dirty="0">
                <a:solidFill>
                  <a:srgbClr val="000000"/>
                </a:solidFill>
                <a:latin typeface="Palatino Linotype"/>
                <a:cs typeface="Palatino Linotype"/>
              </a:rPr>
              <a:t>Effectivement</a:t>
            </a:r>
            <a:endParaRPr lang="en-US" sz="2200" dirty="0">
              <a:solidFill>
                <a:srgbClr val="000000"/>
              </a:solidFill>
              <a:latin typeface="Palatino Linotype"/>
              <a:cs typeface="Palatino Linotype"/>
            </a:endParaRPr>
          </a:p>
          <a:p>
            <a:pPr lvl="0">
              <a:spcBef>
                <a:spcPts val="1800"/>
              </a:spcBef>
            </a:pPr>
            <a:r>
              <a:rPr lang="fr-FR" sz="2200" dirty="0" smtClean="0">
                <a:solidFill>
                  <a:srgbClr val="000000"/>
                </a:solidFill>
                <a:latin typeface="Palatino Linotype"/>
                <a:cs typeface="Palatino Linotype"/>
              </a:rPr>
              <a:t>Je </a:t>
            </a:r>
            <a:r>
              <a:rPr lang="fr-FR" sz="2200" dirty="0">
                <a:solidFill>
                  <a:srgbClr val="000000"/>
                </a:solidFill>
                <a:latin typeface="Palatino Linotype"/>
                <a:cs typeface="Palatino Linotype"/>
              </a:rPr>
              <a:t>suis d’accord (avec vous/avec ça)</a:t>
            </a:r>
            <a:endParaRPr lang="en-US" sz="2200" dirty="0">
              <a:solidFill>
                <a:srgbClr val="000000"/>
              </a:solidFill>
              <a:latin typeface="Palatino Linotype"/>
              <a:cs typeface="Palatino Linotype"/>
            </a:endParaRPr>
          </a:p>
          <a:p>
            <a:pPr lvl="0">
              <a:spcBef>
                <a:spcPts val="1800"/>
              </a:spcBef>
            </a:pPr>
            <a:r>
              <a:rPr lang="fr-FR" sz="2200" dirty="0">
                <a:solidFill>
                  <a:srgbClr val="000000"/>
                </a:solidFill>
                <a:latin typeface="Palatino Linotype"/>
                <a:cs typeface="Palatino Linotype"/>
              </a:rPr>
              <a:t>Je suis de votre avis</a:t>
            </a:r>
            <a:endParaRPr lang="en-US" sz="2200" dirty="0">
              <a:solidFill>
                <a:srgbClr val="000000"/>
              </a:solidFill>
              <a:latin typeface="Palatino Linotype"/>
              <a:cs typeface="Palatino Linotype"/>
            </a:endParaRPr>
          </a:p>
          <a:p>
            <a:pPr lvl="0">
              <a:spcBef>
                <a:spcPts val="1800"/>
              </a:spcBef>
            </a:pPr>
            <a:r>
              <a:rPr lang="fr-FR" sz="2200" dirty="0">
                <a:solidFill>
                  <a:srgbClr val="000000"/>
                </a:solidFill>
                <a:latin typeface="Palatino Linotype"/>
                <a:cs typeface="Palatino Linotype"/>
              </a:rPr>
              <a:t>C’est aussi mon avis</a:t>
            </a:r>
            <a:endParaRPr lang="en-US" sz="2200" dirty="0">
              <a:solidFill>
                <a:srgbClr val="000000"/>
              </a:solidFill>
              <a:latin typeface="Palatino Linotype"/>
              <a:cs typeface="Palatino Linotype"/>
            </a:endParaRPr>
          </a:p>
          <a:p>
            <a:pPr lvl="0">
              <a:spcBef>
                <a:spcPts val="1800"/>
              </a:spcBef>
            </a:pPr>
            <a:r>
              <a:rPr lang="fr-FR" sz="2200" dirty="0">
                <a:solidFill>
                  <a:srgbClr val="000000"/>
                </a:solidFill>
                <a:latin typeface="Palatino Linotype"/>
                <a:cs typeface="Palatino Linotype"/>
              </a:rPr>
              <a:t>Je ne suis pas d’accord avec…</a:t>
            </a:r>
            <a:endParaRPr lang="en-US" sz="2200" dirty="0">
              <a:solidFill>
                <a:srgbClr val="000000"/>
              </a:solidFill>
              <a:latin typeface="Palatino Linotype"/>
              <a:cs typeface="Palatino Linotype"/>
            </a:endParaRPr>
          </a:p>
          <a:p>
            <a:pPr lvl="0">
              <a:spcBef>
                <a:spcPts val="1800"/>
              </a:spcBef>
            </a:pPr>
            <a:r>
              <a:rPr lang="fr-FR" sz="2200" dirty="0">
                <a:solidFill>
                  <a:srgbClr val="000000"/>
                </a:solidFill>
                <a:latin typeface="Palatino Linotype"/>
                <a:cs typeface="Palatino Linotype"/>
              </a:rPr>
              <a:t>Je suis contre cette </a:t>
            </a:r>
            <a:r>
              <a:rPr lang="fr-FR" sz="2200" dirty="0" smtClean="0">
                <a:solidFill>
                  <a:srgbClr val="000000"/>
                </a:solidFill>
                <a:latin typeface="Palatino Linotype"/>
                <a:cs typeface="Palatino Linotype"/>
              </a:rPr>
              <a:t>idée</a:t>
            </a:r>
          </a:p>
          <a:p>
            <a:pPr>
              <a:spcBef>
                <a:spcPts val="1800"/>
              </a:spcBef>
            </a:pPr>
            <a:r>
              <a:rPr lang="fr-FR" sz="2200" dirty="0">
                <a:solidFill>
                  <a:srgbClr val="000000"/>
                </a:solidFill>
                <a:latin typeface="Palatino Linotype"/>
                <a:cs typeface="Palatino Linotype"/>
              </a:rPr>
              <a:t>Exactement </a:t>
            </a:r>
            <a:r>
              <a:rPr lang="fr-FR" sz="2200" dirty="0" smtClean="0">
                <a:solidFill>
                  <a:srgbClr val="000000"/>
                </a:solidFill>
                <a:latin typeface="Palatino Linotype"/>
                <a:cs typeface="Palatino Linotype"/>
              </a:rPr>
              <a:t>!</a:t>
            </a:r>
            <a:endParaRPr lang="en-US" sz="2200" dirty="0">
              <a:solidFill>
                <a:srgbClr val="000000"/>
              </a:solidFill>
              <a:latin typeface="Palatino Linotype"/>
              <a:cs typeface="Palatino Linotype"/>
            </a:endParaRPr>
          </a:p>
        </p:txBody>
      </p:sp>
      <p:sp>
        <p:nvSpPr>
          <p:cNvPr id="4" name="Content Placeholder 3"/>
          <p:cNvSpPr>
            <a:spLocks noGrp="1"/>
          </p:cNvSpPr>
          <p:nvPr>
            <p:ph sz="half" idx="2"/>
          </p:nvPr>
        </p:nvSpPr>
        <p:spPr>
          <a:xfrm>
            <a:off x="4766534" y="1622986"/>
            <a:ext cx="4070976" cy="4974807"/>
          </a:xfrm>
        </p:spPr>
        <p:txBody>
          <a:bodyPr>
            <a:normAutofit fontScale="92500" lnSpcReduction="20000"/>
          </a:bodyPr>
          <a:lstStyle/>
          <a:p>
            <a:pPr lvl="0">
              <a:lnSpc>
                <a:spcPct val="120000"/>
              </a:lnSpc>
              <a:spcBef>
                <a:spcPts val="1800"/>
              </a:spcBef>
            </a:pPr>
            <a:r>
              <a:rPr lang="fr-FR" dirty="0">
                <a:solidFill>
                  <a:schemeClr val="tx1"/>
                </a:solidFill>
                <a:latin typeface="Palatino Linotype"/>
                <a:cs typeface="Palatino Linotype"/>
              </a:rPr>
              <a:t>Je ne suis pas </a:t>
            </a:r>
            <a:r>
              <a:rPr lang="fr-FR" dirty="0" smtClean="0">
                <a:solidFill>
                  <a:schemeClr val="tx1"/>
                </a:solidFill>
                <a:latin typeface="Palatino Linotype"/>
                <a:cs typeface="Palatino Linotype"/>
              </a:rPr>
              <a:t>convaincu(</a:t>
            </a:r>
            <a:r>
              <a:rPr lang="fr-FR" dirty="0">
                <a:solidFill>
                  <a:schemeClr val="tx1"/>
                </a:solidFill>
                <a:latin typeface="Palatino Linotype"/>
                <a:cs typeface="Palatino Linotype"/>
              </a:rPr>
              <a:t>e)</a:t>
            </a:r>
            <a:endParaRPr lang="en-US" dirty="0">
              <a:solidFill>
                <a:schemeClr val="tx1"/>
              </a:solidFill>
              <a:latin typeface="Palatino Linotype"/>
              <a:cs typeface="Palatino Linotype"/>
            </a:endParaRPr>
          </a:p>
          <a:p>
            <a:pPr lvl="0">
              <a:lnSpc>
                <a:spcPct val="120000"/>
              </a:lnSpc>
              <a:spcBef>
                <a:spcPts val="1800"/>
              </a:spcBef>
            </a:pPr>
            <a:r>
              <a:rPr lang="fr-FR" dirty="0">
                <a:solidFill>
                  <a:schemeClr val="tx1"/>
                </a:solidFill>
                <a:latin typeface="Palatino Linotype"/>
                <a:cs typeface="Palatino Linotype"/>
              </a:rPr>
              <a:t>Dis donc, tu sais que…</a:t>
            </a:r>
            <a:endParaRPr lang="en-US" dirty="0">
              <a:solidFill>
                <a:schemeClr val="tx1"/>
              </a:solidFill>
              <a:latin typeface="Palatino Linotype"/>
              <a:cs typeface="Palatino Linotype"/>
            </a:endParaRPr>
          </a:p>
          <a:p>
            <a:pPr lvl="0">
              <a:lnSpc>
                <a:spcPct val="120000"/>
              </a:lnSpc>
              <a:spcBef>
                <a:spcPts val="1800"/>
              </a:spcBef>
            </a:pPr>
            <a:r>
              <a:rPr lang="fr-FR" dirty="0">
                <a:solidFill>
                  <a:schemeClr val="tx1"/>
                </a:solidFill>
                <a:latin typeface="Palatino Linotype"/>
                <a:cs typeface="Palatino Linotype"/>
              </a:rPr>
              <a:t>Est-ce que cela te dérange….</a:t>
            </a:r>
            <a:endParaRPr lang="en-US" dirty="0">
              <a:solidFill>
                <a:schemeClr val="tx1"/>
              </a:solidFill>
              <a:latin typeface="Palatino Linotype"/>
              <a:cs typeface="Palatino Linotype"/>
            </a:endParaRPr>
          </a:p>
          <a:p>
            <a:pPr lvl="0">
              <a:lnSpc>
                <a:spcPct val="120000"/>
              </a:lnSpc>
              <a:spcBef>
                <a:spcPts val="1800"/>
              </a:spcBef>
            </a:pPr>
            <a:r>
              <a:rPr lang="fr-FR" dirty="0">
                <a:solidFill>
                  <a:schemeClr val="tx1"/>
                </a:solidFill>
                <a:latin typeface="Palatino Linotype"/>
                <a:cs typeface="Palatino Linotype"/>
              </a:rPr>
              <a:t>Et toi? qu’est-ce tu (en) penses ? </a:t>
            </a:r>
            <a:endParaRPr lang="en-US" dirty="0">
              <a:solidFill>
                <a:schemeClr val="tx1"/>
              </a:solidFill>
              <a:latin typeface="Palatino Linotype"/>
              <a:cs typeface="Palatino Linotype"/>
            </a:endParaRPr>
          </a:p>
          <a:p>
            <a:pPr lvl="0">
              <a:lnSpc>
                <a:spcPct val="120000"/>
              </a:lnSpc>
              <a:spcBef>
                <a:spcPts val="1800"/>
              </a:spcBef>
            </a:pPr>
            <a:r>
              <a:rPr lang="fr-FR" dirty="0">
                <a:solidFill>
                  <a:schemeClr val="tx1"/>
                </a:solidFill>
                <a:latin typeface="Palatino Linotype"/>
                <a:cs typeface="Palatino Linotype"/>
              </a:rPr>
              <a:t>Avec plaisir ! </a:t>
            </a:r>
            <a:endParaRPr lang="en-US" dirty="0">
              <a:solidFill>
                <a:schemeClr val="tx1"/>
              </a:solidFill>
              <a:latin typeface="Palatino Linotype"/>
              <a:cs typeface="Palatino Linotype"/>
            </a:endParaRPr>
          </a:p>
          <a:p>
            <a:pPr lvl="0">
              <a:lnSpc>
                <a:spcPct val="120000"/>
              </a:lnSpc>
              <a:spcBef>
                <a:spcPts val="1800"/>
              </a:spcBef>
            </a:pPr>
            <a:r>
              <a:rPr lang="fr-FR" dirty="0">
                <a:solidFill>
                  <a:schemeClr val="tx1"/>
                </a:solidFill>
                <a:latin typeface="Palatino Linotype"/>
                <a:cs typeface="Palatino Linotype"/>
              </a:rPr>
              <a:t>Absolument</a:t>
            </a:r>
            <a:endParaRPr lang="en-US" dirty="0">
              <a:solidFill>
                <a:schemeClr val="tx1"/>
              </a:solidFill>
              <a:latin typeface="Palatino Linotype"/>
              <a:cs typeface="Palatino Linotype"/>
            </a:endParaRPr>
          </a:p>
          <a:p>
            <a:pPr lvl="0">
              <a:lnSpc>
                <a:spcPct val="120000"/>
              </a:lnSpc>
              <a:spcBef>
                <a:spcPts val="1800"/>
              </a:spcBef>
            </a:pPr>
            <a:r>
              <a:rPr lang="fr-FR" dirty="0">
                <a:solidFill>
                  <a:schemeClr val="tx1"/>
                </a:solidFill>
                <a:latin typeface="Palatino Linotype"/>
                <a:cs typeface="Palatino Linotype"/>
              </a:rPr>
              <a:t>Tout </a:t>
            </a:r>
            <a:r>
              <a:rPr lang="fr-FR" dirty="0" smtClean="0">
                <a:solidFill>
                  <a:schemeClr val="tx1"/>
                </a:solidFill>
                <a:latin typeface="Palatino Linotype"/>
                <a:cs typeface="Palatino Linotype"/>
              </a:rPr>
              <a:t>à </a:t>
            </a:r>
            <a:r>
              <a:rPr lang="fr-FR" dirty="0">
                <a:solidFill>
                  <a:schemeClr val="tx1"/>
                </a:solidFill>
                <a:latin typeface="Palatino Linotype"/>
                <a:cs typeface="Palatino Linotype"/>
              </a:rPr>
              <a:t>fait </a:t>
            </a:r>
            <a:r>
              <a:rPr lang="fr-FR" dirty="0" smtClean="0">
                <a:solidFill>
                  <a:schemeClr val="tx1"/>
                </a:solidFill>
                <a:latin typeface="Palatino Linotype"/>
                <a:cs typeface="Palatino Linotype"/>
              </a:rPr>
              <a:t>!</a:t>
            </a:r>
            <a:endParaRPr lang="en-US" dirty="0">
              <a:solidFill>
                <a:schemeClr val="tx1"/>
              </a:solidFill>
              <a:latin typeface="Palatino Linotype"/>
              <a:cs typeface="Palatino Linotype"/>
            </a:endParaRPr>
          </a:p>
          <a:p>
            <a:pPr lvl="0">
              <a:lnSpc>
                <a:spcPct val="120000"/>
              </a:lnSpc>
              <a:spcBef>
                <a:spcPts val="1800"/>
              </a:spcBef>
            </a:pPr>
            <a:r>
              <a:rPr lang="fr-FR" dirty="0" smtClean="0">
                <a:solidFill>
                  <a:schemeClr val="tx1"/>
                </a:solidFill>
                <a:latin typeface="Palatino Linotype"/>
                <a:cs typeface="Palatino Linotype"/>
              </a:rPr>
              <a:t>Bien sûr</a:t>
            </a:r>
            <a:r>
              <a:rPr lang="fr-FR" dirty="0">
                <a:solidFill>
                  <a:schemeClr val="tx1"/>
                </a:solidFill>
                <a:latin typeface="Palatino Linotype"/>
                <a:cs typeface="Palatino Linotype"/>
              </a:rPr>
              <a:t> </a:t>
            </a:r>
            <a:r>
              <a:rPr lang="fr-FR" dirty="0" smtClean="0">
                <a:solidFill>
                  <a:schemeClr val="tx1"/>
                </a:solidFill>
                <a:latin typeface="Palatino Linotype"/>
                <a:cs typeface="Palatino Linotype"/>
              </a:rPr>
              <a:t>que </a:t>
            </a:r>
            <a:r>
              <a:rPr lang="fr-FR" dirty="0">
                <a:solidFill>
                  <a:schemeClr val="tx1"/>
                </a:solidFill>
                <a:latin typeface="Palatino Linotype"/>
                <a:cs typeface="Palatino Linotype"/>
              </a:rPr>
              <a:t>oui ! </a:t>
            </a:r>
            <a:endParaRPr lang="en-US" dirty="0">
              <a:solidFill>
                <a:schemeClr val="tx1"/>
              </a:solidFill>
              <a:latin typeface="Palatino Linotype"/>
              <a:cs typeface="Palatino Linotype"/>
            </a:endParaRPr>
          </a:p>
        </p:txBody>
      </p:sp>
    </p:spTree>
    <p:extLst>
      <p:ext uri="{BB962C8B-B14F-4D97-AF65-F5344CB8AC3E}">
        <p14:creationId xmlns:p14="http://schemas.microsoft.com/office/powerpoint/2010/main" val="33974736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anim calcmode="lin" valueType="num">
                                      <p:cBhvr>
                                        <p:cTn id="5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 calcmode="lin" valueType="num">
                                      <p:cBhvr>
                                        <p:cTn id="6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4">
                                            <p:txEl>
                                              <p:pRg st="2" end="2"/>
                                            </p:txEl>
                                          </p:spTgt>
                                        </p:tgtEl>
                                        <p:attrNameLst>
                                          <p:attrName>style.visibility</p:attrName>
                                        </p:attrNameLst>
                                      </p:cBhvr>
                                      <p:to>
                                        <p:strVal val="visible"/>
                                      </p:to>
                                    </p:set>
                                    <p:anim calcmode="lin" valueType="num">
                                      <p:cBhvr>
                                        <p:cTn id="6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68"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4">
                                            <p:txEl>
                                              <p:pRg st="3" end="3"/>
                                            </p:txEl>
                                          </p:spTgt>
                                        </p:tgtEl>
                                        <p:attrNameLst>
                                          <p:attrName>style.visibility</p:attrName>
                                        </p:attrNameLst>
                                      </p:cBhvr>
                                      <p:to>
                                        <p:strVal val="visible"/>
                                      </p:to>
                                    </p:set>
                                    <p:anim calcmode="lin" valueType="num">
                                      <p:cBhvr>
                                        <p:cTn id="73"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74"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4">
                                            <p:txEl>
                                              <p:pRg st="4" end="4"/>
                                            </p:txEl>
                                          </p:spTgt>
                                        </p:tgtEl>
                                        <p:attrNameLst>
                                          <p:attrName>style.visibility</p:attrName>
                                        </p:attrNameLst>
                                      </p:cBhvr>
                                      <p:to>
                                        <p:strVal val="visible"/>
                                      </p:to>
                                    </p:set>
                                    <p:anim calcmode="lin" valueType="num">
                                      <p:cBhvr>
                                        <p:cTn id="79"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80"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4">
                                            <p:txEl>
                                              <p:pRg st="5" end="5"/>
                                            </p:txEl>
                                          </p:spTgt>
                                        </p:tgtEl>
                                        <p:attrNameLst>
                                          <p:attrName>style.visibility</p:attrName>
                                        </p:attrNameLst>
                                      </p:cBhvr>
                                      <p:to>
                                        <p:strVal val="visible"/>
                                      </p:to>
                                    </p:set>
                                    <p:anim calcmode="lin" valueType="num">
                                      <p:cBhvr>
                                        <p:cTn id="8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86"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4">
                                            <p:txEl>
                                              <p:pRg st="6" end="6"/>
                                            </p:txEl>
                                          </p:spTgt>
                                        </p:tgtEl>
                                        <p:attrNameLst>
                                          <p:attrName>style.visibility</p:attrName>
                                        </p:attrNameLst>
                                      </p:cBhvr>
                                      <p:to>
                                        <p:strVal val="visible"/>
                                      </p:to>
                                    </p:set>
                                    <p:anim calcmode="lin" valueType="num">
                                      <p:cBhvr>
                                        <p:cTn id="91"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92"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grpId="0" nodeType="clickEffect">
                                  <p:stCondLst>
                                    <p:cond delay="0"/>
                                  </p:stCondLst>
                                  <p:childTnLst>
                                    <p:set>
                                      <p:cBhvr>
                                        <p:cTn id="96" dur="1" fill="hold">
                                          <p:stCondLst>
                                            <p:cond delay="0"/>
                                          </p:stCondLst>
                                        </p:cTn>
                                        <p:tgtEl>
                                          <p:spTgt spid="4">
                                            <p:txEl>
                                              <p:pRg st="7" end="7"/>
                                            </p:txEl>
                                          </p:spTgt>
                                        </p:tgtEl>
                                        <p:attrNameLst>
                                          <p:attrName>style.visibility</p:attrName>
                                        </p:attrNameLst>
                                      </p:cBhvr>
                                      <p:to>
                                        <p:strVal val="visible"/>
                                      </p:to>
                                    </p:set>
                                    <p:anim calcmode="lin" valueType="num">
                                      <p:cBhvr>
                                        <p:cTn id="97"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98" dur="500" fill="hold"/>
                                        <p:tgtEl>
                                          <p:spTgt spid="4">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87" y="40341"/>
            <a:ext cx="8406885" cy="1411941"/>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vendredi</a:t>
            </a:r>
            <a:r>
              <a:rPr lang="en-US" sz="2400" dirty="0">
                <a:latin typeface="Palatino Linotype"/>
                <a:cs typeface="Palatino Linotype"/>
              </a:rPr>
              <a:t>, le </a:t>
            </a:r>
            <a:r>
              <a:rPr lang="en-US" sz="2400" dirty="0" err="1">
                <a:latin typeface="Palatino Linotype"/>
                <a:cs typeface="Palatino Linotype"/>
              </a:rPr>
              <a:t>onze</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224119" y="1598707"/>
            <a:ext cx="4198469" cy="5007954"/>
          </a:xfrm>
        </p:spPr>
        <p:txBody>
          <a:bodyPr>
            <a:noAutofit/>
          </a:bodyPr>
          <a:lstStyle/>
          <a:p>
            <a:pPr marL="0" indent="0">
              <a:spcBef>
                <a:spcPts val="1200"/>
              </a:spcBef>
              <a:buNone/>
            </a:pPr>
            <a:r>
              <a:rPr lang="en-US" sz="2200" b="1" i="1" dirty="0" smtClean="0">
                <a:solidFill>
                  <a:srgbClr val="0000FF"/>
                </a:solidFill>
                <a:latin typeface="Palatino Linotype"/>
                <a:cs typeface="Palatino Linotype"/>
              </a:rPr>
              <a:t>Les mots du jour:</a:t>
            </a:r>
          </a:p>
          <a:p>
            <a:pPr>
              <a:spcBef>
                <a:spcPts val="1200"/>
              </a:spcBef>
            </a:pPr>
            <a:r>
              <a:rPr lang="en-US" sz="2200" dirty="0" err="1" smtClean="0">
                <a:solidFill>
                  <a:schemeClr val="tx1"/>
                </a:solidFill>
                <a:latin typeface="Palatino Linotype"/>
                <a:cs typeface="Palatino Linotype"/>
              </a:rPr>
              <a:t>couper</a:t>
            </a:r>
            <a:r>
              <a:rPr lang="en-US" sz="2200" dirty="0" smtClean="0">
                <a:solidFill>
                  <a:schemeClr val="tx1"/>
                </a:solidFill>
                <a:latin typeface="Palatino Linotype"/>
                <a:cs typeface="Palatino Linotype"/>
              </a:rPr>
              <a:t> </a:t>
            </a:r>
            <a:r>
              <a:rPr lang="en-US" sz="2200" dirty="0" err="1" smtClean="0">
                <a:solidFill>
                  <a:schemeClr val="tx1"/>
                </a:solidFill>
                <a:latin typeface="Palatino Linotype"/>
                <a:cs typeface="Palatino Linotype"/>
              </a:rPr>
              <a:t>l’herbe</a:t>
            </a:r>
            <a:r>
              <a:rPr lang="en-US" sz="2200" dirty="0" smtClean="0">
                <a:solidFill>
                  <a:schemeClr val="tx1"/>
                </a:solidFill>
                <a:latin typeface="Palatino Linotype"/>
                <a:cs typeface="Palatino Linotype"/>
              </a:rPr>
              <a:t>  </a:t>
            </a:r>
            <a:r>
              <a:rPr lang="en-US" sz="2200" i="1" dirty="0" smtClean="0">
                <a:solidFill>
                  <a:srgbClr val="0000FF"/>
                </a:solidFill>
                <a:latin typeface="Palatino Linotype"/>
                <a:cs typeface="Palatino Linotype"/>
              </a:rPr>
              <a:t>to cut the grass</a:t>
            </a:r>
          </a:p>
          <a:p>
            <a:pPr>
              <a:spcBef>
                <a:spcPts val="1200"/>
              </a:spcBef>
            </a:pPr>
            <a:r>
              <a:rPr lang="en-US" sz="2200" dirty="0" err="1" smtClean="0">
                <a:solidFill>
                  <a:schemeClr val="tx1"/>
                </a:solidFill>
                <a:latin typeface="Palatino Linotype"/>
                <a:cs typeface="Palatino Linotype"/>
              </a:rPr>
              <a:t>débarrasser</a:t>
            </a:r>
            <a:r>
              <a:rPr lang="en-US" sz="2200" dirty="0" smtClean="0">
                <a:solidFill>
                  <a:schemeClr val="tx1"/>
                </a:solidFill>
                <a:latin typeface="Palatino Linotype"/>
                <a:cs typeface="Palatino Linotype"/>
              </a:rPr>
              <a:t> la table     </a:t>
            </a:r>
            <a:r>
              <a:rPr lang="en-US" sz="2200" i="1" dirty="0" smtClean="0">
                <a:solidFill>
                  <a:srgbClr val="0000FF"/>
                </a:solidFill>
                <a:latin typeface="Palatino Linotype"/>
                <a:cs typeface="Palatino Linotype"/>
              </a:rPr>
              <a:t>to clear 			   the table</a:t>
            </a:r>
          </a:p>
          <a:p>
            <a:pPr>
              <a:spcBef>
                <a:spcPts val="1200"/>
              </a:spcBef>
            </a:pPr>
            <a:r>
              <a:rPr lang="en-US" sz="2200" dirty="0" err="1" smtClean="0">
                <a:solidFill>
                  <a:schemeClr val="tx1"/>
                </a:solidFill>
                <a:latin typeface="Palatino Linotype"/>
                <a:cs typeface="Palatino Linotype"/>
              </a:rPr>
              <a:t>essuyer</a:t>
            </a:r>
            <a:r>
              <a:rPr lang="en-US" sz="2200" dirty="0" smtClean="0">
                <a:solidFill>
                  <a:schemeClr val="tx1"/>
                </a:solidFill>
                <a:latin typeface="Palatino Linotype"/>
                <a:cs typeface="Palatino Linotype"/>
              </a:rPr>
              <a:t> 		  </a:t>
            </a:r>
            <a:r>
              <a:rPr lang="en-US" sz="2200" i="1" dirty="0" smtClean="0">
                <a:solidFill>
                  <a:srgbClr val="0000FF"/>
                </a:solidFill>
                <a:latin typeface="Palatino Linotype"/>
                <a:cs typeface="Palatino Linotype"/>
              </a:rPr>
              <a:t>to wipe</a:t>
            </a:r>
          </a:p>
          <a:p>
            <a:pPr>
              <a:spcBef>
                <a:spcPts val="1200"/>
              </a:spcBef>
            </a:pPr>
            <a:r>
              <a:rPr lang="en-US" sz="2200" dirty="0" smtClean="0">
                <a:solidFill>
                  <a:schemeClr val="tx1"/>
                </a:solidFill>
                <a:latin typeface="Palatino Linotype"/>
                <a:cs typeface="Palatino Linotype"/>
              </a:rPr>
              <a:t>faire le lit          </a:t>
            </a:r>
            <a:r>
              <a:rPr lang="en-US" sz="2200" i="1" dirty="0" smtClean="0">
                <a:solidFill>
                  <a:srgbClr val="0000FF"/>
                </a:solidFill>
                <a:latin typeface="Palatino Linotype"/>
                <a:cs typeface="Palatino Linotype"/>
              </a:rPr>
              <a:t>to make the bed</a:t>
            </a:r>
          </a:p>
          <a:p>
            <a:pPr>
              <a:spcBef>
                <a:spcPts val="1200"/>
              </a:spcBef>
            </a:pPr>
            <a:r>
              <a:rPr lang="en-US" sz="2200" dirty="0" smtClean="0">
                <a:solidFill>
                  <a:schemeClr val="tx1"/>
                </a:solidFill>
                <a:latin typeface="Palatino Linotype"/>
                <a:cs typeface="Palatino Linotype"/>
              </a:rPr>
              <a:t>faire le ménage          </a:t>
            </a:r>
            <a:r>
              <a:rPr lang="en-US" sz="2200" i="1" dirty="0" smtClean="0">
                <a:solidFill>
                  <a:srgbClr val="0000FF"/>
                </a:solidFill>
                <a:latin typeface="Palatino Linotype"/>
                <a:cs typeface="Palatino Linotype"/>
              </a:rPr>
              <a:t>to do the 			housework</a:t>
            </a:r>
          </a:p>
          <a:p>
            <a:pPr>
              <a:spcBef>
                <a:spcPts val="1200"/>
              </a:spcBef>
            </a:pPr>
            <a:r>
              <a:rPr lang="en-US" sz="2200" dirty="0" smtClean="0">
                <a:solidFill>
                  <a:schemeClr val="tx1"/>
                </a:solidFill>
                <a:latin typeface="Palatino Linotype"/>
                <a:cs typeface="Palatino Linotype"/>
              </a:rPr>
              <a:t>faire la </a:t>
            </a:r>
            <a:r>
              <a:rPr lang="en-US" sz="2200" dirty="0" err="1" smtClean="0">
                <a:solidFill>
                  <a:schemeClr val="tx1"/>
                </a:solidFill>
                <a:latin typeface="Palatino Linotype"/>
                <a:cs typeface="Palatino Linotype"/>
              </a:rPr>
              <a:t>vaisselle</a:t>
            </a:r>
            <a:r>
              <a:rPr lang="en-US" sz="2200" dirty="0" smtClean="0">
                <a:solidFill>
                  <a:schemeClr val="tx1"/>
                </a:solidFill>
                <a:latin typeface="Palatino Linotype"/>
                <a:cs typeface="Palatino Linotype"/>
              </a:rPr>
              <a:t>       </a:t>
            </a:r>
            <a:r>
              <a:rPr lang="en-US" sz="2200" i="1" dirty="0" smtClean="0">
                <a:solidFill>
                  <a:srgbClr val="0000FF"/>
                </a:solidFill>
                <a:latin typeface="Palatino Linotype"/>
                <a:cs typeface="Palatino Linotype"/>
              </a:rPr>
              <a:t>to do the 			dishes</a:t>
            </a:r>
          </a:p>
          <a:p>
            <a:pPr>
              <a:spcBef>
                <a:spcPts val="1200"/>
              </a:spcBef>
            </a:pPr>
            <a:r>
              <a:rPr lang="en-US" sz="2200" dirty="0" err="1" smtClean="0">
                <a:solidFill>
                  <a:schemeClr val="tx1"/>
                </a:solidFill>
                <a:latin typeface="Palatino Linotype"/>
                <a:cs typeface="Palatino Linotype"/>
              </a:rPr>
              <a:t>nettoyer</a:t>
            </a:r>
            <a:r>
              <a:rPr lang="en-US" sz="2200" dirty="0" smtClean="0">
                <a:solidFill>
                  <a:schemeClr val="tx1"/>
                </a:solidFill>
                <a:latin typeface="Palatino Linotype"/>
                <a:cs typeface="Palatino Linotype"/>
              </a:rPr>
              <a:t> 		</a:t>
            </a:r>
            <a:r>
              <a:rPr lang="en-US" sz="2200" i="1" dirty="0" smtClean="0">
                <a:solidFill>
                  <a:srgbClr val="0000FF"/>
                </a:solidFill>
                <a:latin typeface="Palatino Linotype"/>
                <a:cs typeface="Palatino Linotype"/>
              </a:rPr>
              <a:t>to clean</a:t>
            </a:r>
            <a:endParaRPr lang="en-US" sz="2200" i="1" dirty="0">
              <a:solidFill>
                <a:srgbClr val="0000FF"/>
              </a:solidFill>
              <a:latin typeface="Palatino Linotype"/>
              <a:cs typeface="Palatino Linotype"/>
            </a:endParaRPr>
          </a:p>
        </p:txBody>
      </p:sp>
      <p:sp>
        <p:nvSpPr>
          <p:cNvPr id="4" name="Content Placeholder 3"/>
          <p:cNvSpPr>
            <a:spLocks noGrp="1"/>
          </p:cNvSpPr>
          <p:nvPr>
            <p:ph sz="half" idx="2"/>
          </p:nvPr>
        </p:nvSpPr>
        <p:spPr>
          <a:xfrm>
            <a:off x="4571999" y="1598707"/>
            <a:ext cx="4332941" cy="5007953"/>
          </a:xfrm>
        </p:spPr>
        <p:txBody>
          <a:bodyPr>
            <a:normAutofit fontScale="92500"/>
          </a:bodyPr>
          <a:lstStyle/>
          <a:p>
            <a:pPr>
              <a:lnSpc>
                <a:spcPct val="110000"/>
              </a:lnSpc>
              <a:spcBef>
                <a:spcPts val="1200"/>
              </a:spcBef>
            </a:pPr>
            <a:r>
              <a:rPr lang="en-US" dirty="0" smtClean="0">
                <a:solidFill>
                  <a:schemeClr val="tx1"/>
                </a:solidFill>
                <a:latin typeface="Palatino Linotype"/>
                <a:cs typeface="Palatino Linotype"/>
              </a:rPr>
              <a:t>passer </a:t>
            </a:r>
            <a:r>
              <a:rPr lang="en-US" dirty="0" err="1" smtClean="0">
                <a:solidFill>
                  <a:schemeClr val="tx1"/>
                </a:solidFill>
                <a:latin typeface="Palatino Linotype"/>
                <a:cs typeface="Palatino Linotype"/>
              </a:rPr>
              <a:t>l’aspirateur</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to vacuum</a:t>
            </a:r>
          </a:p>
          <a:p>
            <a:pPr>
              <a:lnSpc>
                <a:spcPct val="110000"/>
              </a:lnSpc>
              <a:spcBef>
                <a:spcPts val="1200"/>
              </a:spcBef>
            </a:pPr>
            <a:r>
              <a:rPr lang="en-US" dirty="0" smtClean="0">
                <a:solidFill>
                  <a:schemeClr val="tx1"/>
                </a:solidFill>
                <a:latin typeface="Palatino Linotype"/>
                <a:cs typeface="Palatino Linotype"/>
              </a:rPr>
              <a:t>ranger 		  </a:t>
            </a:r>
            <a:r>
              <a:rPr lang="en-US" i="1" dirty="0" smtClean="0">
                <a:solidFill>
                  <a:srgbClr val="0000FF"/>
                </a:solidFill>
                <a:latin typeface="Palatino Linotype"/>
                <a:cs typeface="Palatino Linotype"/>
              </a:rPr>
              <a:t>to arrange</a:t>
            </a:r>
          </a:p>
          <a:p>
            <a:pPr>
              <a:lnSpc>
                <a:spcPct val="110000"/>
              </a:lnSpc>
              <a:spcBef>
                <a:spcPts val="1200"/>
              </a:spcBef>
            </a:pPr>
            <a:r>
              <a:rPr lang="en-US" dirty="0" err="1" smtClean="0">
                <a:solidFill>
                  <a:schemeClr val="tx1"/>
                </a:solidFill>
                <a:latin typeface="Palatino Linotype"/>
                <a:cs typeface="Palatino Linotype"/>
              </a:rPr>
              <a:t>repasser</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to iron</a:t>
            </a:r>
          </a:p>
          <a:p>
            <a:pPr>
              <a:lnSpc>
                <a:spcPct val="110000"/>
              </a:lnSpc>
              <a:spcBef>
                <a:spcPts val="1200"/>
              </a:spcBef>
            </a:pPr>
            <a:r>
              <a:rPr lang="en-US" dirty="0" err="1" smtClean="0">
                <a:solidFill>
                  <a:schemeClr val="tx1"/>
                </a:solidFill>
                <a:latin typeface="Palatino Linotype"/>
                <a:cs typeface="Palatino Linotype"/>
              </a:rPr>
              <a:t>sortir</a:t>
            </a:r>
            <a:r>
              <a:rPr lang="en-US" dirty="0" smtClean="0">
                <a:solidFill>
                  <a:schemeClr val="tx1"/>
                </a:solidFill>
                <a:latin typeface="Palatino Linotype"/>
                <a:cs typeface="Palatino Linotype"/>
              </a:rPr>
              <a:t> la </a:t>
            </a:r>
            <a:r>
              <a:rPr lang="en-US" dirty="0" err="1" smtClean="0">
                <a:solidFill>
                  <a:schemeClr val="tx1"/>
                </a:solidFill>
                <a:latin typeface="Palatino Linotype"/>
                <a:cs typeface="Palatino Linotype"/>
              </a:rPr>
              <a:t>poubelle</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to take out 			   the trash</a:t>
            </a:r>
          </a:p>
          <a:p>
            <a:pPr>
              <a:lnSpc>
                <a:spcPct val="110000"/>
              </a:lnSpc>
              <a:spcBef>
                <a:spcPts val="1200"/>
              </a:spcBef>
            </a:pPr>
            <a:r>
              <a:rPr lang="en-US" dirty="0" err="1" smtClean="0">
                <a:solidFill>
                  <a:schemeClr val="tx1"/>
                </a:solidFill>
                <a:latin typeface="Palatino Linotype"/>
                <a:cs typeface="Palatino Linotype"/>
              </a:rPr>
              <a:t>tondre</a:t>
            </a:r>
            <a:r>
              <a:rPr lang="en-US" dirty="0" smtClean="0">
                <a:solidFill>
                  <a:schemeClr val="tx1"/>
                </a:solidFill>
                <a:latin typeface="Palatino Linotype"/>
                <a:cs typeface="Palatino Linotype"/>
              </a:rPr>
              <a:t> la </a:t>
            </a:r>
            <a:r>
              <a:rPr lang="en-US" dirty="0" err="1" smtClean="0">
                <a:solidFill>
                  <a:schemeClr val="tx1"/>
                </a:solidFill>
                <a:latin typeface="Palatino Linotype"/>
                <a:cs typeface="Palatino Linotype"/>
              </a:rPr>
              <a:t>pelouse</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to cut the 			    lawn</a:t>
            </a:r>
          </a:p>
          <a:p>
            <a:pPr>
              <a:lnSpc>
                <a:spcPct val="110000"/>
              </a:lnSpc>
              <a:spcBef>
                <a:spcPts val="1200"/>
              </a:spcBef>
            </a:pPr>
            <a:r>
              <a:rPr lang="fr-FR" dirty="0" smtClean="0">
                <a:solidFill>
                  <a:schemeClr val="tx1"/>
                </a:solidFill>
                <a:latin typeface="Palatino Linotype"/>
                <a:cs typeface="Palatino Linotype"/>
              </a:rPr>
              <a:t>l’acier (m)		     </a:t>
            </a:r>
            <a:r>
              <a:rPr lang="fr-FR" i="1" dirty="0" err="1" smtClean="0">
                <a:solidFill>
                  <a:srgbClr val="0000FF"/>
                </a:solidFill>
                <a:latin typeface="Palatino Linotype"/>
                <a:cs typeface="Palatino Linotype"/>
              </a:rPr>
              <a:t>steel</a:t>
            </a:r>
            <a:endParaRPr lang="en-US" i="1" dirty="0" smtClean="0">
              <a:solidFill>
                <a:srgbClr val="0000FF"/>
              </a:solidFill>
              <a:latin typeface="Palatino Linotype"/>
              <a:cs typeface="Palatino Linotype"/>
            </a:endParaRPr>
          </a:p>
          <a:p>
            <a:pPr>
              <a:lnSpc>
                <a:spcPct val="110000"/>
              </a:lnSpc>
              <a:spcBef>
                <a:spcPts val="1200"/>
              </a:spcBef>
            </a:pPr>
            <a:r>
              <a:rPr lang="fr-FR" dirty="0" smtClean="0">
                <a:solidFill>
                  <a:schemeClr val="tx1"/>
                </a:solidFill>
                <a:latin typeface="Palatino Linotype"/>
                <a:cs typeface="Palatino Linotype"/>
              </a:rPr>
              <a:t>l’argent (m) 	     </a:t>
            </a:r>
            <a:r>
              <a:rPr lang="fr-FR" i="1" dirty="0" err="1" smtClean="0">
                <a:solidFill>
                  <a:srgbClr val="0000FF"/>
                </a:solidFill>
                <a:latin typeface="Palatino Linotype"/>
                <a:cs typeface="Palatino Linotype"/>
              </a:rPr>
              <a:t>silver</a:t>
            </a:r>
            <a:endParaRPr lang="en-US" i="1" dirty="0" smtClean="0">
              <a:solidFill>
                <a:srgbClr val="0000FF"/>
              </a:solidFill>
              <a:latin typeface="Palatino Linotype"/>
              <a:cs typeface="Palatino Linotype"/>
            </a:endParaRPr>
          </a:p>
          <a:p>
            <a:pPr>
              <a:lnSpc>
                <a:spcPct val="110000"/>
              </a:lnSpc>
              <a:spcBef>
                <a:spcPts val="1200"/>
              </a:spcBef>
            </a:pPr>
            <a:r>
              <a:rPr lang="fr-FR" dirty="0" smtClean="0">
                <a:solidFill>
                  <a:schemeClr val="tx1"/>
                </a:solidFill>
                <a:latin typeface="Palatino Linotype"/>
                <a:cs typeface="Palatino Linotype"/>
              </a:rPr>
              <a:t>le charbon 		       </a:t>
            </a:r>
            <a:r>
              <a:rPr lang="fr-FR" i="1" dirty="0" err="1" smtClean="0">
                <a:solidFill>
                  <a:srgbClr val="0000FF"/>
                </a:solidFill>
                <a:latin typeface="Palatino Linotype"/>
                <a:cs typeface="Palatino Linotype"/>
              </a:rPr>
              <a:t>coal</a:t>
            </a:r>
            <a:endParaRPr lang="en-US" i="1" dirty="0">
              <a:solidFill>
                <a:srgbClr val="0000FF"/>
              </a:solidFill>
              <a:latin typeface="Palatino Linotype"/>
              <a:cs typeface="Palatino Linotype"/>
            </a:endParaRPr>
          </a:p>
        </p:txBody>
      </p:sp>
    </p:spTree>
    <p:extLst>
      <p:ext uri="{BB962C8B-B14F-4D97-AF65-F5344CB8AC3E}">
        <p14:creationId xmlns:p14="http://schemas.microsoft.com/office/powerpoint/2010/main" val="134442262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anim calcmode="lin" valueType="num">
                                      <p:cBhvr>
                                        <p:cTn id="5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 calcmode="lin" valueType="num">
                                      <p:cBhvr>
                                        <p:cTn id="6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4">
                                            <p:txEl>
                                              <p:pRg st="2" end="2"/>
                                            </p:txEl>
                                          </p:spTgt>
                                        </p:tgtEl>
                                        <p:attrNameLst>
                                          <p:attrName>style.visibility</p:attrName>
                                        </p:attrNameLst>
                                      </p:cBhvr>
                                      <p:to>
                                        <p:strVal val="visible"/>
                                      </p:to>
                                    </p:set>
                                    <p:anim calcmode="lin" valueType="num">
                                      <p:cBhvr>
                                        <p:cTn id="6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68"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4">
                                            <p:txEl>
                                              <p:pRg st="3" end="3"/>
                                            </p:txEl>
                                          </p:spTgt>
                                        </p:tgtEl>
                                        <p:attrNameLst>
                                          <p:attrName>style.visibility</p:attrName>
                                        </p:attrNameLst>
                                      </p:cBhvr>
                                      <p:to>
                                        <p:strVal val="visible"/>
                                      </p:to>
                                    </p:set>
                                    <p:anim calcmode="lin" valueType="num">
                                      <p:cBhvr>
                                        <p:cTn id="73"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74"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4">
                                            <p:txEl>
                                              <p:pRg st="4" end="4"/>
                                            </p:txEl>
                                          </p:spTgt>
                                        </p:tgtEl>
                                        <p:attrNameLst>
                                          <p:attrName>style.visibility</p:attrName>
                                        </p:attrNameLst>
                                      </p:cBhvr>
                                      <p:to>
                                        <p:strVal val="visible"/>
                                      </p:to>
                                    </p:set>
                                    <p:anim calcmode="lin" valueType="num">
                                      <p:cBhvr>
                                        <p:cTn id="79"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80"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4">
                                            <p:txEl>
                                              <p:pRg st="5" end="5"/>
                                            </p:txEl>
                                          </p:spTgt>
                                        </p:tgtEl>
                                        <p:attrNameLst>
                                          <p:attrName>style.visibility</p:attrName>
                                        </p:attrNameLst>
                                      </p:cBhvr>
                                      <p:to>
                                        <p:strVal val="visible"/>
                                      </p:to>
                                    </p:set>
                                    <p:anim calcmode="lin" valueType="num">
                                      <p:cBhvr>
                                        <p:cTn id="8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86"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4">
                                            <p:txEl>
                                              <p:pRg st="6" end="6"/>
                                            </p:txEl>
                                          </p:spTgt>
                                        </p:tgtEl>
                                        <p:attrNameLst>
                                          <p:attrName>style.visibility</p:attrName>
                                        </p:attrNameLst>
                                      </p:cBhvr>
                                      <p:to>
                                        <p:strVal val="visible"/>
                                      </p:to>
                                    </p:set>
                                    <p:anim calcmode="lin" valueType="num">
                                      <p:cBhvr>
                                        <p:cTn id="91"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92"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grpId="0" nodeType="clickEffect">
                                  <p:stCondLst>
                                    <p:cond delay="0"/>
                                  </p:stCondLst>
                                  <p:childTnLst>
                                    <p:set>
                                      <p:cBhvr>
                                        <p:cTn id="96" dur="1" fill="hold">
                                          <p:stCondLst>
                                            <p:cond delay="0"/>
                                          </p:stCondLst>
                                        </p:cTn>
                                        <p:tgtEl>
                                          <p:spTgt spid="4">
                                            <p:txEl>
                                              <p:pRg st="7" end="7"/>
                                            </p:txEl>
                                          </p:spTgt>
                                        </p:tgtEl>
                                        <p:attrNameLst>
                                          <p:attrName>style.visibility</p:attrName>
                                        </p:attrNameLst>
                                      </p:cBhvr>
                                      <p:to>
                                        <p:strVal val="visible"/>
                                      </p:to>
                                    </p:set>
                                    <p:anim calcmode="lin" valueType="num">
                                      <p:cBhvr>
                                        <p:cTn id="97"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98" dur="500" fill="hold"/>
                                        <p:tgtEl>
                                          <p:spTgt spid="4">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007" y="40341"/>
            <a:ext cx="8391765" cy="1411941"/>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vendredi</a:t>
            </a:r>
            <a:r>
              <a:rPr lang="en-US" sz="2400" dirty="0">
                <a:latin typeface="Palatino Linotype"/>
                <a:cs typeface="Palatino Linotype"/>
              </a:rPr>
              <a:t>, le </a:t>
            </a:r>
            <a:r>
              <a:rPr lang="en-US" sz="2400" dirty="0" err="1">
                <a:latin typeface="Palatino Linotype"/>
                <a:cs typeface="Palatino Linotype"/>
              </a:rPr>
              <a:t>onze</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253999" y="1658471"/>
            <a:ext cx="4960472" cy="4945529"/>
          </a:xfrm>
        </p:spPr>
        <p:txBody>
          <a:bodyPr>
            <a:noAutofit/>
          </a:bodyPr>
          <a:lstStyle/>
          <a:p>
            <a:pPr lvl="0">
              <a:spcBef>
                <a:spcPts val="1200"/>
              </a:spcBef>
            </a:pPr>
            <a:r>
              <a:rPr lang="fr-FR" sz="2200" dirty="0">
                <a:solidFill>
                  <a:srgbClr val="000000"/>
                </a:solidFill>
                <a:latin typeface="Palatino Linotype"/>
                <a:cs typeface="Palatino Linotype"/>
              </a:rPr>
              <a:t>Ce qui m’a </a:t>
            </a:r>
            <a:r>
              <a:rPr lang="fr-FR" sz="2200" dirty="0" smtClean="0">
                <a:solidFill>
                  <a:srgbClr val="000000"/>
                </a:solidFill>
                <a:latin typeface="Palatino Linotype"/>
                <a:cs typeface="Palatino Linotype"/>
              </a:rPr>
              <a:t>frappé </a:t>
            </a:r>
            <a:r>
              <a:rPr lang="fr-FR" sz="2200" dirty="0">
                <a:solidFill>
                  <a:srgbClr val="000000"/>
                </a:solidFill>
                <a:latin typeface="Palatino Linotype"/>
                <a:cs typeface="Palatino Linotype"/>
              </a:rPr>
              <a:t>(le plus), c’est…</a:t>
            </a:r>
            <a:endParaRPr lang="en-US" sz="2200" dirty="0">
              <a:solidFill>
                <a:srgbClr val="000000"/>
              </a:solidFill>
              <a:latin typeface="Palatino Linotype"/>
              <a:cs typeface="Palatino Linotype"/>
            </a:endParaRPr>
          </a:p>
          <a:p>
            <a:pPr lvl="0">
              <a:spcBef>
                <a:spcPts val="1200"/>
              </a:spcBef>
            </a:pPr>
            <a:r>
              <a:rPr lang="fr-FR" sz="2200" dirty="0">
                <a:solidFill>
                  <a:srgbClr val="000000"/>
                </a:solidFill>
                <a:latin typeface="Palatino Linotype"/>
                <a:cs typeface="Palatino Linotype"/>
              </a:rPr>
              <a:t>Ce que j’ai tout de suite </a:t>
            </a:r>
            <a:r>
              <a:rPr lang="fr-FR" sz="2200" dirty="0" smtClean="0">
                <a:solidFill>
                  <a:srgbClr val="000000"/>
                </a:solidFill>
                <a:latin typeface="Palatino Linotype"/>
                <a:cs typeface="Palatino Linotype"/>
              </a:rPr>
              <a:t>remarqué, </a:t>
            </a:r>
            <a:r>
              <a:rPr lang="fr-FR" sz="2200" dirty="0">
                <a:solidFill>
                  <a:srgbClr val="000000"/>
                </a:solidFill>
                <a:latin typeface="Palatino Linotype"/>
                <a:cs typeface="Palatino Linotype"/>
              </a:rPr>
              <a:t>c’est…</a:t>
            </a:r>
            <a:endParaRPr lang="en-US" sz="2200" dirty="0">
              <a:solidFill>
                <a:srgbClr val="000000"/>
              </a:solidFill>
              <a:latin typeface="Palatino Linotype"/>
              <a:cs typeface="Palatino Linotype"/>
            </a:endParaRPr>
          </a:p>
          <a:p>
            <a:pPr lvl="0">
              <a:spcBef>
                <a:spcPts val="1200"/>
              </a:spcBef>
            </a:pPr>
            <a:r>
              <a:rPr lang="fr-FR" sz="2200" dirty="0">
                <a:solidFill>
                  <a:srgbClr val="000000"/>
                </a:solidFill>
                <a:latin typeface="Palatino Linotype"/>
                <a:cs typeface="Palatino Linotype"/>
              </a:rPr>
              <a:t>Ce qui m’a vraiment </a:t>
            </a:r>
            <a:r>
              <a:rPr lang="fr-FR" sz="2200" dirty="0" smtClean="0">
                <a:solidFill>
                  <a:srgbClr val="000000"/>
                </a:solidFill>
                <a:latin typeface="Palatino Linotype"/>
                <a:cs typeface="Palatino Linotype"/>
              </a:rPr>
              <a:t>étonné(</a:t>
            </a:r>
            <a:r>
              <a:rPr lang="fr-FR" sz="2200" dirty="0">
                <a:solidFill>
                  <a:srgbClr val="000000"/>
                </a:solidFill>
                <a:latin typeface="Palatino Linotype"/>
                <a:cs typeface="Palatino Linotype"/>
              </a:rPr>
              <a:t>e), c’est…</a:t>
            </a:r>
            <a:endParaRPr lang="en-US" sz="2200" dirty="0">
              <a:solidFill>
                <a:srgbClr val="000000"/>
              </a:solidFill>
              <a:latin typeface="Palatino Linotype"/>
              <a:cs typeface="Palatino Linotype"/>
            </a:endParaRPr>
          </a:p>
          <a:p>
            <a:pPr lvl="0">
              <a:spcBef>
                <a:spcPts val="1200"/>
              </a:spcBef>
            </a:pPr>
            <a:r>
              <a:rPr lang="fr-FR" sz="2200" dirty="0">
                <a:solidFill>
                  <a:srgbClr val="000000"/>
                </a:solidFill>
                <a:latin typeface="Palatino Linotype"/>
                <a:cs typeface="Palatino Linotype"/>
              </a:rPr>
              <a:t>J’ai vraiment été surpris(e) par…</a:t>
            </a:r>
            <a:endParaRPr lang="en-US" sz="2200" dirty="0">
              <a:solidFill>
                <a:srgbClr val="000000"/>
              </a:solidFill>
              <a:latin typeface="Palatino Linotype"/>
              <a:cs typeface="Palatino Linotype"/>
            </a:endParaRPr>
          </a:p>
          <a:p>
            <a:pPr lvl="0">
              <a:spcBef>
                <a:spcPts val="1200"/>
              </a:spcBef>
            </a:pPr>
            <a:r>
              <a:rPr lang="fr-FR" sz="2200" dirty="0">
                <a:solidFill>
                  <a:srgbClr val="000000"/>
                </a:solidFill>
                <a:latin typeface="Palatino Linotype"/>
                <a:cs typeface="Palatino Linotype"/>
              </a:rPr>
              <a:t>J’ai été </a:t>
            </a:r>
            <a:r>
              <a:rPr lang="fr-FR" sz="2200" dirty="0" smtClean="0">
                <a:solidFill>
                  <a:srgbClr val="000000"/>
                </a:solidFill>
                <a:latin typeface="Palatino Linotype"/>
                <a:cs typeface="Palatino Linotype"/>
              </a:rPr>
              <a:t>enthousiasmé(</a:t>
            </a:r>
            <a:r>
              <a:rPr lang="fr-FR" sz="2200" dirty="0">
                <a:solidFill>
                  <a:srgbClr val="000000"/>
                </a:solidFill>
                <a:latin typeface="Palatino Linotype"/>
                <a:cs typeface="Palatino Linotype"/>
              </a:rPr>
              <a:t>e) par…</a:t>
            </a:r>
            <a:endParaRPr lang="en-US" sz="2200" dirty="0">
              <a:solidFill>
                <a:srgbClr val="000000"/>
              </a:solidFill>
              <a:latin typeface="Palatino Linotype"/>
              <a:cs typeface="Palatino Linotype"/>
            </a:endParaRPr>
          </a:p>
          <a:p>
            <a:pPr lvl="0">
              <a:spcBef>
                <a:spcPts val="1200"/>
              </a:spcBef>
            </a:pPr>
            <a:r>
              <a:rPr lang="fr-FR" sz="2200" dirty="0">
                <a:solidFill>
                  <a:srgbClr val="000000"/>
                </a:solidFill>
                <a:latin typeface="Palatino Linotype"/>
                <a:cs typeface="Palatino Linotype"/>
              </a:rPr>
              <a:t>J’ai été vraiment </a:t>
            </a:r>
            <a:r>
              <a:rPr lang="fr-FR" sz="2200" dirty="0" smtClean="0">
                <a:solidFill>
                  <a:srgbClr val="000000"/>
                </a:solidFill>
                <a:latin typeface="Palatino Linotype"/>
                <a:cs typeface="Palatino Linotype"/>
              </a:rPr>
              <a:t>emballé(</a:t>
            </a:r>
            <a:r>
              <a:rPr lang="fr-FR" sz="2200" dirty="0">
                <a:solidFill>
                  <a:srgbClr val="000000"/>
                </a:solidFill>
                <a:latin typeface="Palatino Linotype"/>
                <a:cs typeface="Palatino Linotype"/>
              </a:rPr>
              <a:t>e) par</a:t>
            </a:r>
            <a:r>
              <a:rPr lang="fr-FR" sz="2200" dirty="0" smtClean="0">
                <a:solidFill>
                  <a:srgbClr val="000000"/>
                </a:solidFill>
                <a:latin typeface="Palatino Linotype"/>
                <a:cs typeface="Palatino Linotype"/>
              </a:rPr>
              <a:t>…</a:t>
            </a:r>
          </a:p>
          <a:p>
            <a:pPr lvl="0">
              <a:spcBef>
                <a:spcPts val="1200"/>
              </a:spcBef>
            </a:pPr>
            <a:r>
              <a:rPr lang="fr-FR" sz="2200" dirty="0" smtClean="0">
                <a:solidFill>
                  <a:srgbClr val="000000"/>
                </a:solidFill>
                <a:latin typeface="Palatino Linotype"/>
                <a:cs typeface="Palatino Linotype"/>
              </a:rPr>
              <a:t>J’ai </a:t>
            </a:r>
            <a:r>
              <a:rPr lang="fr-FR" sz="2200" dirty="0">
                <a:solidFill>
                  <a:srgbClr val="000000"/>
                </a:solidFill>
                <a:latin typeface="Palatino Linotype"/>
                <a:cs typeface="Palatino Linotype"/>
              </a:rPr>
              <a:t>été vraiment </a:t>
            </a:r>
            <a:r>
              <a:rPr lang="fr-FR" sz="2200" dirty="0" smtClean="0">
                <a:solidFill>
                  <a:srgbClr val="000000"/>
                </a:solidFill>
                <a:latin typeface="Palatino Linotype"/>
                <a:cs typeface="Palatino Linotype"/>
              </a:rPr>
              <a:t>déçu(</a:t>
            </a:r>
            <a:r>
              <a:rPr lang="fr-FR" sz="2200" dirty="0">
                <a:solidFill>
                  <a:srgbClr val="000000"/>
                </a:solidFill>
                <a:latin typeface="Palatino Linotype"/>
                <a:cs typeface="Palatino Linotype"/>
              </a:rPr>
              <a:t>e) par…</a:t>
            </a:r>
            <a:endParaRPr lang="en-US" sz="2200" dirty="0">
              <a:solidFill>
                <a:srgbClr val="000000"/>
              </a:solidFill>
              <a:latin typeface="Palatino Linotype"/>
              <a:cs typeface="Palatino Linotype"/>
            </a:endParaRPr>
          </a:p>
          <a:p>
            <a:pPr lvl="0">
              <a:spcBef>
                <a:spcPts val="1200"/>
              </a:spcBef>
            </a:pPr>
            <a:r>
              <a:rPr lang="fr-FR" sz="2200" dirty="0">
                <a:solidFill>
                  <a:srgbClr val="000000"/>
                </a:solidFill>
                <a:latin typeface="Palatino Linotype"/>
                <a:cs typeface="Palatino Linotype"/>
              </a:rPr>
              <a:t>Je m’attendais </a:t>
            </a:r>
            <a:r>
              <a:rPr lang="fr-FR" sz="2200" dirty="0" smtClean="0">
                <a:solidFill>
                  <a:srgbClr val="000000"/>
                </a:solidFill>
                <a:latin typeface="Palatino Linotype"/>
                <a:cs typeface="Palatino Linotype"/>
              </a:rPr>
              <a:t>à </a:t>
            </a:r>
            <a:r>
              <a:rPr lang="fr-FR" sz="2200" dirty="0">
                <a:solidFill>
                  <a:srgbClr val="000000"/>
                </a:solidFill>
                <a:latin typeface="Palatino Linotype"/>
                <a:cs typeface="Palatino Linotype"/>
              </a:rPr>
              <a:t>quelque chose de plus que</a:t>
            </a:r>
            <a:r>
              <a:rPr lang="fr-FR" sz="2200" dirty="0" smtClean="0">
                <a:solidFill>
                  <a:srgbClr val="000000"/>
                </a:solidFill>
                <a:latin typeface="Palatino Linotype"/>
                <a:cs typeface="Palatino Linotype"/>
              </a:rPr>
              <a:t>…</a:t>
            </a:r>
            <a:endParaRPr lang="en-US" sz="2200" dirty="0">
              <a:solidFill>
                <a:srgbClr val="000000"/>
              </a:solidFill>
              <a:latin typeface="Palatino Linotype"/>
              <a:cs typeface="Palatino Linotype"/>
            </a:endParaRPr>
          </a:p>
        </p:txBody>
      </p:sp>
      <p:sp>
        <p:nvSpPr>
          <p:cNvPr id="4" name="Content Placeholder 3"/>
          <p:cNvSpPr>
            <a:spLocks noGrp="1"/>
          </p:cNvSpPr>
          <p:nvPr>
            <p:ph sz="half" idx="2"/>
          </p:nvPr>
        </p:nvSpPr>
        <p:spPr>
          <a:xfrm>
            <a:off x="5438588" y="1658471"/>
            <a:ext cx="3481294" cy="4945529"/>
          </a:xfrm>
        </p:spPr>
        <p:txBody>
          <a:bodyPr>
            <a:noAutofit/>
          </a:bodyPr>
          <a:lstStyle/>
          <a:p>
            <a:pPr>
              <a:spcBef>
                <a:spcPts val="1400"/>
              </a:spcBef>
            </a:pPr>
            <a:r>
              <a:rPr lang="fr-FR" sz="2100" dirty="0">
                <a:solidFill>
                  <a:srgbClr val="000000"/>
                </a:solidFill>
                <a:latin typeface="Palatino Linotype"/>
                <a:cs typeface="Palatino Linotype"/>
              </a:rPr>
              <a:t>J’ai l’impression que…</a:t>
            </a:r>
            <a:endParaRPr lang="en-US" sz="2100" dirty="0">
              <a:solidFill>
                <a:srgbClr val="000000"/>
              </a:solidFill>
              <a:latin typeface="Palatino Linotype"/>
              <a:cs typeface="Palatino Linotype"/>
            </a:endParaRPr>
          </a:p>
          <a:p>
            <a:pPr lvl="0">
              <a:spcBef>
                <a:spcPts val="1400"/>
              </a:spcBef>
            </a:pPr>
            <a:r>
              <a:rPr lang="fr-FR" sz="2100" dirty="0" smtClean="0">
                <a:solidFill>
                  <a:srgbClr val="000000"/>
                </a:solidFill>
                <a:latin typeface="Palatino Linotype"/>
                <a:cs typeface="Palatino Linotype"/>
              </a:rPr>
              <a:t>Je </a:t>
            </a:r>
            <a:r>
              <a:rPr lang="fr-FR" sz="2100" dirty="0">
                <a:solidFill>
                  <a:srgbClr val="000000"/>
                </a:solidFill>
                <a:latin typeface="Palatino Linotype"/>
                <a:cs typeface="Palatino Linotype"/>
              </a:rPr>
              <a:t>trouve que…</a:t>
            </a:r>
            <a:endParaRPr lang="en-US" sz="2100" dirty="0">
              <a:solidFill>
                <a:srgbClr val="000000"/>
              </a:solidFill>
              <a:latin typeface="Palatino Linotype"/>
              <a:cs typeface="Palatino Linotype"/>
            </a:endParaRPr>
          </a:p>
          <a:p>
            <a:pPr lvl="0">
              <a:spcBef>
                <a:spcPts val="1400"/>
              </a:spcBef>
            </a:pPr>
            <a:r>
              <a:rPr lang="fr-FR" sz="2100" dirty="0">
                <a:solidFill>
                  <a:srgbClr val="000000"/>
                </a:solidFill>
                <a:latin typeface="Palatino Linotype"/>
                <a:cs typeface="Palatino Linotype"/>
              </a:rPr>
              <a:t>Je pense que…</a:t>
            </a:r>
            <a:endParaRPr lang="en-US" sz="2100" dirty="0">
              <a:solidFill>
                <a:srgbClr val="000000"/>
              </a:solidFill>
              <a:latin typeface="Palatino Linotype"/>
              <a:cs typeface="Palatino Linotype"/>
            </a:endParaRPr>
          </a:p>
          <a:p>
            <a:pPr lvl="0">
              <a:spcBef>
                <a:spcPts val="1400"/>
              </a:spcBef>
            </a:pPr>
            <a:r>
              <a:rPr lang="fr-FR" sz="2100" dirty="0">
                <a:solidFill>
                  <a:srgbClr val="000000"/>
                </a:solidFill>
                <a:latin typeface="Palatino Linotype"/>
                <a:cs typeface="Palatino Linotype"/>
              </a:rPr>
              <a:t>Je crois que…</a:t>
            </a:r>
            <a:endParaRPr lang="en-US" sz="2100" dirty="0">
              <a:solidFill>
                <a:srgbClr val="000000"/>
              </a:solidFill>
              <a:latin typeface="Palatino Linotype"/>
              <a:cs typeface="Palatino Linotype"/>
            </a:endParaRPr>
          </a:p>
          <a:p>
            <a:pPr lvl="0">
              <a:spcBef>
                <a:spcPts val="1400"/>
              </a:spcBef>
            </a:pPr>
            <a:r>
              <a:rPr lang="fr-FR" sz="2100" dirty="0">
                <a:solidFill>
                  <a:srgbClr val="000000"/>
                </a:solidFill>
                <a:latin typeface="Palatino Linotype"/>
                <a:cs typeface="Palatino Linotype"/>
              </a:rPr>
              <a:t>D’après moi…</a:t>
            </a:r>
            <a:endParaRPr lang="en-US" sz="2100" dirty="0">
              <a:solidFill>
                <a:srgbClr val="000000"/>
              </a:solidFill>
              <a:latin typeface="Palatino Linotype"/>
              <a:cs typeface="Palatino Linotype"/>
            </a:endParaRPr>
          </a:p>
          <a:p>
            <a:pPr lvl="0">
              <a:spcBef>
                <a:spcPts val="1400"/>
              </a:spcBef>
            </a:pPr>
            <a:r>
              <a:rPr lang="fr-FR" sz="2100" dirty="0">
                <a:solidFill>
                  <a:srgbClr val="000000"/>
                </a:solidFill>
                <a:latin typeface="Palatino Linotype"/>
                <a:cs typeface="Palatino Linotype"/>
              </a:rPr>
              <a:t>Pour moi…</a:t>
            </a:r>
            <a:endParaRPr lang="en-US" sz="2100" dirty="0">
              <a:solidFill>
                <a:srgbClr val="000000"/>
              </a:solidFill>
              <a:latin typeface="Palatino Linotype"/>
              <a:cs typeface="Palatino Linotype"/>
            </a:endParaRPr>
          </a:p>
          <a:p>
            <a:pPr lvl="0">
              <a:spcBef>
                <a:spcPts val="1400"/>
              </a:spcBef>
            </a:pPr>
            <a:r>
              <a:rPr lang="fr-FR" sz="2100" dirty="0" smtClean="0">
                <a:solidFill>
                  <a:srgbClr val="000000"/>
                </a:solidFill>
                <a:latin typeface="Palatino Linotype"/>
                <a:cs typeface="Palatino Linotype"/>
              </a:rPr>
              <a:t>À </a:t>
            </a:r>
            <a:r>
              <a:rPr lang="fr-FR" sz="2100" dirty="0">
                <a:solidFill>
                  <a:srgbClr val="000000"/>
                </a:solidFill>
                <a:latin typeface="Palatino Linotype"/>
                <a:cs typeface="Palatino Linotype"/>
              </a:rPr>
              <a:t>mon avis</a:t>
            </a:r>
            <a:r>
              <a:rPr lang="fr-FR" sz="2100" dirty="0" smtClean="0">
                <a:solidFill>
                  <a:srgbClr val="000000"/>
                </a:solidFill>
                <a:latin typeface="Palatino Linotype"/>
                <a:cs typeface="Palatino Linotype"/>
              </a:rPr>
              <a:t>…</a:t>
            </a:r>
          </a:p>
          <a:p>
            <a:pPr lvl="0">
              <a:spcBef>
                <a:spcPts val="1400"/>
              </a:spcBef>
            </a:pPr>
            <a:r>
              <a:rPr lang="fr-FR" sz="2100" dirty="0">
                <a:solidFill>
                  <a:srgbClr val="000000"/>
                </a:solidFill>
                <a:latin typeface="Palatino Linotype"/>
                <a:cs typeface="Palatino Linotype"/>
              </a:rPr>
              <a:t>C’est un peu comme si…</a:t>
            </a:r>
            <a:endParaRPr lang="en-US" sz="2100" dirty="0">
              <a:solidFill>
                <a:srgbClr val="000000"/>
              </a:solidFill>
              <a:latin typeface="Palatino Linotype"/>
              <a:cs typeface="Palatino Linotype"/>
            </a:endParaRPr>
          </a:p>
          <a:p>
            <a:pPr lvl="0">
              <a:spcBef>
                <a:spcPts val="1400"/>
              </a:spcBef>
            </a:pPr>
            <a:r>
              <a:rPr lang="fr-FR" sz="2100" dirty="0">
                <a:solidFill>
                  <a:srgbClr val="000000"/>
                </a:solidFill>
                <a:latin typeface="Palatino Linotype"/>
                <a:cs typeface="Palatino Linotype"/>
              </a:rPr>
              <a:t>Dans un sens…</a:t>
            </a:r>
            <a:endParaRPr lang="en-US" sz="2100" dirty="0">
              <a:solidFill>
                <a:srgbClr val="000000"/>
              </a:solidFill>
              <a:latin typeface="Palatino Linotype"/>
              <a:cs typeface="Palatino Linotype"/>
            </a:endParaRPr>
          </a:p>
          <a:p>
            <a:pPr lvl="0">
              <a:spcBef>
                <a:spcPts val="1400"/>
              </a:spcBef>
            </a:pPr>
            <a:r>
              <a:rPr lang="fr-FR" sz="2100" dirty="0">
                <a:solidFill>
                  <a:srgbClr val="000000"/>
                </a:solidFill>
                <a:latin typeface="Palatino Linotype"/>
                <a:cs typeface="Palatino Linotype"/>
              </a:rPr>
              <a:t>Enfin moi, finalement</a:t>
            </a:r>
            <a:r>
              <a:rPr lang="fr-FR" sz="2100" dirty="0" smtClean="0">
                <a:solidFill>
                  <a:srgbClr val="000000"/>
                </a:solidFill>
                <a:latin typeface="Palatino Linotype"/>
                <a:cs typeface="Palatino Linotype"/>
              </a:rPr>
              <a:t>…</a:t>
            </a:r>
            <a:endParaRPr lang="en-US" sz="2100" dirty="0">
              <a:solidFill>
                <a:srgbClr val="000000"/>
              </a:solidFill>
              <a:latin typeface="Palatino Linotype"/>
              <a:cs typeface="Palatino Linotype"/>
            </a:endParaRPr>
          </a:p>
        </p:txBody>
      </p:sp>
    </p:spTree>
    <p:extLst>
      <p:ext uri="{BB962C8B-B14F-4D97-AF65-F5344CB8AC3E}">
        <p14:creationId xmlns:p14="http://schemas.microsoft.com/office/powerpoint/2010/main" val="4960676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p:cTn id="7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anim calcmode="lin" valueType="num">
                                      <p:cBhvr>
                                        <p:cTn id="9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7" end="7"/>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4">
                                            <p:txEl>
                                              <p:pRg st="0" end="0"/>
                                            </p:txEl>
                                          </p:spTgt>
                                        </p:tgtEl>
                                        <p:attrNameLst>
                                          <p:attrName>style.visibility</p:attrName>
                                        </p:attrNameLst>
                                      </p:cBhvr>
                                      <p:to>
                                        <p:strVal val="visible"/>
                                      </p:to>
                                    </p:set>
                                    <p:anim calcmode="lin" valueType="num">
                                      <p:cBhvr>
                                        <p:cTn id="103"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6"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4">
                                            <p:txEl>
                                              <p:pRg st="0" end="0"/>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grpId="0" nodeType="clickEffect">
                                  <p:stCondLst>
                                    <p:cond delay="0"/>
                                  </p:stCondLst>
                                  <p:childTnLst>
                                    <p:set>
                                      <p:cBhvr>
                                        <p:cTn id="114" dur="1" fill="hold">
                                          <p:stCondLst>
                                            <p:cond delay="0"/>
                                          </p:stCondLst>
                                        </p:cTn>
                                        <p:tgtEl>
                                          <p:spTgt spid="4">
                                            <p:txEl>
                                              <p:pRg st="1" end="1"/>
                                            </p:txEl>
                                          </p:spTgt>
                                        </p:tgtEl>
                                        <p:attrNameLst>
                                          <p:attrName>style.visibility</p:attrName>
                                        </p:attrNameLst>
                                      </p:cBhvr>
                                      <p:to>
                                        <p:strVal val="visible"/>
                                      </p:to>
                                    </p:set>
                                    <p:anim calcmode="lin" valueType="num">
                                      <p:cBhvr>
                                        <p:cTn id="115"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118"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4">
                                            <p:txEl>
                                              <p:pRg st="1" end="1"/>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grpId="0" nodeType="clickEffect">
                                  <p:stCondLst>
                                    <p:cond delay="0"/>
                                  </p:stCondLst>
                                  <p:childTnLst>
                                    <p:set>
                                      <p:cBhvr>
                                        <p:cTn id="126" dur="1" fill="hold">
                                          <p:stCondLst>
                                            <p:cond delay="0"/>
                                          </p:stCondLst>
                                        </p:cTn>
                                        <p:tgtEl>
                                          <p:spTgt spid="4">
                                            <p:txEl>
                                              <p:pRg st="2" end="2"/>
                                            </p:txEl>
                                          </p:spTgt>
                                        </p:tgtEl>
                                        <p:attrNameLst>
                                          <p:attrName>style.visibility</p:attrName>
                                        </p:attrNameLst>
                                      </p:cBhvr>
                                      <p:to>
                                        <p:strVal val="visible"/>
                                      </p:to>
                                    </p:set>
                                    <p:anim calcmode="lin" valueType="num">
                                      <p:cBhvr>
                                        <p:cTn id="127"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130"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4">
                                            <p:txEl>
                                              <p:pRg st="2" end="2"/>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25" presetClass="entr" presetSubtype="0" fill="hold" grpId="0" nodeType="clickEffect">
                                  <p:stCondLst>
                                    <p:cond delay="0"/>
                                  </p:stCondLst>
                                  <p:childTnLst>
                                    <p:set>
                                      <p:cBhvr>
                                        <p:cTn id="138" dur="1" fill="hold">
                                          <p:stCondLst>
                                            <p:cond delay="0"/>
                                          </p:stCondLst>
                                        </p:cTn>
                                        <p:tgtEl>
                                          <p:spTgt spid="4">
                                            <p:txEl>
                                              <p:pRg st="3" end="3"/>
                                            </p:txEl>
                                          </p:spTgt>
                                        </p:tgtEl>
                                        <p:attrNameLst>
                                          <p:attrName>style.visibility</p:attrName>
                                        </p:attrNameLst>
                                      </p:cBhvr>
                                      <p:to>
                                        <p:strVal val="visible"/>
                                      </p:to>
                                    </p:set>
                                    <p:anim calcmode="lin" valueType="num">
                                      <p:cBhvr>
                                        <p:cTn id="139"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142"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4">
                                            <p:txEl>
                                              <p:pRg st="3" end="3"/>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25" presetClass="entr" presetSubtype="0" fill="hold" grpId="0" nodeType="clickEffect">
                                  <p:stCondLst>
                                    <p:cond delay="0"/>
                                  </p:stCondLst>
                                  <p:childTnLst>
                                    <p:set>
                                      <p:cBhvr>
                                        <p:cTn id="150" dur="1" fill="hold">
                                          <p:stCondLst>
                                            <p:cond delay="0"/>
                                          </p:stCondLst>
                                        </p:cTn>
                                        <p:tgtEl>
                                          <p:spTgt spid="4">
                                            <p:txEl>
                                              <p:pRg st="4" end="4"/>
                                            </p:txEl>
                                          </p:spTgt>
                                        </p:tgtEl>
                                        <p:attrNameLst>
                                          <p:attrName>style.visibility</p:attrName>
                                        </p:attrNameLst>
                                      </p:cBhvr>
                                      <p:to>
                                        <p:strVal val="visible"/>
                                      </p:to>
                                    </p:set>
                                    <p:anim calcmode="lin" valueType="num">
                                      <p:cBhvr>
                                        <p:cTn id="151"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152"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153"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154"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155"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156"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157"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158" dur="1000" decel="50000">
                                          <p:stCondLst>
                                            <p:cond delay="0"/>
                                          </p:stCondLst>
                                        </p:cTn>
                                        <p:tgtEl>
                                          <p:spTgt spid="4">
                                            <p:txEl>
                                              <p:pRg st="4" end="4"/>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5" presetClass="entr" presetSubtype="0" fill="hold" grpId="0" nodeType="clickEffect">
                                  <p:stCondLst>
                                    <p:cond delay="0"/>
                                  </p:stCondLst>
                                  <p:childTnLst>
                                    <p:set>
                                      <p:cBhvr>
                                        <p:cTn id="162" dur="1" fill="hold">
                                          <p:stCondLst>
                                            <p:cond delay="0"/>
                                          </p:stCondLst>
                                        </p:cTn>
                                        <p:tgtEl>
                                          <p:spTgt spid="4">
                                            <p:txEl>
                                              <p:pRg st="5" end="5"/>
                                            </p:txEl>
                                          </p:spTgt>
                                        </p:tgtEl>
                                        <p:attrNameLst>
                                          <p:attrName>style.visibility</p:attrName>
                                        </p:attrNameLst>
                                      </p:cBhvr>
                                      <p:to>
                                        <p:strVal val="visible"/>
                                      </p:to>
                                    </p:set>
                                    <p:anim calcmode="lin" valueType="num">
                                      <p:cBhvr>
                                        <p:cTn id="163" dur="500" decel="50000" fill="hold">
                                          <p:stCondLst>
                                            <p:cond delay="0"/>
                                          </p:stCondLst>
                                        </p:cTn>
                                        <p:tgtEl>
                                          <p:spTgt spid="4">
                                            <p:txEl>
                                              <p:pRg st="5" end="5"/>
                                            </p:txEl>
                                          </p:spTgt>
                                        </p:tgtEl>
                                        <p:attrNameLst>
                                          <p:attrName>style.rotation</p:attrName>
                                        </p:attrNameLst>
                                      </p:cBhvr>
                                      <p:tavLst>
                                        <p:tav tm="0">
                                          <p:val>
                                            <p:fltVal val="-90"/>
                                          </p:val>
                                        </p:tav>
                                        <p:tav tm="100000">
                                          <p:val>
                                            <p:fltVal val="0"/>
                                          </p:val>
                                        </p:tav>
                                      </p:tavLst>
                                    </p:anim>
                                    <p:anim calcmode="lin" valueType="num">
                                      <p:cBhvr>
                                        <p:cTn id="164" dur="500" decel="50000" fill="hold">
                                          <p:stCondLst>
                                            <p:cond delay="0"/>
                                          </p:stCondLst>
                                        </p:cTn>
                                        <p:tgtEl>
                                          <p:spTgt spid="4">
                                            <p:txEl>
                                              <p:pRg st="5" end="5"/>
                                            </p:txEl>
                                          </p:spTgt>
                                        </p:tgtEl>
                                        <p:attrNameLst>
                                          <p:attrName>ppt_w</p:attrName>
                                        </p:attrNameLst>
                                      </p:cBhvr>
                                      <p:tavLst>
                                        <p:tav tm="0">
                                          <p:val>
                                            <p:strVal val="#ppt_w"/>
                                          </p:val>
                                        </p:tav>
                                        <p:tav tm="100000">
                                          <p:val>
                                            <p:strVal val="#ppt_w*.05"/>
                                          </p:val>
                                        </p:tav>
                                      </p:tavLst>
                                    </p:anim>
                                    <p:anim calcmode="lin" valueType="num">
                                      <p:cBhvr>
                                        <p:cTn id="165" dur="500" accel="50000" fill="hold">
                                          <p:stCondLst>
                                            <p:cond delay="500"/>
                                          </p:stCondLst>
                                        </p:cTn>
                                        <p:tgtEl>
                                          <p:spTgt spid="4">
                                            <p:txEl>
                                              <p:pRg st="5" end="5"/>
                                            </p:txEl>
                                          </p:spTgt>
                                        </p:tgtEl>
                                        <p:attrNameLst>
                                          <p:attrName>ppt_w</p:attrName>
                                        </p:attrNameLst>
                                      </p:cBhvr>
                                      <p:tavLst>
                                        <p:tav tm="0">
                                          <p:val>
                                            <p:strVal val="#ppt_w*.05"/>
                                          </p:val>
                                        </p:tav>
                                        <p:tav tm="100000">
                                          <p:val>
                                            <p:strVal val="#ppt_w"/>
                                          </p:val>
                                        </p:tav>
                                      </p:tavLst>
                                    </p:anim>
                                    <p:anim calcmode="lin" valueType="num">
                                      <p:cBhvr>
                                        <p:cTn id="166" dur="10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167" dur="500" decel="50000" fill="hold">
                                          <p:stCondLst>
                                            <p:cond delay="0"/>
                                          </p:stCondLst>
                                        </p:cTn>
                                        <p:tgtEl>
                                          <p:spTgt spid="4">
                                            <p:txEl>
                                              <p:pRg st="5" end="5"/>
                                            </p:txEl>
                                          </p:spTgt>
                                        </p:tgtEl>
                                        <p:attrNameLst>
                                          <p:attrName>ppt_x</p:attrName>
                                        </p:attrNameLst>
                                      </p:cBhvr>
                                      <p:tavLst>
                                        <p:tav tm="0">
                                          <p:val>
                                            <p:strVal val="#ppt_x+.4"/>
                                          </p:val>
                                        </p:tav>
                                        <p:tav tm="100000">
                                          <p:val>
                                            <p:strVal val="#ppt_x"/>
                                          </p:val>
                                        </p:tav>
                                      </p:tavLst>
                                    </p:anim>
                                    <p:anim calcmode="lin" valueType="num">
                                      <p:cBhvr>
                                        <p:cTn id="168" dur="500" decel="50000" fill="hold">
                                          <p:stCondLst>
                                            <p:cond delay="0"/>
                                          </p:stCondLst>
                                        </p:cTn>
                                        <p:tgtEl>
                                          <p:spTgt spid="4">
                                            <p:txEl>
                                              <p:pRg st="5" end="5"/>
                                            </p:txEl>
                                          </p:spTgt>
                                        </p:tgtEl>
                                        <p:attrNameLst>
                                          <p:attrName>ppt_y</p:attrName>
                                        </p:attrNameLst>
                                      </p:cBhvr>
                                      <p:tavLst>
                                        <p:tav tm="0">
                                          <p:val>
                                            <p:strVal val="#ppt_y-.2"/>
                                          </p:val>
                                        </p:tav>
                                        <p:tav tm="100000">
                                          <p:val>
                                            <p:strVal val="#ppt_y+.1"/>
                                          </p:val>
                                        </p:tav>
                                      </p:tavLst>
                                    </p:anim>
                                    <p:anim calcmode="lin" valueType="num">
                                      <p:cBhvr>
                                        <p:cTn id="169" dur="500" accel="50000" fill="hold">
                                          <p:stCondLst>
                                            <p:cond delay="500"/>
                                          </p:stCondLst>
                                        </p:cTn>
                                        <p:tgtEl>
                                          <p:spTgt spid="4">
                                            <p:txEl>
                                              <p:pRg st="5" end="5"/>
                                            </p:txEl>
                                          </p:spTgt>
                                        </p:tgtEl>
                                        <p:attrNameLst>
                                          <p:attrName>ppt_y</p:attrName>
                                        </p:attrNameLst>
                                      </p:cBhvr>
                                      <p:tavLst>
                                        <p:tav tm="0">
                                          <p:val>
                                            <p:strVal val="#ppt_y+.1"/>
                                          </p:val>
                                        </p:tav>
                                        <p:tav tm="100000">
                                          <p:val>
                                            <p:strVal val="#ppt_y"/>
                                          </p:val>
                                        </p:tav>
                                      </p:tavLst>
                                    </p:anim>
                                    <p:animEffect transition="in" filter="fade">
                                      <p:cBhvr>
                                        <p:cTn id="170" dur="1000" decel="50000">
                                          <p:stCondLst>
                                            <p:cond delay="0"/>
                                          </p:stCondLst>
                                        </p:cTn>
                                        <p:tgtEl>
                                          <p:spTgt spid="4">
                                            <p:txEl>
                                              <p:pRg st="5" end="5"/>
                                            </p:txEl>
                                          </p:spTgt>
                                        </p:tgtEl>
                                      </p:cBhvr>
                                    </p:animEffect>
                                  </p:childTnLst>
                                </p:cTn>
                              </p:par>
                            </p:childTnLst>
                          </p:cTn>
                        </p:par>
                      </p:childTnLst>
                    </p:cTn>
                  </p:par>
                  <p:par>
                    <p:cTn id="171" fill="hold">
                      <p:stCondLst>
                        <p:cond delay="indefinite"/>
                      </p:stCondLst>
                      <p:childTnLst>
                        <p:par>
                          <p:cTn id="172" fill="hold">
                            <p:stCondLst>
                              <p:cond delay="0"/>
                            </p:stCondLst>
                            <p:childTnLst>
                              <p:par>
                                <p:cTn id="173" presetID="25" presetClass="entr" presetSubtype="0" fill="hold" grpId="0" nodeType="clickEffect">
                                  <p:stCondLst>
                                    <p:cond delay="0"/>
                                  </p:stCondLst>
                                  <p:childTnLst>
                                    <p:set>
                                      <p:cBhvr>
                                        <p:cTn id="174" dur="1" fill="hold">
                                          <p:stCondLst>
                                            <p:cond delay="0"/>
                                          </p:stCondLst>
                                        </p:cTn>
                                        <p:tgtEl>
                                          <p:spTgt spid="4">
                                            <p:txEl>
                                              <p:pRg st="6" end="6"/>
                                            </p:txEl>
                                          </p:spTgt>
                                        </p:tgtEl>
                                        <p:attrNameLst>
                                          <p:attrName>style.visibility</p:attrName>
                                        </p:attrNameLst>
                                      </p:cBhvr>
                                      <p:to>
                                        <p:strVal val="visible"/>
                                      </p:to>
                                    </p:set>
                                    <p:anim calcmode="lin" valueType="num">
                                      <p:cBhvr>
                                        <p:cTn id="175" dur="500" decel="50000" fill="hold">
                                          <p:stCondLst>
                                            <p:cond delay="0"/>
                                          </p:stCondLst>
                                        </p:cTn>
                                        <p:tgtEl>
                                          <p:spTgt spid="4">
                                            <p:txEl>
                                              <p:pRg st="6" end="6"/>
                                            </p:txEl>
                                          </p:spTgt>
                                        </p:tgtEl>
                                        <p:attrNameLst>
                                          <p:attrName>style.rotation</p:attrName>
                                        </p:attrNameLst>
                                      </p:cBhvr>
                                      <p:tavLst>
                                        <p:tav tm="0">
                                          <p:val>
                                            <p:fltVal val="-90"/>
                                          </p:val>
                                        </p:tav>
                                        <p:tav tm="100000">
                                          <p:val>
                                            <p:fltVal val="0"/>
                                          </p:val>
                                        </p:tav>
                                      </p:tavLst>
                                    </p:anim>
                                    <p:anim calcmode="lin" valueType="num">
                                      <p:cBhvr>
                                        <p:cTn id="176" dur="500" decel="50000" fill="hold">
                                          <p:stCondLst>
                                            <p:cond delay="0"/>
                                          </p:stCondLst>
                                        </p:cTn>
                                        <p:tgtEl>
                                          <p:spTgt spid="4">
                                            <p:txEl>
                                              <p:pRg st="6" end="6"/>
                                            </p:txEl>
                                          </p:spTgt>
                                        </p:tgtEl>
                                        <p:attrNameLst>
                                          <p:attrName>ppt_w</p:attrName>
                                        </p:attrNameLst>
                                      </p:cBhvr>
                                      <p:tavLst>
                                        <p:tav tm="0">
                                          <p:val>
                                            <p:strVal val="#ppt_w"/>
                                          </p:val>
                                        </p:tav>
                                        <p:tav tm="100000">
                                          <p:val>
                                            <p:strVal val="#ppt_w*.05"/>
                                          </p:val>
                                        </p:tav>
                                      </p:tavLst>
                                    </p:anim>
                                    <p:anim calcmode="lin" valueType="num">
                                      <p:cBhvr>
                                        <p:cTn id="177" dur="500" accel="50000" fill="hold">
                                          <p:stCondLst>
                                            <p:cond delay="500"/>
                                          </p:stCondLst>
                                        </p:cTn>
                                        <p:tgtEl>
                                          <p:spTgt spid="4">
                                            <p:txEl>
                                              <p:pRg st="6" end="6"/>
                                            </p:txEl>
                                          </p:spTgt>
                                        </p:tgtEl>
                                        <p:attrNameLst>
                                          <p:attrName>ppt_w</p:attrName>
                                        </p:attrNameLst>
                                      </p:cBhvr>
                                      <p:tavLst>
                                        <p:tav tm="0">
                                          <p:val>
                                            <p:strVal val="#ppt_w*.05"/>
                                          </p:val>
                                        </p:tav>
                                        <p:tav tm="100000">
                                          <p:val>
                                            <p:strVal val="#ppt_w"/>
                                          </p:val>
                                        </p:tav>
                                      </p:tavLst>
                                    </p:anim>
                                    <p:anim calcmode="lin" valueType="num">
                                      <p:cBhvr>
                                        <p:cTn id="178" dur="1000" fill="hold"/>
                                        <p:tgtEl>
                                          <p:spTgt spid="4">
                                            <p:txEl>
                                              <p:pRg st="6" end="6"/>
                                            </p:txEl>
                                          </p:spTgt>
                                        </p:tgtEl>
                                        <p:attrNameLst>
                                          <p:attrName>ppt_h</p:attrName>
                                        </p:attrNameLst>
                                      </p:cBhvr>
                                      <p:tavLst>
                                        <p:tav tm="0">
                                          <p:val>
                                            <p:strVal val="#ppt_h"/>
                                          </p:val>
                                        </p:tav>
                                        <p:tav tm="100000">
                                          <p:val>
                                            <p:strVal val="#ppt_h"/>
                                          </p:val>
                                        </p:tav>
                                      </p:tavLst>
                                    </p:anim>
                                    <p:anim calcmode="lin" valueType="num">
                                      <p:cBhvr>
                                        <p:cTn id="179" dur="500" decel="50000" fill="hold">
                                          <p:stCondLst>
                                            <p:cond delay="0"/>
                                          </p:stCondLst>
                                        </p:cTn>
                                        <p:tgtEl>
                                          <p:spTgt spid="4">
                                            <p:txEl>
                                              <p:pRg st="6" end="6"/>
                                            </p:txEl>
                                          </p:spTgt>
                                        </p:tgtEl>
                                        <p:attrNameLst>
                                          <p:attrName>ppt_x</p:attrName>
                                        </p:attrNameLst>
                                      </p:cBhvr>
                                      <p:tavLst>
                                        <p:tav tm="0">
                                          <p:val>
                                            <p:strVal val="#ppt_x+.4"/>
                                          </p:val>
                                        </p:tav>
                                        <p:tav tm="100000">
                                          <p:val>
                                            <p:strVal val="#ppt_x"/>
                                          </p:val>
                                        </p:tav>
                                      </p:tavLst>
                                    </p:anim>
                                    <p:anim calcmode="lin" valueType="num">
                                      <p:cBhvr>
                                        <p:cTn id="180" dur="500" decel="50000" fill="hold">
                                          <p:stCondLst>
                                            <p:cond delay="0"/>
                                          </p:stCondLst>
                                        </p:cTn>
                                        <p:tgtEl>
                                          <p:spTgt spid="4">
                                            <p:txEl>
                                              <p:pRg st="6" end="6"/>
                                            </p:txEl>
                                          </p:spTgt>
                                        </p:tgtEl>
                                        <p:attrNameLst>
                                          <p:attrName>ppt_y</p:attrName>
                                        </p:attrNameLst>
                                      </p:cBhvr>
                                      <p:tavLst>
                                        <p:tav tm="0">
                                          <p:val>
                                            <p:strVal val="#ppt_y-.2"/>
                                          </p:val>
                                        </p:tav>
                                        <p:tav tm="100000">
                                          <p:val>
                                            <p:strVal val="#ppt_y+.1"/>
                                          </p:val>
                                        </p:tav>
                                      </p:tavLst>
                                    </p:anim>
                                    <p:anim calcmode="lin" valueType="num">
                                      <p:cBhvr>
                                        <p:cTn id="181" dur="500" accel="50000" fill="hold">
                                          <p:stCondLst>
                                            <p:cond delay="500"/>
                                          </p:stCondLst>
                                        </p:cTn>
                                        <p:tgtEl>
                                          <p:spTgt spid="4">
                                            <p:txEl>
                                              <p:pRg st="6" end="6"/>
                                            </p:txEl>
                                          </p:spTgt>
                                        </p:tgtEl>
                                        <p:attrNameLst>
                                          <p:attrName>ppt_y</p:attrName>
                                        </p:attrNameLst>
                                      </p:cBhvr>
                                      <p:tavLst>
                                        <p:tav tm="0">
                                          <p:val>
                                            <p:strVal val="#ppt_y+.1"/>
                                          </p:val>
                                        </p:tav>
                                        <p:tav tm="100000">
                                          <p:val>
                                            <p:strVal val="#ppt_y"/>
                                          </p:val>
                                        </p:tav>
                                      </p:tavLst>
                                    </p:anim>
                                    <p:animEffect transition="in" filter="fade">
                                      <p:cBhvr>
                                        <p:cTn id="182" dur="1000" decel="50000">
                                          <p:stCondLst>
                                            <p:cond delay="0"/>
                                          </p:stCondLst>
                                        </p:cTn>
                                        <p:tgtEl>
                                          <p:spTgt spid="4">
                                            <p:txEl>
                                              <p:pRg st="6" end="6"/>
                                            </p:txEl>
                                          </p:spTgt>
                                        </p:tgtEl>
                                      </p:cBhvr>
                                    </p:animEffect>
                                  </p:childTnLst>
                                </p:cTn>
                              </p:par>
                            </p:childTnLst>
                          </p:cTn>
                        </p:par>
                      </p:childTnLst>
                    </p:cTn>
                  </p:par>
                  <p:par>
                    <p:cTn id="183" fill="hold">
                      <p:stCondLst>
                        <p:cond delay="indefinite"/>
                      </p:stCondLst>
                      <p:childTnLst>
                        <p:par>
                          <p:cTn id="184" fill="hold">
                            <p:stCondLst>
                              <p:cond delay="0"/>
                            </p:stCondLst>
                            <p:childTnLst>
                              <p:par>
                                <p:cTn id="185" presetID="25" presetClass="entr" presetSubtype="0" fill="hold" grpId="0" nodeType="clickEffect">
                                  <p:stCondLst>
                                    <p:cond delay="0"/>
                                  </p:stCondLst>
                                  <p:childTnLst>
                                    <p:set>
                                      <p:cBhvr>
                                        <p:cTn id="186" dur="1" fill="hold">
                                          <p:stCondLst>
                                            <p:cond delay="0"/>
                                          </p:stCondLst>
                                        </p:cTn>
                                        <p:tgtEl>
                                          <p:spTgt spid="4">
                                            <p:txEl>
                                              <p:pRg st="7" end="7"/>
                                            </p:txEl>
                                          </p:spTgt>
                                        </p:tgtEl>
                                        <p:attrNameLst>
                                          <p:attrName>style.visibility</p:attrName>
                                        </p:attrNameLst>
                                      </p:cBhvr>
                                      <p:to>
                                        <p:strVal val="visible"/>
                                      </p:to>
                                    </p:set>
                                    <p:anim calcmode="lin" valueType="num">
                                      <p:cBhvr>
                                        <p:cTn id="187" dur="500" decel="50000" fill="hold">
                                          <p:stCondLst>
                                            <p:cond delay="0"/>
                                          </p:stCondLst>
                                        </p:cTn>
                                        <p:tgtEl>
                                          <p:spTgt spid="4">
                                            <p:txEl>
                                              <p:pRg st="7" end="7"/>
                                            </p:txEl>
                                          </p:spTgt>
                                        </p:tgtEl>
                                        <p:attrNameLst>
                                          <p:attrName>style.rotation</p:attrName>
                                        </p:attrNameLst>
                                      </p:cBhvr>
                                      <p:tavLst>
                                        <p:tav tm="0">
                                          <p:val>
                                            <p:fltVal val="-90"/>
                                          </p:val>
                                        </p:tav>
                                        <p:tav tm="100000">
                                          <p:val>
                                            <p:fltVal val="0"/>
                                          </p:val>
                                        </p:tav>
                                      </p:tavLst>
                                    </p:anim>
                                    <p:anim calcmode="lin" valueType="num">
                                      <p:cBhvr>
                                        <p:cTn id="188" dur="500" decel="50000" fill="hold">
                                          <p:stCondLst>
                                            <p:cond delay="0"/>
                                          </p:stCondLst>
                                        </p:cTn>
                                        <p:tgtEl>
                                          <p:spTgt spid="4">
                                            <p:txEl>
                                              <p:pRg st="7" end="7"/>
                                            </p:txEl>
                                          </p:spTgt>
                                        </p:tgtEl>
                                        <p:attrNameLst>
                                          <p:attrName>ppt_w</p:attrName>
                                        </p:attrNameLst>
                                      </p:cBhvr>
                                      <p:tavLst>
                                        <p:tav tm="0">
                                          <p:val>
                                            <p:strVal val="#ppt_w"/>
                                          </p:val>
                                        </p:tav>
                                        <p:tav tm="100000">
                                          <p:val>
                                            <p:strVal val="#ppt_w*.05"/>
                                          </p:val>
                                        </p:tav>
                                      </p:tavLst>
                                    </p:anim>
                                    <p:anim calcmode="lin" valueType="num">
                                      <p:cBhvr>
                                        <p:cTn id="189" dur="500" accel="50000" fill="hold">
                                          <p:stCondLst>
                                            <p:cond delay="500"/>
                                          </p:stCondLst>
                                        </p:cTn>
                                        <p:tgtEl>
                                          <p:spTgt spid="4">
                                            <p:txEl>
                                              <p:pRg st="7" end="7"/>
                                            </p:txEl>
                                          </p:spTgt>
                                        </p:tgtEl>
                                        <p:attrNameLst>
                                          <p:attrName>ppt_w</p:attrName>
                                        </p:attrNameLst>
                                      </p:cBhvr>
                                      <p:tavLst>
                                        <p:tav tm="0">
                                          <p:val>
                                            <p:strVal val="#ppt_w*.05"/>
                                          </p:val>
                                        </p:tav>
                                        <p:tav tm="100000">
                                          <p:val>
                                            <p:strVal val="#ppt_w"/>
                                          </p:val>
                                        </p:tav>
                                      </p:tavLst>
                                    </p:anim>
                                    <p:anim calcmode="lin" valueType="num">
                                      <p:cBhvr>
                                        <p:cTn id="190" dur="1000" fill="hold"/>
                                        <p:tgtEl>
                                          <p:spTgt spid="4">
                                            <p:txEl>
                                              <p:pRg st="7" end="7"/>
                                            </p:txEl>
                                          </p:spTgt>
                                        </p:tgtEl>
                                        <p:attrNameLst>
                                          <p:attrName>ppt_h</p:attrName>
                                        </p:attrNameLst>
                                      </p:cBhvr>
                                      <p:tavLst>
                                        <p:tav tm="0">
                                          <p:val>
                                            <p:strVal val="#ppt_h"/>
                                          </p:val>
                                        </p:tav>
                                        <p:tav tm="100000">
                                          <p:val>
                                            <p:strVal val="#ppt_h"/>
                                          </p:val>
                                        </p:tav>
                                      </p:tavLst>
                                    </p:anim>
                                    <p:anim calcmode="lin" valueType="num">
                                      <p:cBhvr>
                                        <p:cTn id="191" dur="500" decel="50000" fill="hold">
                                          <p:stCondLst>
                                            <p:cond delay="0"/>
                                          </p:stCondLst>
                                        </p:cTn>
                                        <p:tgtEl>
                                          <p:spTgt spid="4">
                                            <p:txEl>
                                              <p:pRg st="7" end="7"/>
                                            </p:txEl>
                                          </p:spTgt>
                                        </p:tgtEl>
                                        <p:attrNameLst>
                                          <p:attrName>ppt_x</p:attrName>
                                        </p:attrNameLst>
                                      </p:cBhvr>
                                      <p:tavLst>
                                        <p:tav tm="0">
                                          <p:val>
                                            <p:strVal val="#ppt_x+.4"/>
                                          </p:val>
                                        </p:tav>
                                        <p:tav tm="100000">
                                          <p:val>
                                            <p:strVal val="#ppt_x"/>
                                          </p:val>
                                        </p:tav>
                                      </p:tavLst>
                                    </p:anim>
                                    <p:anim calcmode="lin" valueType="num">
                                      <p:cBhvr>
                                        <p:cTn id="192" dur="500" decel="50000" fill="hold">
                                          <p:stCondLst>
                                            <p:cond delay="0"/>
                                          </p:stCondLst>
                                        </p:cTn>
                                        <p:tgtEl>
                                          <p:spTgt spid="4">
                                            <p:txEl>
                                              <p:pRg st="7" end="7"/>
                                            </p:txEl>
                                          </p:spTgt>
                                        </p:tgtEl>
                                        <p:attrNameLst>
                                          <p:attrName>ppt_y</p:attrName>
                                        </p:attrNameLst>
                                      </p:cBhvr>
                                      <p:tavLst>
                                        <p:tav tm="0">
                                          <p:val>
                                            <p:strVal val="#ppt_y-.2"/>
                                          </p:val>
                                        </p:tav>
                                        <p:tav tm="100000">
                                          <p:val>
                                            <p:strVal val="#ppt_y+.1"/>
                                          </p:val>
                                        </p:tav>
                                      </p:tavLst>
                                    </p:anim>
                                    <p:anim calcmode="lin" valueType="num">
                                      <p:cBhvr>
                                        <p:cTn id="193" dur="500" accel="50000" fill="hold">
                                          <p:stCondLst>
                                            <p:cond delay="500"/>
                                          </p:stCondLst>
                                        </p:cTn>
                                        <p:tgtEl>
                                          <p:spTgt spid="4">
                                            <p:txEl>
                                              <p:pRg st="7" end="7"/>
                                            </p:txEl>
                                          </p:spTgt>
                                        </p:tgtEl>
                                        <p:attrNameLst>
                                          <p:attrName>ppt_y</p:attrName>
                                        </p:attrNameLst>
                                      </p:cBhvr>
                                      <p:tavLst>
                                        <p:tav tm="0">
                                          <p:val>
                                            <p:strVal val="#ppt_y+.1"/>
                                          </p:val>
                                        </p:tav>
                                        <p:tav tm="100000">
                                          <p:val>
                                            <p:strVal val="#ppt_y"/>
                                          </p:val>
                                        </p:tav>
                                      </p:tavLst>
                                    </p:anim>
                                    <p:animEffect transition="in" filter="fade">
                                      <p:cBhvr>
                                        <p:cTn id="194" dur="1000" decel="50000">
                                          <p:stCondLst>
                                            <p:cond delay="0"/>
                                          </p:stCondLst>
                                        </p:cTn>
                                        <p:tgtEl>
                                          <p:spTgt spid="4">
                                            <p:txEl>
                                              <p:pRg st="7" end="7"/>
                                            </p:txEl>
                                          </p:spTgt>
                                        </p:tgtEl>
                                      </p:cBhvr>
                                    </p:animEffect>
                                  </p:childTnLst>
                                </p:cTn>
                              </p:par>
                            </p:childTnLst>
                          </p:cTn>
                        </p:par>
                      </p:childTnLst>
                    </p:cTn>
                  </p:par>
                  <p:par>
                    <p:cTn id="195" fill="hold">
                      <p:stCondLst>
                        <p:cond delay="indefinite"/>
                      </p:stCondLst>
                      <p:childTnLst>
                        <p:par>
                          <p:cTn id="196" fill="hold">
                            <p:stCondLst>
                              <p:cond delay="0"/>
                            </p:stCondLst>
                            <p:childTnLst>
                              <p:par>
                                <p:cTn id="197" presetID="25" presetClass="entr" presetSubtype="0" fill="hold" grpId="0" nodeType="clickEffect">
                                  <p:stCondLst>
                                    <p:cond delay="0"/>
                                  </p:stCondLst>
                                  <p:childTnLst>
                                    <p:set>
                                      <p:cBhvr>
                                        <p:cTn id="198" dur="1" fill="hold">
                                          <p:stCondLst>
                                            <p:cond delay="0"/>
                                          </p:stCondLst>
                                        </p:cTn>
                                        <p:tgtEl>
                                          <p:spTgt spid="4">
                                            <p:txEl>
                                              <p:pRg st="8" end="8"/>
                                            </p:txEl>
                                          </p:spTgt>
                                        </p:tgtEl>
                                        <p:attrNameLst>
                                          <p:attrName>style.visibility</p:attrName>
                                        </p:attrNameLst>
                                      </p:cBhvr>
                                      <p:to>
                                        <p:strVal val="visible"/>
                                      </p:to>
                                    </p:set>
                                    <p:anim calcmode="lin" valueType="num">
                                      <p:cBhvr>
                                        <p:cTn id="199" dur="500" decel="50000" fill="hold">
                                          <p:stCondLst>
                                            <p:cond delay="0"/>
                                          </p:stCondLst>
                                        </p:cTn>
                                        <p:tgtEl>
                                          <p:spTgt spid="4">
                                            <p:txEl>
                                              <p:pRg st="8" end="8"/>
                                            </p:txEl>
                                          </p:spTgt>
                                        </p:tgtEl>
                                        <p:attrNameLst>
                                          <p:attrName>style.rotation</p:attrName>
                                        </p:attrNameLst>
                                      </p:cBhvr>
                                      <p:tavLst>
                                        <p:tav tm="0">
                                          <p:val>
                                            <p:fltVal val="-90"/>
                                          </p:val>
                                        </p:tav>
                                        <p:tav tm="100000">
                                          <p:val>
                                            <p:fltVal val="0"/>
                                          </p:val>
                                        </p:tav>
                                      </p:tavLst>
                                    </p:anim>
                                    <p:anim calcmode="lin" valueType="num">
                                      <p:cBhvr>
                                        <p:cTn id="200" dur="500" decel="50000" fill="hold">
                                          <p:stCondLst>
                                            <p:cond delay="0"/>
                                          </p:stCondLst>
                                        </p:cTn>
                                        <p:tgtEl>
                                          <p:spTgt spid="4">
                                            <p:txEl>
                                              <p:pRg st="8" end="8"/>
                                            </p:txEl>
                                          </p:spTgt>
                                        </p:tgtEl>
                                        <p:attrNameLst>
                                          <p:attrName>ppt_w</p:attrName>
                                        </p:attrNameLst>
                                      </p:cBhvr>
                                      <p:tavLst>
                                        <p:tav tm="0">
                                          <p:val>
                                            <p:strVal val="#ppt_w"/>
                                          </p:val>
                                        </p:tav>
                                        <p:tav tm="100000">
                                          <p:val>
                                            <p:strVal val="#ppt_w*.05"/>
                                          </p:val>
                                        </p:tav>
                                      </p:tavLst>
                                    </p:anim>
                                    <p:anim calcmode="lin" valueType="num">
                                      <p:cBhvr>
                                        <p:cTn id="201" dur="500" accel="50000" fill="hold">
                                          <p:stCondLst>
                                            <p:cond delay="500"/>
                                          </p:stCondLst>
                                        </p:cTn>
                                        <p:tgtEl>
                                          <p:spTgt spid="4">
                                            <p:txEl>
                                              <p:pRg st="8" end="8"/>
                                            </p:txEl>
                                          </p:spTgt>
                                        </p:tgtEl>
                                        <p:attrNameLst>
                                          <p:attrName>ppt_w</p:attrName>
                                        </p:attrNameLst>
                                      </p:cBhvr>
                                      <p:tavLst>
                                        <p:tav tm="0">
                                          <p:val>
                                            <p:strVal val="#ppt_w*.05"/>
                                          </p:val>
                                        </p:tav>
                                        <p:tav tm="100000">
                                          <p:val>
                                            <p:strVal val="#ppt_w"/>
                                          </p:val>
                                        </p:tav>
                                      </p:tavLst>
                                    </p:anim>
                                    <p:anim calcmode="lin" valueType="num">
                                      <p:cBhvr>
                                        <p:cTn id="202" dur="1000" fill="hold"/>
                                        <p:tgtEl>
                                          <p:spTgt spid="4">
                                            <p:txEl>
                                              <p:pRg st="8" end="8"/>
                                            </p:txEl>
                                          </p:spTgt>
                                        </p:tgtEl>
                                        <p:attrNameLst>
                                          <p:attrName>ppt_h</p:attrName>
                                        </p:attrNameLst>
                                      </p:cBhvr>
                                      <p:tavLst>
                                        <p:tav tm="0">
                                          <p:val>
                                            <p:strVal val="#ppt_h"/>
                                          </p:val>
                                        </p:tav>
                                        <p:tav tm="100000">
                                          <p:val>
                                            <p:strVal val="#ppt_h"/>
                                          </p:val>
                                        </p:tav>
                                      </p:tavLst>
                                    </p:anim>
                                    <p:anim calcmode="lin" valueType="num">
                                      <p:cBhvr>
                                        <p:cTn id="203" dur="500" decel="50000" fill="hold">
                                          <p:stCondLst>
                                            <p:cond delay="0"/>
                                          </p:stCondLst>
                                        </p:cTn>
                                        <p:tgtEl>
                                          <p:spTgt spid="4">
                                            <p:txEl>
                                              <p:pRg st="8" end="8"/>
                                            </p:txEl>
                                          </p:spTgt>
                                        </p:tgtEl>
                                        <p:attrNameLst>
                                          <p:attrName>ppt_x</p:attrName>
                                        </p:attrNameLst>
                                      </p:cBhvr>
                                      <p:tavLst>
                                        <p:tav tm="0">
                                          <p:val>
                                            <p:strVal val="#ppt_x+.4"/>
                                          </p:val>
                                        </p:tav>
                                        <p:tav tm="100000">
                                          <p:val>
                                            <p:strVal val="#ppt_x"/>
                                          </p:val>
                                        </p:tav>
                                      </p:tavLst>
                                    </p:anim>
                                    <p:anim calcmode="lin" valueType="num">
                                      <p:cBhvr>
                                        <p:cTn id="204" dur="500" decel="50000" fill="hold">
                                          <p:stCondLst>
                                            <p:cond delay="0"/>
                                          </p:stCondLst>
                                        </p:cTn>
                                        <p:tgtEl>
                                          <p:spTgt spid="4">
                                            <p:txEl>
                                              <p:pRg st="8" end="8"/>
                                            </p:txEl>
                                          </p:spTgt>
                                        </p:tgtEl>
                                        <p:attrNameLst>
                                          <p:attrName>ppt_y</p:attrName>
                                        </p:attrNameLst>
                                      </p:cBhvr>
                                      <p:tavLst>
                                        <p:tav tm="0">
                                          <p:val>
                                            <p:strVal val="#ppt_y-.2"/>
                                          </p:val>
                                        </p:tav>
                                        <p:tav tm="100000">
                                          <p:val>
                                            <p:strVal val="#ppt_y+.1"/>
                                          </p:val>
                                        </p:tav>
                                      </p:tavLst>
                                    </p:anim>
                                    <p:anim calcmode="lin" valueType="num">
                                      <p:cBhvr>
                                        <p:cTn id="205" dur="500" accel="50000" fill="hold">
                                          <p:stCondLst>
                                            <p:cond delay="500"/>
                                          </p:stCondLst>
                                        </p:cTn>
                                        <p:tgtEl>
                                          <p:spTgt spid="4">
                                            <p:txEl>
                                              <p:pRg st="8" end="8"/>
                                            </p:txEl>
                                          </p:spTgt>
                                        </p:tgtEl>
                                        <p:attrNameLst>
                                          <p:attrName>ppt_y</p:attrName>
                                        </p:attrNameLst>
                                      </p:cBhvr>
                                      <p:tavLst>
                                        <p:tav tm="0">
                                          <p:val>
                                            <p:strVal val="#ppt_y+.1"/>
                                          </p:val>
                                        </p:tav>
                                        <p:tav tm="100000">
                                          <p:val>
                                            <p:strVal val="#ppt_y"/>
                                          </p:val>
                                        </p:tav>
                                      </p:tavLst>
                                    </p:anim>
                                    <p:animEffect transition="in" filter="fade">
                                      <p:cBhvr>
                                        <p:cTn id="206" dur="1000" decel="50000">
                                          <p:stCondLst>
                                            <p:cond delay="0"/>
                                          </p:stCondLst>
                                        </p:cTn>
                                        <p:tgtEl>
                                          <p:spTgt spid="4">
                                            <p:txEl>
                                              <p:pRg st="8" end="8"/>
                                            </p:txEl>
                                          </p:spTgt>
                                        </p:tgtEl>
                                      </p:cBhvr>
                                    </p:animEffect>
                                  </p:childTnLst>
                                </p:cTn>
                              </p:par>
                            </p:childTnLst>
                          </p:cTn>
                        </p:par>
                      </p:childTnLst>
                    </p:cTn>
                  </p:par>
                  <p:par>
                    <p:cTn id="207" fill="hold">
                      <p:stCondLst>
                        <p:cond delay="indefinite"/>
                      </p:stCondLst>
                      <p:childTnLst>
                        <p:par>
                          <p:cTn id="208" fill="hold">
                            <p:stCondLst>
                              <p:cond delay="0"/>
                            </p:stCondLst>
                            <p:childTnLst>
                              <p:par>
                                <p:cTn id="209" presetID="25" presetClass="entr" presetSubtype="0" fill="hold" grpId="0" nodeType="clickEffect">
                                  <p:stCondLst>
                                    <p:cond delay="0"/>
                                  </p:stCondLst>
                                  <p:childTnLst>
                                    <p:set>
                                      <p:cBhvr>
                                        <p:cTn id="210" dur="1" fill="hold">
                                          <p:stCondLst>
                                            <p:cond delay="0"/>
                                          </p:stCondLst>
                                        </p:cTn>
                                        <p:tgtEl>
                                          <p:spTgt spid="4">
                                            <p:txEl>
                                              <p:pRg st="9" end="9"/>
                                            </p:txEl>
                                          </p:spTgt>
                                        </p:tgtEl>
                                        <p:attrNameLst>
                                          <p:attrName>style.visibility</p:attrName>
                                        </p:attrNameLst>
                                      </p:cBhvr>
                                      <p:to>
                                        <p:strVal val="visible"/>
                                      </p:to>
                                    </p:set>
                                    <p:anim calcmode="lin" valueType="num">
                                      <p:cBhvr>
                                        <p:cTn id="211" dur="500" decel="50000" fill="hold">
                                          <p:stCondLst>
                                            <p:cond delay="0"/>
                                          </p:stCondLst>
                                        </p:cTn>
                                        <p:tgtEl>
                                          <p:spTgt spid="4">
                                            <p:txEl>
                                              <p:pRg st="9" end="9"/>
                                            </p:txEl>
                                          </p:spTgt>
                                        </p:tgtEl>
                                        <p:attrNameLst>
                                          <p:attrName>style.rotation</p:attrName>
                                        </p:attrNameLst>
                                      </p:cBhvr>
                                      <p:tavLst>
                                        <p:tav tm="0">
                                          <p:val>
                                            <p:fltVal val="-90"/>
                                          </p:val>
                                        </p:tav>
                                        <p:tav tm="100000">
                                          <p:val>
                                            <p:fltVal val="0"/>
                                          </p:val>
                                        </p:tav>
                                      </p:tavLst>
                                    </p:anim>
                                    <p:anim calcmode="lin" valueType="num">
                                      <p:cBhvr>
                                        <p:cTn id="212" dur="500" decel="50000" fill="hold">
                                          <p:stCondLst>
                                            <p:cond delay="0"/>
                                          </p:stCondLst>
                                        </p:cTn>
                                        <p:tgtEl>
                                          <p:spTgt spid="4">
                                            <p:txEl>
                                              <p:pRg st="9" end="9"/>
                                            </p:txEl>
                                          </p:spTgt>
                                        </p:tgtEl>
                                        <p:attrNameLst>
                                          <p:attrName>ppt_w</p:attrName>
                                        </p:attrNameLst>
                                      </p:cBhvr>
                                      <p:tavLst>
                                        <p:tav tm="0">
                                          <p:val>
                                            <p:strVal val="#ppt_w"/>
                                          </p:val>
                                        </p:tav>
                                        <p:tav tm="100000">
                                          <p:val>
                                            <p:strVal val="#ppt_w*.05"/>
                                          </p:val>
                                        </p:tav>
                                      </p:tavLst>
                                    </p:anim>
                                    <p:anim calcmode="lin" valueType="num">
                                      <p:cBhvr>
                                        <p:cTn id="213" dur="500" accel="50000" fill="hold">
                                          <p:stCondLst>
                                            <p:cond delay="500"/>
                                          </p:stCondLst>
                                        </p:cTn>
                                        <p:tgtEl>
                                          <p:spTgt spid="4">
                                            <p:txEl>
                                              <p:pRg st="9" end="9"/>
                                            </p:txEl>
                                          </p:spTgt>
                                        </p:tgtEl>
                                        <p:attrNameLst>
                                          <p:attrName>ppt_w</p:attrName>
                                        </p:attrNameLst>
                                      </p:cBhvr>
                                      <p:tavLst>
                                        <p:tav tm="0">
                                          <p:val>
                                            <p:strVal val="#ppt_w*.05"/>
                                          </p:val>
                                        </p:tav>
                                        <p:tav tm="100000">
                                          <p:val>
                                            <p:strVal val="#ppt_w"/>
                                          </p:val>
                                        </p:tav>
                                      </p:tavLst>
                                    </p:anim>
                                    <p:anim calcmode="lin" valueType="num">
                                      <p:cBhvr>
                                        <p:cTn id="214" dur="1000" fill="hold"/>
                                        <p:tgtEl>
                                          <p:spTgt spid="4">
                                            <p:txEl>
                                              <p:pRg st="9" end="9"/>
                                            </p:txEl>
                                          </p:spTgt>
                                        </p:tgtEl>
                                        <p:attrNameLst>
                                          <p:attrName>ppt_h</p:attrName>
                                        </p:attrNameLst>
                                      </p:cBhvr>
                                      <p:tavLst>
                                        <p:tav tm="0">
                                          <p:val>
                                            <p:strVal val="#ppt_h"/>
                                          </p:val>
                                        </p:tav>
                                        <p:tav tm="100000">
                                          <p:val>
                                            <p:strVal val="#ppt_h"/>
                                          </p:val>
                                        </p:tav>
                                      </p:tavLst>
                                    </p:anim>
                                    <p:anim calcmode="lin" valueType="num">
                                      <p:cBhvr>
                                        <p:cTn id="215" dur="500" decel="50000" fill="hold">
                                          <p:stCondLst>
                                            <p:cond delay="0"/>
                                          </p:stCondLst>
                                        </p:cTn>
                                        <p:tgtEl>
                                          <p:spTgt spid="4">
                                            <p:txEl>
                                              <p:pRg st="9" end="9"/>
                                            </p:txEl>
                                          </p:spTgt>
                                        </p:tgtEl>
                                        <p:attrNameLst>
                                          <p:attrName>ppt_x</p:attrName>
                                        </p:attrNameLst>
                                      </p:cBhvr>
                                      <p:tavLst>
                                        <p:tav tm="0">
                                          <p:val>
                                            <p:strVal val="#ppt_x+.4"/>
                                          </p:val>
                                        </p:tav>
                                        <p:tav tm="100000">
                                          <p:val>
                                            <p:strVal val="#ppt_x"/>
                                          </p:val>
                                        </p:tav>
                                      </p:tavLst>
                                    </p:anim>
                                    <p:anim calcmode="lin" valueType="num">
                                      <p:cBhvr>
                                        <p:cTn id="216" dur="500" decel="50000" fill="hold">
                                          <p:stCondLst>
                                            <p:cond delay="0"/>
                                          </p:stCondLst>
                                        </p:cTn>
                                        <p:tgtEl>
                                          <p:spTgt spid="4">
                                            <p:txEl>
                                              <p:pRg st="9" end="9"/>
                                            </p:txEl>
                                          </p:spTgt>
                                        </p:tgtEl>
                                        <p:attrNameLst>
                                          <p:attrName>ppt_y</p:attrName>
                                        </p:attrNameLst>
                                      </p:cBhvr>
                                      <p:tavLst>
                                        <p:tav tm="0">
                                          <p:val>
                                            <p:strVal val="#ppt_y-.2"/>
                                          </p:val>
                                        </p:tav>
                                        <p:tav tm="100000">
                                          <p:val>
                                            <p:strVal val="#ppt_y+.1"/>
                                          </p:val>
                                        </p:tav>
                                      </p:tavLst>
                                    </p:anim>
                                    <p:anim calcmode="lin" valueType="num">
                                      <p:cBhvr>
                                        <p:cTn id="217" dur="500" accel="50000" fill="hold">
                                          <p:stCondLst>
                                            <p:cond delay="500"/>
                                          </p:stCondLst>
                                        </p:cTn>
                                        <p:tgtEl>
                                          <p:spTgt spid="4">
                                            <p:txEl>
                                              <p:pRg st="9" end="9"/>
                                            </p:txEl>
                                          </p:spTgt>
                                        </p:tgtEl>
                                        <p:attrNameLst>
                                          <p:attrName>ppt_y</p:attrName>
                                        </p:attrNameLst>
                                      </p:cBhvr>
                                      <p:tavLst>
                                        <p:tav tm="0">
                                          <p:val>
                                            <p:strVal val="#ppt_y+.1"/>
                                          </p:val>
                                        </p:tav>
                                        <p:tav tm="100000">
                                          <p:val>
                                            <p:strVal val="#ppt_y"/>
                                          </p:val>
                                        </p:tav>
                                      </p:tavLst>
                                    </p:anim>
                                    <p:animEffect transition="in" filter="fade">
                                      <p:cBhvr>
                                        <p:cTn id="218" dur="1000" decel="50000">
                                          <p:stCondLst>
                                            <p:cond delay="0"/>
                                          </p:stCondLst>
                                        </p:cTn>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596" y="40341"/>
            <a:ext cx="8572914" cy="1411941"/>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lundi</a:t>
            </a:r>
            <a:r>
              <a:rPr lang="en-US" sz="2400" dirty="0">
                <a:latin typeface="Palatino Linotype"/>
                <a:cs typeface="Palatino Linotype"/>
              </a:rPr>
              <a:t>, le </a:t>
            </a:r>
            <a:r>
              <a:rPr lang="en-US" sz="2400" dirty="0" err="1">
                <a:latin typeface="Palatino Linotype"/>
                <a:cs typeface="Palatino Linotype"/>
              </a:rPr>
              <a:t>quatorze</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264596" y="1799397"/>
            <a:ext cx="4093726" cy="4851319"/>
          </a:xfrm>
        </p:spPr>
        <p:txBody>
          <a:bodyPr>
            <a:normAutofit lnSpcReduction="10000"/>
          </a:bodyPr>
          <a:lstStyle/>
          <a:p>
            <a:pPr lvl="0">
              <a:lnSpc>
                <a:spcPct val="110000"/>
              </a:lnSpc>
              <a:spcBef>
                <a:spcPts val="1800"/>
              </a:spcBef>
            </a:pPr>
            <a:r>
              <a:rPr lang="fr-FR" dirty="0">
                <a:solidFill>
                  <a:srgbClr val="000000"/>
                </a:solidFill>
                <a:latin typeface="Palatino Linotype"/>
                <a:cs typeface="Palatino Linotype"/>
              </a:rPr>
              <a:t>Je ne vais pas pouvoir y assister, parce </a:t>
            </a:r>
            <a:r>
              <a:rPr lang="fr-FR" dirty="0" smtClean="0">
                <a:solidFill>
                  <a:srgbClr val="000000"/>
                </a:solidFill>
                <a:latin typeface="Palatino Linotype"/>
                <a:cs typeface="Palatino Linotype"/>
              </a:rPr>
              <a:t>que</a:t>
            </a:r>
            <a:r>
              <a:rPr lang="mr-IN" dirty="0" smtClean="0">
                <a:solidFill>
                  <a:srgbClr val="000000"/>
                </a:solidFill>
                <a:latin typeface="Palatino Linotype"/>
                <a:cs typeface="Palatino Linotype"/>
              </a:rPr>
              <a:t>…</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Je suis </a:t>
            </a:r>
            <a:r>
              <a:rPr lang="fr-FR" dirty="0" smtClean="0">
                <a:solidFill>
                  <a:srgbClr val="000000"/>
                </a:solidFill>
                <a:latin typeface="Palatino Linotype"/>
                <a:cs typeface="Palatino Linotype"/>
              </a:rPr>
              <a:t>désolé(</a:t>
            </a:r>
            <a:r>
              <a:rPr lang="fr-FR" dirty="0">
                <a:solidFill>
                  <a:srgbClr val="000000"/>
                </a:solidFill>
                <a:latin typeface="Palatino Linotype"/>
                <a:cs typeface="Palatino Linotype"/>
              </a:rPr>
              <a:t>e), </a:t>
            </a:r>
            <a:r>
              <a:rPr lang="fr-FR" dirty="0" smtClean="0">
                <a:solidFill>
                  <a:srgbClr val="000000"/>
                </a:solidFill>
                <a:latin typeface="Palatino Linotype"/>
                <a:cs typeface="Palatino Linotype"/>
              </a:rPr>
              <a:t>mais</a:t>
            </a:r>
            <a:r>
              <a:rPr lang="mr-IN" dirty="0" smtClean="0">
                <a:solidFill>
                  <a:srgbClr val="000000"/>
                </a:solidFill>
                <a:latin typeface="Palatino Linotype"/>
                <a:cs typeface="Palatino Linotype"/>
              </a:rPr>
              <a:t>…</a:t>
            </a:r>
            <a:endParaRPr lang="en-US" dirty="0" smtClean="0">
              <a:solidFill>
                <a:srgbClr val="000000"/>
              </a:solidFill>
              <a:latin typeface="Palatino Linotype"/>
              <a:cs typeface="Palatino Linotype"/>
            </a:endParaRPr>
          </a:p>
          <a:p>
            <a:pPr>
              <a:lnSpc>
                <a:spcPct val="110000"/>
              </a:lnSpc>
              <a:spcBef>
                <a:spcPts val="1800"/>
              </a:spcBef>
            </a:pPr>
            <a:r>
              <a:rPr lang="fr-FR" dirty="0">
                <a:solidFill>
                  <a:srgbClr val="000000"/>
                </a:solidFill>
                <a:latin typeface="Palatino Linotype"/>
                <a:cs typeface="Palatino Linotype"/>
              </a:rPr>
              <a:t>C’est dommage ! </a:t>
            </a:r>
            <a:endParaRPr lang="en-US" dirty="0">
              <a:solidFill>
                <a:srgbClr val="000000"/>
              </a:solidFill>
              <a:latin typeface="Palatino Linotype"/>
              <a:cs typeface="Palatino Linotype"/>
            </a:endParaRPr>
          </a:p>
          <a:p>
            <a:pPr lvl="0">
              <a:lnSpc>
                <a:spcPct val="110000"/>
              </a:lnSpc>
              <a:spcBef>
                <a:spcPts val="1800"/>
              </a:spcBef>
            </a:pPr>
            <a:r>
              <a:rPr lang="en-US" dirty="0" err="1">
                <a:solidFill>
                  <a:srgbClr val="000000"/>
                </a:solidFill>
                <a:latin typeface="Palatino Linotype"/>
                <a:cs typeface="Palatino Linotype"/>
              </a:rPr>
              <a:t>J’ai</a:t>
            </a:r>
            <a:r>
              <a:rPr lang="en-US" dirty="0">
                <a:solidFill>
                  <a:srgbClr val="000000"/>
                </a:solidFill>
                <a:latin typeface="Palatino Linotype"/>
                <a:cs typeface="Palatino Linotype"/>
              </a:rPr>
              <a:t> </a:t>
            </a:r>
            <a:r>
              <a:rPr lang="en-US" dirty="0" err="1">
                <a:solidFill>
                  <a:srgbClr val="000000"/>
                </a:solidFill>
                <a:latin typeface="Palatino Linotype"/>
                <a:cs typeface="Palatino Linotype"/>
              </a:rPr>
              <a:t>d’autres</a:t>
            </a:r>
            <a:r>
              <a:rPr lang="en-US" dirty="0">
                <a:solidFill>
                  <a:srgbClr val="000000"/>
                </a:solidFill>
                <a:latin typeface="Palatino Linotype"/>
                <a:cs typeface="Palatino Linotype"/>
              </a:rPr>
              <a:t> </a:t>
            </a:r>
            <a:r>
              <a:rPr lang="en-US" dirty="0" smtClean="0">
                <a:solidFill>
                  <a:srgbClr val="000000"/>
                </a:solidFill>
                <a:latin typeface="Palatino Linotype"/>
                <a:cs typeface="Palatino Linotype"/>
              </a:rPr>
              <a:t>projects</a:t>
            </a:r>
            <a:r>
              <a:rPr lang="mr-IN" dirty="0" smtClean="0">
                <a:solidFill>
                  <a:srgbClr val="000000"/>
                </a:solidFill>
                <a:latin typeface="Palatino Linotype"/>
                <a:cs typeface="Palatino Linotype"/>
              </a:rPr>
              <a:t>…</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Pas </a:t>
            </a:r>
            <a:r>
              <a:rPr lang="fr-FR" dirty="0" smtClean="0">
                <a:solidFill>
                  <a:srgbClr val="000000"/>
                </a:solidFill>
                <a:latin typeface="Palatino Linotype"/>
                <a:cs typeface="Palatino Linotype"/>
              </a:rPr>
              <a:t>question !</a:t>
            </a:r>
            <a:r>
              <a:rPr lang="fr-FR" dirty="0">
                <a:solidFill>
                  <a:srgbClr val="000000"/>
                </a:solidFill>
                <a:latin typeface="Palatino Linotype"/>
                <a:cs typeface="Palatino Linotype"/>
              </a:rPr>
              <a:t>/ Hors (de) </a:t>
            </a:r>
            <a:r>
              <a:rPr lang="fr-FR" dirty="0" smtClean="0">
                <a:solidFill>
                  <a:srgbClr val="000000"/>
                </a:solidFill>
                <a:latin typeface="Palatino Linotype"/>
                <a:cs typeface="Palatino Linotype"/>
              </a:rPr>
              <a:t>question !</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Ce n’est pas possible !</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 Tu as </a:t>
            </a:r>
            <a:r>
              <a:rPr lang="fr-FR" dirty="0" smtClean="0">
                <a:solidFill>
                  <a:srgbClr val="000000"/>
                </a:solidFill>
                <a:latin typeface="Palatino Linotype"/>
                <a:cs typeface="Palatino Linotype"/>
              </a:rPr>
              <a:t>tort</a:t>
            </a:r>
            <a:endParaRPr lang="en-US" dirty="0">
              <a:solidFill>
                <a:srgbClr val="000000"/>
              </a:solidFill>
              <a:latin typeface="Palatino Linotype"/>
              <a:cs typeface="Palatino Linotype"/>
            </a:endParaRPr>
          </a:p>
        </p:txBody>
      </p:sp>
      <p:sp>
        <p:nvSpPr>
          <p:cNvPr id="4" name="Content Placeholder 3"/>
          <p:cNvSpPr>
            <a:spLocks noGrp="1"/>
          </p:cNvSpPr>
          <p:nvPr>
            <p:ph sz="half" idx="2"/>
          </p:nvPr>
        </p:nvSpPr>
        <p:spPr>
          <a:xfrm>
            <a:off x="4766534" y="1799397"/>
            <a:ext cx="4070976" cy="4851320"/>
          </a:xfrm>
        </p:spPr>
        <p:txBody>
          <a:bodyPr>
            <a:normAutofit lnSpcReduction="10000"/>
          </a:bodyPr>
          <a:lstStyle/>
          <a:p>
            <a:pPr lvl="0">
              <a:lnSpc>
                <a:spcPct val="110000"/>
              </a:lnSpc>
              <a:spcBef>
                <a:spcPts val="1800"/>
              </a:spcBef>
            </a:pPr>
            <a:r>
              <a:rPr lang="fr-FR" dirty="0">
                <a:solidFill>
                  <a:srgbClr val="000000"/>
                </a:solidFill>
                <a:latin typeface="Palatino Linotype"/>
                <a:cs typeface="Palatino Linotype"/>
              </a:rPr>
              <a:t>Cela m’est égal </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Comme tu </a:t>
            </a:r>
            <a:r>
              <a:rPr lang="fr-FR" dirty="0" smtClean="0">
                <a:solidFill>
                  <a:srgbClr val="000000"/>
                </a:solidFill>
                <a:latin typeface="Palatino Linotype"/>
                <a:cs typeface="Palatino Linotype"/>
              </a:rPr>
              <a:t>veux ! </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Peu importe </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Pourquoi pas</a:t>
            </a:r>
            <a:endParaRPr lang="en-US" dirty="0">
              <a:solidFill>
                <a:srgbClr val="000000"/>
              </a:solidFill>
              <a:latin typeface="Palatino Linotype"/>
              <a:cs typeface="Palatino Linotype"/>
            </a:endParaRPr>
          </a:p>
          <a:p>
            <a:pPr lvl="0">
              <a:lnSpc>
                <a:spcPct val="110000"/>
              </a:lnSpc>
              <a:spcBef>
                <a:spcPts val="1800"/>
              </a:spcBef>
            </a:pPr>
            <a:r>
              <a:rPr lang="en-US" dirty="0">
                <a:solidFill>
                  <a:srgbClr val="000000"/>
                </a:solidFill>
                <a:latin typeface="Palatino Linotype"/>
                <a:cs typeface="Palatino Linotype"/>
              </a:rPr>
              <a:t>As-</a:t>
            </a:r>
            <a:r>
              <a:rPr lang="en-US" dirty="0" err="1">
                <a:solidFill>
                  <a:srgbClr val="000000"/>
                </a:solidFill>
                <a:latin typeface="Palatino Linotype"/>
                <a:cs typeface="Palatino Linotype"/>
              </a:rPr>
              <a:t>tu</a:t>
            </a:r>
            <a:r>
              <a:rPr lang="en-US" dirty="0">
                <a:solidFill>
                  <a:srgbClr val="000000"/>
                </a:solidFill>
                <a:latin typeface="Palatino Linotype"/>
                <a:cs typeface="Palatino Linotype"/>
              </a:rPr>
              <a:t> </a:t>
            </a:r>
            <a:r>
              <a:rPr lang="en-US" dirty="0" err="1" smtClean="0">
                <a:solidFill>
                  <a:srgbClr val="000000"/>
                </a:solidFill>
                <a:latin typeface="Palatino Linotype"/>
                <a:cs typeface="Palatino Linotype"/>
              </a:rPr>
              <a:t>pensé</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à</a:t>
            </a:r>
            <a:r>
              <a:rPr lang="en-US" dirty="0" smtClean="0">
                <a:solidFill>
                  <a:srgbClr val="000000"/>
                </a:solidFill>
                <a:latin typeface="Palatino Linotype"/>
                <a:cs typeface="Palatino Linotype"/>
              </a:rPr>
              <a:t>… </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Tu ne crois pas que…</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Je propose que… </a:t>
            </a:r>
            <a:endParaRPr lang="en-US" dirty="0">
              <a:solidFill>
                <a:srgbClr val="000000"/>
              </a:solidFill>
              <a:latin typeface="Palatino Linotype"/>
              <a:cs typeface="Palatino Linotype"/>
            </a:endParaRPr>
          </a:p>
          <a:p>
            <a:pPr>
              <a:lnSpc>
                <a:spcPct val="110000"/>
              </a:lnSpc>
              <a:spcBef>
                <a:spcPts val="1800"/>
              </a:spcBef>
            </a:pPr>
            <a:r>
              <a:rPr lang="fr-FR" dirty="0">
                <a:solidFill>
                  <a:srgbClr val="000000"/>
                </a:solidFill>
                <a:latin typeface="Palatino Linotype"/>
                <a:cs typeface="Palatino Linotype"/>
              </a:rPr>
              <a:t>Je </a:t>
            </a:r>
            <a:r>
              <a:rPr lang="fr-FR" dirty="0" smtClean="0">
                <a:solidFill>
                  <a:srgbClr val="000000"/>
                </a:solidFill>
                <a:latin typeface="Palatino Linotype"/>
                <a:cs typeface="Palatino Linotype"/>
              </a:rPr>
              <a:t>suggère </a:t>
            </a:r>
            <a:r>
              <a:rPr lang="fr-FR" dirty="0">
                <a:solidFill>
                  <a:srgbClr val="000000"/>
                </a:solidFill>
                <a:latin typeface="Palatino Linotype"/>
                <a:cs typeface="Palatino Linotype"/>
              </a:rPr>
              <a:t>que… </a:t>
            </a:r>
            <a:endParaRPr lang="en-US" dirty="0">
              <a:solidFill>
                <a:srgbClr val="000000"/>
              </a:solidFill>
              <a:latin typeface="Palatino Linotype"/>
              <a:cs typeface="Palatino Linotype"/>
            </a:endParaRPr>
          </a:p>
        </p:txBody>
      </p:sp>
    </p:spTree>
    <p:extLst>
      <p:ext uri="{BB962C8B-B14F-4D97-AF65-F5344CB8AC3E}">
        <p14:creationId xmlns:p14="http://schemas.microsoft.com/office/powerpoint/2010/main" val="68123904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p:cTn id="49"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 calcmode="lin" valueType="num">
                                      <p:cBhvr>
                                        <p:cTn id="5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4">
                                            <p:txEl>
                                              <p:pRg st="2" end="2"/>
                                            </p:txEl>
                                          </p:spTgt>
                                        </p:tgtEl>
                                        <p:attrNameLst>
                                          <p:attrName>style.visibility</p:attrName>
                                        </p:attrNameLst>
                                      </p:cBhvr>
                                      <p:to>
                                        <p:strVal val="visible"/>
                                      </p:to>
                                    </p:set>
                                    <p:anim calcmode="lin" valueType="num">
                                      <p:cBhvr>
                                        <p:cTn id="6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 calcmode="lin" valueType="num">
                                      <p:cBhvr>
                                        <p:cTn id="67"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68"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4">
                                            <p:txEl>
                                              <p:pRg st="4" end="4"/>
                                            </p:txEl>
                                          </p:spTgt>
                                        </p:tgtEl>
                                        <p:attrNameLst>
                                          <p:attrName>style.visibility</p:attrName>
                                        </p:attrNameLst>
                                      </p:cBhvr>
                                      <p:to>
                                        <p:strVal val="visible"/>
                                      </p:to>
                                    </p:set>
                                    <p:anim calcmode="lin" valueType="num">
                                      <p:cBhvr>
                                        <p:cTn id="73"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74"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4">
                                            <p:txEl>
                                              <p:pRg st="5" end="5"/>
                                            </p:txEl>
                                          </p:spTgt>
                                        </p:tgtEl>
                                        <p:attrNameLst>
                                          <p:attrName>style.visibility</p:attrName>
                                        </p:attrNameLst>
                                      </p:cBhvr>
                                      <p:to>
                                        <p:strVal val="visible"/>
                                      </p:to>
                                    </p:set>
                                    <p:anim calcmode="lin" valueType="num">
                                      <p:cBhvr>
                                        <p:cTn id="79"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80"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4">
                                            <p:txEl>
                                              <p:pRg st="6" end="6"/>
                                            </p:txEl>
                                          </p:spTgt>
                                        </p:tgtEl>
                                        <p:attrNameLst>
                                          <p:attrName>style.visibility</p:attrName>
                                        </p:attrNameLst>
                                      </p:cBhvr>
                                      <p:to>
                                        <p:strVal val="visible"/>
                                      </p:to>
                                    </p:set>
                                    <p:anim calcmode="lin" valueType="num">
                                      <p:cBhvr>
                                        <p:cTn id="8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86"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4">
                                            <p:txEl>
                                              <p:pRg st="7" end="7"/>
                                            </p:txEl>
                                          </p:spTgt>
                                        </p:tgtEl>
                                        <p:attrNameLst>
                                          <p:attrName>style.visibility</p:attrName>
                                        </p:attrNameLst>
                                      </p:cBhvr>
                                      <p:to>
                                        <p:strVal val="visible"/>
                                      </p:to>
                                    </p:set>
                                    <p:anim calcmode="lin" valueType="num">
                                      <p:cBhvr>
                                        <p:cTn id="91"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92" dur="500" fill="hold"/>
                                        <p:tgtEl>
                                          <p:spTgt spid="4">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16" y="40341"/>
            <a:ext cx="8477656" cy="1292451"/>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lundi</a:t>
            </a:r>
            <a:r>
              <a:rPr lang="en-US" sz="2400" dirty="0">
                <a:latin typeface="Palatino Linotype"/>
                <a:cs typeface="Palatino Linotype"/>
              </a:rPr>
              <a:t>, le </a:t>
            </a:r>
            <a:r>
              <a:rPr lang="en-US" sz="2400" dirty="0" err="1">
                <a:latin typeface="Palatino Linotype"/>
                <a:cs typeface="Palatino Linotype"/>
              </a:rPr>
              <a:t>quatorze</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317515" y="1764116"/>
            <a:ext cx="4040807" cy="4886599"/>
          </a:xfrm>
        </p:spPr>
        <p:txBody>
          <a:bodyPr>
            <a:normAutofit lnSpcReduction="10000"/>
          </a:bodyPr>
          <a:lstStyle/>
          <a:p>
            <a:pPr lvl="0">
              <a:lnSpc>
                <a:spcPct val="110000"/>
              </a:lnSpc>
              <a:spcBef>
                <a:spcPts val="1800"/>
              </a:spcBef>
            </a:pPr>
            <a:r>
              <a:rPr lang="en-US" dirty="0" err="1">
                <a:solidFill>
                  <a:srgbClr val="000000"/>
                </a:solidFill>
                <a:latin typeface="Palatino Linotype"/>
                <a:cs typeface="Palatino Linotype"/>
              </a:rPr>
              <a:t>J’en</a:t>
            </a:r>
            <a:r>
              <a:rPr lang="en-US" dirty="0">
                <a:solidFill>
                  <a:srgbClr val="000000"/>
                </a:solidFill>
                <a:latin typeface="Palatino Linotype"/>
                <a:cs typeface="Palatino Linotype"/>
              </a:rPr>
              <a:t> </a:t>
            </a:r>
            <a:r>
              <a:rPr lang="en-US" dirty="0" err="1">
                <a:solidFill>
                  <a:srgbClr val="000000"/>
                </a:solidFill>
                <a:latin typeface="Palatino Linotype"/>
                <a:cs typeface="Palatino Linotype"/>
              </a:rPr>
              <a:t>doute</a:t>
            </a:r>
            <a:r>
              <a:rPr lang="en-US" dirty="0">
                <a:solidFill>
                  <a:srgbClr val="000000"/>
                </a:solidFill>
                <a:latin typeface="Palatino Linotype"/>
                <a:cs typeface="Palatino Linotype"/>
              </a:rPr>
              <a:t>! </a:t>
            </a:r>
          </a:p>
          <a:p>
            <a:pPr lvl="0">
              <a:lnSpc>
                <a:spcPct val="110000"/>
              </a:lnSpc>
              <a:spcBef>
                <a:spcPts val="1800"/>
              </a:spcBef>
            </a:pPr>
            <a:r>
              <a:rPr lang="en-US" dirty="0" err="1">
                <a:solidFill>
                  <a:srgbClr val="000000"/>
                </a:solidFill>
                <a:latin typeface="Palatino Linotype"/>
                <a:cs typeface="Palatino Linotype"/>
              </a:rPr>
              <a:t>Vraiment</a:t>
            </a:r>
            <a:r>
              <a:rPr lang="en-US" dirty="0">
                <a:solidFill>
                  <a:srgbClr val="000000"/>
                </a:solidFill>
                <a:latin typeface="Palatino Linotype"/>
                <a:cs typeface="Palatino Linotype"/>
              </a:rPr>
              <a:t>? </a:t>
            </a:r>
          </a:p>
          <a:p>
            <a:pPr lvl="0">
              <a:lnSpc>
                <a:spcPct val="110000"/>
              </a:lnSpc>
              <a:spcBef>
                <a:spcPts val="1800"/>
              </a:spcBef>
            </a:pPr>
            <a:r>
              <a:rPr lang="fr-FR" dirty="0">
                <a:solidFill>
                  <a:srgbClr val="000000"/>
                </a:solidFill>
                <a:latin typeface="Palatino Linotype"/>
                <a:cs typeface="Palatino Linotype"/>
              </a:rPr>
              <a:t>Je crois que… </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Il est </a:t>
            </a:r>
            <a:r>
              <a:rPr lang="fr-FR" u="sng" dirty="0">
                <a:solidFill>
                  <a:srgbClr val="000000"/>
                </a:solidFill>
                <a:latin typeface="Palatino Linotype"/>
                <a:cs typeface="Palatino Linotype"/>
              </a:rPr>
              <a:t>peu</a:t>
            </a:r>
            <a:r>
              <a:rPr lang="fr-FR" dirty="0">
                <a:solidFill>
                  <a:srgbClr val="000000"/>
                </a:solidFill>
                <a:latin typeface="Palatino Linotype"/>
                <a:cs typeface="Palatino Linotype"/>
              </a:rPr>
              <a:t> probable que… </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Il est probable que… </a:t>
            </a:r>
            <a:endParaRPr lang="en-US" dirty="0">
              <a:solidFill>
                <a:srgbClr val="000000"/>
              </a:solidFill>
              <a:latin typeface="Palatino Linotype"/>
              <a:cs typeface="Palatino Linotype"/>
            </a:endParaRPr>
          </a:p>
          <a:p>
            <a:pPr lvl="0">
              <a:lnSpc>
                <a:spcPct val="110000"/>
              </a:lnSpc>
              <a:spcBef>
                <a:spcPts val="1800"/>
              </a:spcBef>
            </a:pPr>
            <a:r>
              <a:rPr lang="en-US" dirty="0" err="1">
                <a:solidFill>
                  <a:srgbClr val="000000"/>
                </a:solidFill>
                <a:latin typeface="Palatino Linotype"/>
                <a:cs typeface="Palatino Linotype"/>
              </a:rPr>
              <a:t>C’est</a:t>
            </a:r>
            <a:r>
              <a:rPr lang="en-US" dirty="0">
                <a:solidFill>
                  <a:srgbClr val="000000"/>
                </a:solidFill>
                <a:latin typeface="Palatino Linotype"/>
                <a:cs typeface="Palatino Linotype"/>
              </a:rPr>
              <a:t> </a:t>
            </a:r>
            <a:r>
              <a:rPr lang="en-US" dirty="0" err="1">
                <a:solidFill>
                  <a:srgbClr val="000000"/>
                </a:solidFill>
                <a:latin typeface="Palatino Linotype"/>
                <a:cs typeface="Palatino Linotype"/>
              </a:rPr>
              <a:t>vrai</a:t>
            </a:r>
            <a:r>
              <a:rPr lang="en-US" dirty="0">
                <a:solidFill>
                  <a:srgbClr val="000000"/>
                </a:solidFill>
                <a:latin typeface="Palatino Linotype"/>
                <a:cs typeface="Palatino Linotype"/>
              </a:rPr>
              <a:t> ? </a:t>
            </a:r>
          </a:p>
          <a:p>
            <a:pPr lvl="0">
              <a:lnSpc>
                <a:spcPct val="110000"/>
              </a:lnSpc>
              <a:spcBef>
                <a:spcPts val="1800"/>
              </a:spcBef>
            </a:pPr>
            <a:r>
              <a:rPr lang="en-US" dirty="0">
                <a:solidFill>
                  <a:srgbClr val="000000"/>
                </a:solidFill>
                <a:latin typeface="Palatino Linotype"/>
                <a:cs typeface="Palatino Linotype"/>
              </a:rPr>
              <a:t>En y </a:t>
            </a:r>
            <a:r>
              <a:rPr lang="en-US" dirty="0" err="1">
                <a:solidFill>
                  <a:srgbClr val="000000"/>
                </a:solidFill>
                <a:latin typeface="Palatino Linotype"/>
                <a:cs typeface="Palatino Linotype"/>
              </a:rPr>
              <a:t>réfléchissant</a:t>
            </a:r>
            <a:r>
              <a:rPr lang="en-US" dirty="0">
                <a:solidFill>
                  <a:srgbClr val="000000"/>
                </a:solidFill>
                <a:latin typeface="Palatino Linotype"/>
                <a:cs typeface="Palatino Linotype"/>
              </a:rPr>
              <a:t>, </a:t>
            </a:r>
            <a:r>
              <a:rPr lang="en-US" dirty="0" smtClean="0">
                <a:solidFill>
                  <a:srgbClr val="000000"/>
                </a:solidFill>
                <a:latin typeface="Palatino Linotype"/>
                <a:cs typeface="Palatino Linotype"/>
              </a:rPr>
              <a:t>je</a:t>
            </a:r>
            <a:r>
              <a:rPr lang="mr-IN" dirty="0" smtClean="0">
                <a:solidFill>
                  <a:srgbClr val="000000"/>
                </a:solidFill>
                <a:latin typeface="Palatino Linotype"/>
                <a:cs typeface="Palatino Linotype"/>
              </a:rPr>
              <a:t>…</a:t>
            </a:r>
            <a:endParaRPr lang="en-US" dirty="0">
              <a:solidFill>
                <a:srgbClr val="000000"/>
              </a:solidFill>
              <a:latin typeface="Palatino Linotype"/>
              <a:cs typeface="Palatino Linotype"/>
            </a:endParaRPr>
          </a:p>
          <a:p>
            <a:pPr>
              <a:lnSpc>
                <a:spcPct val="110000"/>
              </a:lnSpc>
              <a:spcBef>
                <a:spcPts val="1800"/>
              </a:spcBef>
            </a:pPr>
            <a:r>
              <a:rPr lang="fr-FR" dirty="0">
                <a:solidFill>
                  <a:srgbClr val="000000"/>
                </a:solidFill>
                <a:latin typeface="Palatino Linotype"/>
                <a:cs typeface="Palatino Linotype"/>
              </a:rPr>
              <a:t>Moi, je préfère</a:t>
            </a:r>
            <a:r>
              <a:rPr lang="fr-FR" dirty="0" smtClean="0">
                <a:solidFill>
                  <a:srgbClr val="000000"/>
                </a:solidFill>
                <a:latin typeface="Palatino Linotype"/>
                <a:cs typeface="Palatino Linotype"/>
              </a:rPr>
              <a:t>…</a:t>
            </a:r>
            <a:endParaRPr lang="en-US" dirty="0">
              <a:solidFill>
                <a:srgbClr val="000000"/>
              </a:solidFill>
              <a:latin typeface="Palatino Linotype"/>
              <a:cs typeface="Palatino Linotype"/>
            </a:endParaRPr>
          </a:p>
        </p:txBody>
      </p:sp>
      <p:sp>
        <p:nvSpPr>
          <p:cNvPr id="4" name="Content Placeholder 3"/>
          <p:cNvSpPr>
            <a:spLocks noGrp="1"/>
          </p:cNvSpPr>
          <p:nvPr>
            <p:ph sz="half" idx="2"/>
          </p:nvPr>
        </p:nvSpPr>
        <p:spPr>
          <a:xfrm>
            <a:off x="4766534" y="1640628"/>
            <a:ext cx="4141534" cy="5010087"/>
          </a:xfrm>
        </p:spPr>
        <p:txBody>
          <a:bodyPr>
            <a:normAutofit lnSpcReduction="10000"/>
          </a:bodyPr>
          <a:lstStyle/>
          <a:p>
            <a:pPr lvl="0">
              <a:lnSpc>
                <a:spcPct val="110000"/>
              </a:lnSpc>
              <a:spcBef>
                <a:spcPts val="1800"/>
              </a:spcBef>
            </a:pPr>
            <a:r>
              <a:rPr lang="fr-FR" dirty="0">
                <a:solidFill>
                  <a:srgbClr val="000000"/>
                </a:solidFill>
                <a:latin typeface="Palatino Linotype"/>
                <a:cs typeface="Palatino Linotype"/>
              </a:rPr>
              <a:t>Je suis un peu perdu(e)  </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Je n’ai pas compris ce que tu as voulu dire, mais… </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Absolument pas</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Pas du tout !</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Tu te trompes !</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Tu exagères !</a:t>
            </a:r>
            <a:endParaRPr lang="en-US" dirty="0">
              <a:solidFill>
                <a:srgbClr val="000000"/>
              </a:solidFill>
              <a:latin typeface="Palatino Linotype"/>
              <a:cs typeface="Palatino Linotype"/>
            </a:endParaRPr>
          </a:p>
          <a:p>
            <a:pPr lvl="0">
              <a:lnSpc>
                <a:spcPct val="110000"/>
              </a:lnSpc>
              <a:spcBef>
                <a:spcPts val="1800"/>
              </a:spcBef>
            </a:pPr>
            <a:r>
              <a:rPr lang="fr-FR" dirty="0">
                <a:solidFill>
                  <a:srgbClr val="000000"/>
                </a:solidFill>
                <a:latin typeface="Palatino Linotype"/>
                <a:cs typeface="Palatino Linotype"/>
              </a:rPr>
              <a:t>Vous avez raison !</a:t>
            </a:r>
            <a:endParaRPr lang="en-US" dirty="0">
              <a:solidFill>
                <a:srgbClr val="000000"/>
              </a:solidFill>
              <a:latin typeface="Palatino Linotype"/>
              <a:cs typeface="Palatino Linotype"/>
            </a:endParaRPr>
          </a:p>
          <a:p>
            <a:pPr lvl="0">
              <a:lnSpc>
                <a:spcPct val="110000"/>
              </a:lnSpc>
              <a:spcBef>
                <a:spcPts val="1800"/>
              </a:spcBef>
            </a:pPr>
            <a:r>
              <a:rPr lang="fr-FR" dirty="0" smtClean="0">
                <a:solidFill>
                  <a:srgbClr val="000000"/>
                </a:solidFill>
                <a:latin typeface="Palatino Linotype"/>
                <a:cs typeface="Palatino Linotype"/>
              </a:rPr>
              <a:t>Parfaitement</a:t>
            </a:r>
            <a:r>
              <a:rPr lang="fr-FR" dirty="0">
                <a:solidFill>
                  <a:srgbClr val="000000"/>
                </a:solidFill>
                <a:latin typeface="Palatino Linotype"/>
                <a:cs typeface="Palatino Linotype"/>
              </a:rPr>
              <a:t> </a:t>
            </a:r>
            <a:r>
              <a:rPr lang="fr-FR" dirty="0" smtClean="0">
                <a:solidFill>
                  <a:srgbClr val="000000"/>
                </a:solidFill>
                <a:latin typeface="Palatino Linotype"/>
                <a:cs typeface="Palatino Linotype"/>
              </a:rPr>
              <a:t>!</a:t>
            </a:r>
            <a:endParaRPr lang="en-US" dirty="0">
              <a:solidFill>
                <a:srgbClr val="000000"/>
              </a:solidFill>
              <a:latin typeface="Palatino Linotype"/>
              <a:cs typeface="Palatino Linotype"/>
            </a:endParaRPr>
          </a:p>
        </p:txBody>
      </p:sp>
    </p:spTree>
    <p:extLst>
      <p:ext uri="{BB962C8B-B14F-4D97-AF65-F5344CB8AC3E}">
        <p14:creationId xmlns:p14="http://schemas.microsoft.com/office/powerpoint/2010/main" val="123372476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anim calcmode="lin" valueType="num">
                                      <p:cBhvr>
                                        <p:cTn id="5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 calcmode="lin" valueType="num">
                                      <p:cBhvr>
                                        <p:cTn id="6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4">
                                            <p:txEl>
                                              <p:pRg st="2" end="2"/>
                                            </p:txEl>
                                          </p:spTgt>
                                        </p:tgtEl>
                                        <p:attrNameLst>
                                          <p:attrName>style.visibility</p:attrName>
                                        </p:attrNameLst>
                                      </p:cBhvr>
                                      <p:to>
                                        <p:strVal val="visible"/>
                                      </p:to>
                                    </p:set>
                                    <p:anim calcmode="lin" valueType="num">
                                      <p:cBhvr>
                                        <p:cTn id="6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68"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4">
                                            <p:txEl>
                                              <p:pRg st="3" end="3"/>
                                            </p:txEl>
                                          </p:spTgt>
                                        </p:tgtEl>
                                        <p:attrNameLst>
                                          <p:attrName>style.visibility</p:attrName>
                                        </p:attrNameLst>
                                      </p:cBhvr>
                                      <p:to>
                                        <p:strVal val="visible"/>
                                      </p:to>
                                    </p:set>
                                    <p:anim calcmode="lin" valueType="num">
                                      <p:cBhvr>
                                        <p:cTn id="73"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74"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4">
                                            <p:txEl>
                                              <p:pRg st="4" end="4"/>
                                            </p:txEl>
                                          </p:spTgt>
                                        </p:tgtEl>
                                        <p:attrNameLst>
                                          <p:attrName>style.visibility</p:attrName>
                                        </p:attrNameLst>
                                      </p:cBhvr>
                                      <p:to>
                                        <p:strVal val="visible"/>
                                      </p:to>
                                    </p:set>
                                    <p:anim calcmode="lin" valueType="num">
                                      <p:cBhvr>
                                        <p:cTn id="79"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80"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4">
                                            <p:txEl>
                                              <p:pRg st="5" end="5"/>
                                            </p:txEl>
                                          </p:spTgt>
                                        </p:tgtEl>
                                        <p:attrNameLst>
                                          <p:attrName>style.visibility</p:attrName>
                                        </p:attrNameLst>
                                      </p:cBhvr>
                                      <p:to>
                                        <p:strVal val="visible"/>
                                      </p:to>
                                    </p:set>
                                    <p:anim calcmode="lin" valueType="num">
                                      <p:cBhvr>
                                        <p:cTn id="8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86"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4">
                                            <p:txEl>
                                              <p:pRg st="6" end="6"/>
                                            </p:txEl>
                                          </p:spTgt>
                                        </p:tgtEl>
                                        <p:attrNameLst>
                                          <p:attrName>style.visibility</p:attrName>
                                        </p:attrNameLst>
                                      </p:cBhvr>
                                      <p:to>
                                        <p:strVal val="visible"/>
                                      </p:to>
                                    </p:set>
                                    <p:anim calcmode="lin" valueType="num">
                                      <p:cBhvr>
                                        <p:cTn id="91"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92"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grpId="0" nodeType="clickEffect">
                                  <p:stCondLst>
                                    <p:cond delay="0"/>
                                  </p:stCondLst>
                                  <p:childTnLst>
                                    <p:set>
                                      <p:cBhvr>
                                        <p:cTn id="96" dur="1" fill="hold">
                                          <p:stCondLst>
                                            <p:cond delay="0"/>
                                          </p:stCondLst>
                                        </p:cTn>
                                        <p:tgtEl>
                                          <p:spTgt spid="4">
                                            <p:txEl>
                                              <p:pRg st="7" end="7"/>
                                            </p:txEl>
                                          </p:spTgt>
                                        </p:tgtEl>
                                        <p:attrNameLst>
                                          <p:attrName>style.visibility</p:attrName>
                                        </p:attrNameLst>
                                      </p:cBhvr>
                                      <p:to>
                                        <p:strVal val="visible"/>
                                      </p:to>
                                    </p:set>
                                    <p:anim calcmode="lin" valueType="num">
                                      <p:cBhvr>
                                        <p:cTn id="97"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98" dur="500" fill="hold"/>
                                        <p:tgtEl>
                                          <p:spTgt spid="4">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mardi</a:t>
            </a:r>
            <a:r>
              <a:rPr lang="en-US" sz="2400" dirty="0">
                <a:latin typeface="Palatino Linotype"/>
                <a:cs typeface="Palatino Linotype"/>
              </a:rPr>
              <a:t>, le </a:t>
            </a:r>
            <a:r>
              <a:rPr lang="en-US" sz="2400" dirty="0" err="1">
                <a:latin typeface="Palatino Linotype"/>
                <a:cs typeface="Palatino Linotype"/>
              </a:rPr>
              <a:t>quinze</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a:xfrm>
            <a:off x="282236" y="1799397"/>
            <a:ext cx="4076086" cy="4780755"/>
          </a:xfrm>
        </p:spPr>
        <p:txBody>
          <a:bodyPr>
            <a:normAutofit lnSpcReduction="10000"/>
          </a:bodyPr>
          <a:lstStyle/>
          <a:p>
            <a:pPr>
              <a:spcBef>
                <a:spcPts val="1800"/>
              </a:spcBef>
            </a:pPr>
            <a:r>
              <a:rPr lang="en-US" dirty="0" smtClean="0">
                <a:solidFill>
                  <a:srgbClr val="000000"/>
                </a:solidFill>
                <a:latin typeface="Palatino Linotype"/>
                <a:cs typeface="Palatino Linotype"/>
              </a:rPr>
              <a:t>car 		        </a:t>
            </a:r>
            <a:r>
              <a:rPr lang="en-US" i="1" dirty="0" smtClean="0">
                <a:solidFill>
                  <a:srgbClr val="0000FF"/>
                </a:solidFill>
                <a:latin typeface="Palatino Linotype"/>
                <a:cs typeface="Palatino Linotype"/>
              </a:rPr>
              <a:t>for, because</a:t>
            </a:r>
          </a:p>
          <a:p>
            <a:pPr>
              <a:spcBef>
                <a:spcPts val="1800"/>
              </a:spcBef>
            </a:pPr>
            <a:r>
              <a:rPr lang="fr-FR" dirty="0" smtClean="0">
                <a:solidFill>
                  <a:srgbClr val="000000"/>
                </a:solidFill>
                <a:latin typeface="Palatino Linotype"/>
                <a:cs typeface="Palatino Linotype"/>
              </a:rPr>
              <a:t>cependant 		</a:t>
            </a:r>
            <a:r>
              <a:rPr lang="fr-FR" i="1" dirty="0" err="1" smtClean="0">
                <a:solidFill>
                  <a:srgbClr val="0000FF"/>
                </a:solidFill>
                <a:latin typeface="Palatino Linotype"/>
                <a:cs typeface="Palatino Linotype"/>
              </a:rPr>
              <a:t>however</a:t>
            </a:r>
            <a:endParaRPr lang="en-US" i="1" dirty="0" smtClean="0">
              <a:solidFill>
                <a:srgbClr val="0000FF"/>
              </a:solidFill>
              <a:latin typeface="Palatino Linotype"/>
              <a:cs typeface="Palatino Linotype"/>
            </a:endParaRPr>
          </a:p>
          <a:p>
            <a:pPr>
              <a:spcBef>
                <a:spcPts val="1800"/>
              </a:spcBef>
            </a:pPr>
            <a:r>
              <a:rPr lang="fr-FR" dirty="0" smtClean="0">
                <a:solidFill>
                  <a:srgbClr val="000000"/>
                </a:solidFill>
                <a:latin typeface="Palatino Linotype"/>
                <a:cs typeface="Palatino Linotype"/>
              </a:rPr>
              <a:t>contre 		</a:t>
            </a:r>
            <a:r>
              <a:rPr lang="fr-FR" i="1" dirty="0" err="1" smtClean="0">
                <a:solidFill>
                  <a:srgbClr val="0000FF"/>
                </a:solidFill>
                <a:latin typeface="Palatino Linotype"/>
                <a:cs typeface="Palatino Linotype"/>
              </a:rPr>
              <a:t>against</a:t>
            </a:r>
            <a:endParaRPr lang="en-US" i="1" dirty="0" smtClean="0">
              <a:solidFill>
                <a:srgbClr val="0000FF"/>
              </a:solidFill>
              <a:latin typeface="Palatino Linotype"/>
              <a:cs typeface="Palatino Linotype"/>
            </a:endParaRPr>
          </a:p>
          <a:p>
            <a:pPr>
              <a:spcBef>
                <a:spcPts val="1800"/>
              </a:spcBef>
            </a:pPr>
            <a:r>
              <a:rPr lang="fr-FR" dirty="0" smtClean="0">
                <a:solidFill>
                  <a:srgbClr val="000000"/>
                </a:solidFill>
                <a:latin typeface="Palatino Linotype"/>
                <a:cs typeface="Palatino Linotype"/>
              </a:rPr>
              <a:t>de plus 	          </a:t>
            </a:r>
            <a:r>
              <a:rPr lang="fr-FR" i="1" dirty="0" err="1" smtClean="0">
                <a:solidFill>
                  <a:srgbClr val="0000FF"/>
                </a:solidFill>
                <a:latin typeface="Palatino Linotype"/>
                <a:cs typeface="Palatino Linotype"/>
              </a:rPr>
              <a:t>moreover</a:t>
            </a:r>
            <a:endParaRPr lang="en-US" i="1" dirty="0" smtClean="0">
              <a:solidFill>
                <a:srgbClr val="0000FF"/>
              </a:solidFill>
              <a:latin typeface="Palatino Linotype"/>
              <a:cs typeface="Palatino Linotype"/>
            </a:endParaRPr>
          </a:p>
          <a:p>
            <a:pPr>
              <a:spcBef>
                <a:spcPts val="1800"/>
              </a:spcBef>
            </a:pPr>
            <a:r>
              <a:rPr lang="fr-FR" dirty="0" smtClean="0">
                <a:solidFill>
                  <a:srgbClr val="000000"/>
                </a:solidFill>
                <a:latin typeface="Palatino Linotype"/>
                <a:cs typeface="Palatino Linotype"/>
              </a:rPr>
              <a:t>depuis (que)     </a:t>
            </a:r>
            <a:r>
              <a:rPr lang="fr-FR" i="1" dirty="0" err="1" smtClean="0">
                <a:solidFill>
                  <a:srgbClr val="0000FF"/>
                </a:solidFill>
                <a:latin typeface="Palatino Linotype"/>
                <a:cs typeface="Palatino Linotype"/>
              </a:rPr>
              <a:t>since</a:t>
            </a:r>
            <a:r>
              <a:rPr lang="fr-FR" i="1" dirty="0" smtClean="0">
                <a:solidFill>
                  <a:srgbClr val="0000FF"/>
                </a:solidFill>
                <a:latin typeface="Palatino Linotype"/>
                <a:cs typeface="Palatino Linotype"/>
              </a:rPr>
              <a:t>, </a:t>
            </a:r>
            <a:r>
              <a:rPr lang="fr-FR" i="1" dirty="0" err="1" smtClean="0">
                <a:solidFill>
                  <a:srgbClr val="0000FF"/>
                </a:solidFill>
                <a:latin typeface="Palatino Linotype"/>
                <a:cs typeface="Palatino Linotype"/>
              </a:rPr>
              <a:t>then</a:t>
            </a:r>
            <a:endParaRPr lang="en-US" i="1" dirty="0" smtClean="0">
              <a:solidFill>
                <a:srgbClr val="0000FF"/>
              </a:solidFill>
              <a:latin typeface="Palatino Linotype"/>
              <a:cs typeface="Palatino Linotype"/>
            </a:endParaRPr>
          </a:p>
          <a:p>
            <a:pPr>
              <a:spcBef>
                <a:spcPts val="1800"/>
              </a:spcBef>
            </a:pPr>
            <a:r>
              <a:rPr lang="en-US" dirty="0" err="1" smtClean="0">
                <a:solidFill>
                  <a:srgbClr val="000000"/>
                </a:solidFill>
                <a:latin typeface="Palatino Linotype"/>
                <a:cs typeface="Palatino Linotype"/>
              </a:rPr>
              <a:t>dès</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que</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as soon as</a:t>
            </a:r>
          </a:p>
          <a:p>
            <a:pPr>
              <a:spcBef>
                <a:spcPts val="1800"/>
              </a:spcBef>
            </a:pPr>
            <a:r>
              <a:rPr lang="en-US" dirty="0" err="1" smtClean="0">
                <a:solidFill>
                  <a:srgbClr val="000000"/>
                </a:solidFill>
                <a:latin typeface="Palatino Linotype"/>
                <a:cs typeface="Palatino Linotype"/>
              </a:rPr>
              <a:t>ensuite</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then, next</a:t>
            </a:r>
          </a:p>
          <a:p>
            <a:pPr>
              <a:spcBef>
                <a:spcPts val="1800"/>
              </a:spcBef>
            </a:pPr>
            <a:r>
              <a:rPr lang="en-US" dirty="0" smtClean="0">
                <a:solidFill>
                  <a:srgbClr val="000000"/>
                </a:solidFill>
                <a:latin typeface="Palatino Linotype"/>
                <a:cs typeface="Palatino Linotype"/>
              </a:rPr>
              <a:t>en </a:t>
            </a:r>
            <a:r>
              <a:rPr lang="en-US" dirty="0" err="1" smtClean="0">
                <a:solidFill>
                  <a:srgbClr val="000000"/>
                </a:solidFill>
                <a:latin typeface="Palatino Linotype"/>
                <a:cs typeface="Palatino Linotype"/>
              </a:rPr>
              <a:t>revanche</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on the 		 	       	      other hand</a:t>
            </a:r>
            <a:endParaRPr lang="en-US" i="1" dirty="0">
              <a:solidFill>
                <a:srgbClr val="0000FF"/>
              </a:solidFill>
              <a:latin typeface="Palatino Linotype"/>
              <a:cs typeface="Palatino Linotype"/>
            </a:endParaRPr>
          </a:p>
        </p:txBody>
      </p:sp>
      <p:sp>
        <p:nvSpPr>
          <p:cNvPr id="4" name="Content Placeholder 3"/>
          <p:cNvSpPr>
            <a:spLocks noGrp="1"/>
          </p:cNvSpPr>
          <p:nvPr>
            <p:ph sz="half" idx="2"/>
          </p:nvPr>
        </p:nvSpPr>
        <p:spPr>
          <a:xfrm>
            <a:off x="4766533" y="1799397"/>
            <a:ext cx="4123895" cy="4780755"/>
          </a:xfrm>
        </p:spPr>
        <p:txBody>
          <a:bodyPr>
            <a:normAutofit lnSpcReduction="10000"/>
          </a:bodyPr>
          <a:lstStyle/>
          <a:p>
            <a:pPr>
              <a:spcBef>
                <a:spcPts val="1800"/>
              </a:spcBef>
            </a:pPr>
            <a:r>
              <a:rPr lang="en-US" dirty="0" err="1" smtClean="0">
                <a:solidFill>
                  <a:srgbClr val="000000"/>
                </a:solidFill>
                <a:latin typeface="Palatino Linotype"/>
                <a:cs typeface="Palatino Linotype"/>
              </a:rPr>
              <a:t>d’abord</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first, first of all </a:t>
            </a:r>
          </a:p>
          <a:p>
            <a:pPr>
              <a:spcBef>
                <a:spcPts val="1800"/>
              </a:spcBef>
            </a:pPr>
            <a:r>
              <a:rPr lang="fr-FR" dirty="0" smtClean="0">
                <a:solidFill>
                  <a:srgbClr val="000000"/>
                </a:solidFill>
                <a:latin typeface="Palatino Linotype"/>
                <a:cs typeface="Palatino Linotype"/>
              </a:rPr>
              <a:t>alors 	           </a:t>
            </a:r>
            <a:r>
              <a:rPr lang="fr-FR" i="1" dirty="0" err="1" smtClean="0">
                <a:solidFill>
                  <a:srgbClr val="0000FF"/>
                </a:solidFill>
                <a:latin typeface="Palatino Linotype"/>
                <a:cs typeface="Palatino Linotype"/>
              </a:rPr>
              <a:t>then</a:t>
            </a:r>
            <a:r>
              <a:rPr lang="fr-FR" i="1" dirty="0" smtClean="0">
                <a:solidFill>
                  <a:srgbClr val="0000FF"/>
                </a:solidFill>
                <a:latin typeface="Palatino Linotype"/>
                <a:cs typeface="Palatino Linotype"/>
              </a:rPr>
              <a:t>, </a:t>
            </a:r>
            <a:r>
              <a:rPr lang="fr-FR" i="1" dirty="0" err="1" smtClean="0">
                <a:solidFill>
                  <a:srgbClr val="0000FF"/>
                </a:solidFill>
                <a:latin typeface="Palatino Linotype"/>
                <a:cs typeface="Palatino Linotype"/>
              </a:rPr>
              <a:t>next</a:t>
            </a:r>
            <a:r>
              <a:rPr lang="fr-FR" i="1" dirty="0" smtClean="0">
                <a:solidFill>
                  <a:srgbClr val="0000FF"/>
                </a:solidFill>
                <a:latin typeface="Palatino Linotype"/>
                <a:cs typeface="Palatino Linotype"/>
              </a:rPr>
              <a:t> </a:t>
            </a:r>
            <a:endParaRPr lang="en-US" i="1" dirty="0" smtClean="0">
              <a:solidFill>
                <a:srgbClr val="0000FF"/>
              </a:solidFill>
              <a:latin typeface="Palatino Linotype"/>
              <a:cs typeface="Palatino Linotype"/>
            </a:endParaRPr>
          </a:p>
          <a:p>
            <a:pPr>
              <a:spcBef>
                <a:spcPts val="1800"/>
              </a:spcBef>
            </a:pPr>
            <a:r>
              <a:rPr lang="fr-FR" dirty="0" smtClean="0">
                <a:solidFill>
                  <a:srgbClr val="000000"/>
                </a:solidFill>
                <a:latin typeface="Palatino Linotype"/>
                <a:cs typeface="Palatino Linotype"/>
              </a:rPr>
              <a:t>à moins que 	</a:t>
            </a:r>
            <a:r>
              <a:rPr lang="fr-FR" i="1" dirty="0" err="1" smtClean="0">
                <a:solidFill>
                  <a:srgbClr val="0000FF"/>
                </a:solidFill>
                <a:latin typeface="Palatino Linotype"/>
                <a:cs typeface="Palatino Linotype"/>
              </a:rPr>
              <a:t>unless</a:t>
            </a:r>
            <a:endParaRPr lang="en-US" i="1" dirty="0" smtClean="0">
              <a:solidFill>
                <a:srgbClr val="0000FF"/>
              </a:solidFill>
              <a:latin typeface="Palatino Linotype"/>
              <a:cs typeface="Palatino Linotype"/>
            </a:endParaRPr>
          </a:p>
          <a:p>
            <a:pPr>
              <a:spcBef>
                <a:spcPts val="1800"/>
              </a:spcBef>
            </a:pPr>
            <a:r>
              <a:rPr lang="en-US" dirty="0" err="1" smtClean="0">
                <a:solidFill>
                  <a:srgbClr val="000000"/>
                </a:solidFill>
                <a:latin typeface="Palatino Linotype"/>
                <a:cs typeface="Palatino Linotype"/>
              </a:rPr>
              <a:t>auparavant</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before</a:t>
            </a:r>
          </a:p>
          <a:p>
            <a:pPr>
              <a:spcBef>
                <a:spcPts val="1800"/>
              </a:spcBef>
            </a:pPr>
            <a:r>
              <a:rPr lang="en-US" dirty="0" err="1" smtClean="0">
                <a:solidFill>
                  <a:srgbClr val="000000"/>
                </a:solidFill>
                <a:latin typeface="Palatino Linotype"/>
                <a:cs typeface="Palatino Linotype"/>
              </a:rPr>
              <a:t>aussitôt</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que</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as soon as </a:t>
            </a:r>
          </a:p>
          <a:p>
            <a:pPr>
              <a:spcBef>
                <a:spcPts val="1800"/>
              </a:spcBef>
            </a:pPr>
            <a:r>
              <a:rPr lang="en-US" dirty="0" err="1" smtClean="0">
                <a:solidFill>
                  <a:srgbClr val="000000"/>
                </a:solidFill>
                <a:latin typeface="Palatino Linotype"/>
                <a:cs typeface="Palatino Linotype"/>
              </a:rPr>
              <a:t>autour</a:t>
            </a:r>
            <a:r>
              <a:rPr lang="en-US" dirty="0" smtClean="0">
                <a:solidFill>
                  <a:srgbClr val="000000"/>
                </a:solidFill>
                <a:latin typeface="Palatino Linotype"/>
                <a:cs typeface="Palatino Linotype"/>
              </a:rPr>
              <a:t> (de) 	</a:t>
            </a:r>
            <a:r>
              <a:rPr lang="en-US" i="1" dirty="0" smtClean="0">
                <a:solidFill>
                  <a:srgbClr val="0000FF"/>
                </a:solidFill>
                <a:latin typeface="Palatino Linotype"/>
                <a:cs typeface="Palatino Linotype"/>
              </a:rPr>
              <a:t>around </a:t>
            </a:r>
          </a:p>
          <a:p>
            <a:pPr>
              <a:spcBef>
                <a:spcPts val="1800"/>
              </a:spcBef>
            </a:pPr>
            <a:r>
              <a:rPr lang="en-US" dirty="0" smtClean="0">
                <a:solidFill>
                  <a:srgbClr val="000000"/>
                </a:solidFill>
                <a:latin typeface="Palatino Linotype"/>
                <a:cs typeface="Palatino Linotype"/>
              </a:rPr>
              <a:t>autrefois 		</a:t>
            </a:r>
            <a:r>
              <a:rPr lang="en-US" i="1" dirty="0" smtClean="0">
                <a:solidFill>
                  <a:srgbClr val="0000FF"/>
                </a:solidFill>
                <a:latin typeface="Palatino Linotype"/>
                <a:cs typeface="Palatino Linotype"/>
              </a:rPr>
              <a:t>formerly</a:t>
            </a:r>
          </a:p>
          <a:p>
            <a:pPr>
              <a:spcBef>
                <a:spcPts val="1800"/>
              </a:spcBef>
            </a:pPr>
            <a:r>
              <a:rPr lang="en-US" dirty="0" err="1" smtClean="0">
                <a:solidFill>
                  <a:srgbClr val="000000"/>
                </a:solidFill>
                <a:latin typeface="Palatino Linotype"/>
                <a:cs typeface="Palatino Linotype"/>
              </a:rPr>
              <a:t>bien</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que</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although</a:t>
            </a:r>
            <a:endParaRPr lang="en-US" i="1" dirty="0">
              <a:solidFill>
                <a:srgbClr val="0000FF"/>
              </a:solidFill>
              <a:latin typeface="Palatino Linotype"/>
              <a:cs typeface="Palatino Linotype"/>
            </a:endParaRPr>
          </a:p>
        </p:txBody>
      </p:sp>
    </p:spTree>
    <p:extLst>
      <p:ext uri="{BB962C8B-B14F-4D97-AF65-F5344CB8AC3E}">
        <p14:creationId xmlns:p14="http://schemas.microsoft.com/office/powerpoint/2010/main" val="243657189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p:cTn id="7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anim calcmode="lin" valueType="num">
                                      <p:cBhvr>
                                        <p:cTn id="9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7" end="7"/>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4">
                                            <p:txEl>
                                              <p:pRg st="0" end="0"/>
                                            </p:txEl>
                                          </p:spTgt>
                                        </p:tgtEl>
                                        <p:attrNameLst>
                                          <p:attrName>style.visibility</p:attrName>
                                        </p:attrNameLst>
                                      </p:cBhvr>
                                      <p:to>
                                        <p:strVal val="visible"/>
                                      </p:to>
                                    </p:set>
                                    <p:anim calcmode="lin" valueType="num">
                                      <p:cBhvr>
                                        <p:cTn id="103"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6"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4">
                                            <p:txEl>
                                              <p:pRg st="0" end="0"/>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grpId="0" nodeType="clickEffect">
                                  <p:stCondLst>
                                    <p:cond delay="0"/>
                                  </p:stCondLst>
                                  <p:childTnLst>
                                    <p:set>
                                      <p:cBhvr>
                                        <p:cTn id="114" dur="1" fill="hold">
                                          <p:stCondLst>
                                            <p:cond delay="0"/>
                                          </p:stCondLst>
                                        </p:cTn>
                                        <p:tgtEl>
                                          <p:spTgt spid="4">
                                            <p:txEl>
                                              <p:pRg st="1" end="1"/>
                                            </p:txEl>
                                          </p:spTgt>
                                        </p:tgtEl>
                                        <p:attrNameLst>
                                          <p:attrName>style.visibility</p:attrName>
                                        </p:attrNameLst>
                                      </p:cBhvr>
                                      <p:to>
                                        <p:strVal val="visible"/>
                                      </p:to>
                                    </p:set>
                                    <p:anim calcmode="lin" valueType="num">
                                      <p:cBhvr>
                                        <p:cTn id="115"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118"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4">
                                            <p:txEl>
                                              <p:pRg st="1" end="1"/>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grpId="0" nodeType="clickEffect">
                                  <p:stCondLst>
                                    <p:cond delay="0"/>
                                  </p:stCondLst>
                                  <p:childTnLst>
                                    <p:set>
                                      <p:cBhvr>
                                        <p:cTn id="126" dur="1" fill="hold">
                                          <p:stCondLst>
                                            <p:cond delay="0"/>
                                          </p:stCondLst>
                                        </p:cTn>
                                        <p:tgtEl>
                                          <p:spTgt spid="4">
                                            <p:txEl>
                                              <p:pRg st="2" end="2"/>
                                            </p:txEl>
                                          </p:spTgt>
                                        </p:tgtEl>
                                        <p:attrNameLst>
                                          <p:attrName>style.visibility</p:attrName>
                                        </p:attrNameLst>
                                      </p:cBhvr>
                                      <p:to>
                                        <p:strVal val="visible"/>
                                      </p:to>
                                    </p:set>
                                    <p:anim calcmode="lin" valueType="num">
                                      <p:cBhvr>
                                        <p:cTn id="127"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130"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4">
                                            <p:txEl>
                                              <p:pRg st="2" end="2"/>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25" presetClass="entr" presetSubtype="0" fill="hold" grpId="0" nodeType="clickEffect">
                                  <p:stCondLst>
                                    <p:cond delay="0"/>
                                  </p:stCondLst>
                                  <p:childTnLst>
                                    <p:set>
                                      <p:cBhvr>
                                        <p:cTn id="138" dur="1" fill="hold">
                                          <p:stCondLst>
                                            <p:cond delay="0"/>
                                          </p:stCondLst>
                                        </p:cTn>
                                        <p:tgtEl>
                                          <p:spTgt spid="4">
                                            <p:txEl>
                                              <p:pRg st="3" end="3"/>
                                            </p:txEl>
                                          </p:spTgt>
                                        </p:tgtEl>
                                        <p:attrNameLst>
                                          <p:attrName>style.visibility</p:attrName>
                                        </p:attrNameLst>
                                      </p:cBhvr>
                                      <p:to>
                                        <p:strVal val="visible"/>
                                      </p:to>
                                    </p:set>
                                    <p:anim calcmode="lin" valueType="num">
                                      <p:cBhvr>
                                        <p:cTn id="139"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142"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4">
                                            <p:txEl>
                                              <p:pRg st="3" end="3"/>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25" presetClass="entr" presetSubtype="0" fill="hold" grpId="0" nodeType="clickEffect">
                                  <p:stCondLst>
                                    <p:cond delay="0"/>
                                  </p:stCondLst>
                                  <p:childTnLst>
                                    <p:set>
                                      <p:cBhvr>
                                        <p:cTn id="150" dur="1" fill="hold">
                                          <p:stCondLst>
                                            <p:cond delay="0"/>
                                          </p:stCondLst>
                                        </p:cTn>
                                        <p:tgtEl>
                                          <p:spTgt spid="4">
                                            <p:txEl>
                                              <p:pRg st="4" end="4"/>
                                            </p:txEl>
                                          </p:spTgt>
                                        </p:tgtEl>
                                        <p:attrNameLst>
                                          <p:attrName>style.visibility</p:attrName>
                                        </p:attrNameLst>
                                      </p:cBhvr>
                                      <p:to>
                                        <p:strVal val="visible"/>
                                      </p:to>
                                    </p:set>
                                    <p:anim calcmode="lin" valueType="num">
                                      <p:cBhvr>
                                        <p:cTn id="151"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152"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153"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154"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155"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156"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157"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158" dur="1000" decel="50000">
                                          <p:stCondLst>
                                            <p:cond delay="0"/>
                                          </p:stCondLst>
                                        </p:cTn>
                                        <p:tgtEl>
                                          <p:spTgt spid="4">
                                            <p:txEl>
                                              <p:pRg st="4" end="4"/>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5" presetClass="entr" presetSubtype="0" fill="hold" grpId="0" nodeType="clickEffect">
                                  <p:stCondLst>
                                    <p:cond delay="0"/>
                                  </p:stCondLst>
                                  <p:childTnLst>
                                    <p:set>
                                      <p:cBhvr>
                                        <p:cTn id="162" dur="1" fill="hold">
                                          <p:stCondLst>
                                            <p:cond delay="0"/>
                                          </p:stCondLst>
                                        </p:cTn>
                                        <p:tgtEl>
                                          <p:spTgt spid="4">
                                            <p:txEl>
                                              <p:pRg st="5" end="5"/>
                                            </p:txEl>
                                          </p:spTgt>
                                        </p:tgtEl>
                                        <p:attrNameLst>
                                          <p:attrName>style.visibility</p:attrName>
                                        </p:attrNameLst>
                                      </p:cBhvr>
                                      <p:to>
                                        <p:strVal val="visible"/>
                                      </p:to>
                                    </p:set>
                                    <p:anim calcmode="lin" valueType="num">
                                      <p:cBhvr>
                                        <p:cTn id="163" dur="500" decel="50000" fill="hold">
                                          <p:stCondLst>
                                            <p:cond delay="0"/>
                                          </p:stCondLst>
                                        </p:cTn>
                                        <p:tgtEl>
                                          <p:spTgt spid="4">
                                            <p:txEl>
                                              <p:pRg st="5" end="5"/>
                                            </p:txEl>
                                          </p:spTgt>
                                        </p:tgtEl>
                                        <p:attrNameLst>
                                          <p:attrName>style.rotation</p:attrName>
                                        </p:attrNameLst>
                                      </p:cBhvr>
                                      <p:tavLst>
                                        <p:tav tm="0">
                                          <p:val>
                                            <p:fltVal val="-90"/>
                                          </p:val>
                                        </p:tav>
                                        <p:tav tm="100000">
                                          <p:val>
                                            <p:fltVal val="0"/>
                                          </p:val>
                                        </p:tav>
                                      </p:tavLst>
                                    </p:anim>
                                    <p:anim calcmode="lin" valueType="num">
                                      <p:cBhvr>
                                        <p:cTn id="164" dur="500" decel="50000" fill="hold">
                                          <p:stCondLst>
                                            <p:cond delay="0"/>
                                          </p:stCondLst>
                                        </p:cTn>
                                        <p:tgtEl>
                                          <p:spTgt spid="4">
                                            <p:txEl>
                                              <p:pRg st="5" end="5"/>
                                            </p:txEl>
                                          </p:spTgt>
                                        </p:tgtEl>
                                        <p:attrNameLst>
                                          <p:attrName>ppt_w</p:attrName>
                                        </p:attrNameLst>
                                      </p:cBhvr>
                                      <p:tavLst>
                                        <p:tav tm="0">
                                          <p:val>
                                            <p:strVal val="#ppt_w"/>
                                          </p:val>
                                        </p:tav>
                                        <p:tav tm="100000">
                                          <p:val>
                                            <p:strVal val="#ppt_w*.05"/>
                                          </p:val>
                                        </p:tav>
                                      </p:tavLst>
                                    </p:anim>
                                    <p:anim calcmode="lin" valueType="num">
                                      <p:cBhvr>
                                        <p:cTn id="165" dur="500" accel="50000" fill="hold">
                                          <p:stCondLst>
                                            <p:cond delay="500"/>
                                          </p:stCondLst>
                                        </p:cTn>
                                        <p:tgtEl>
                                          <p:spTgt spid="4">
                                            <p:txEl>
                                              <p:pRg st="5" end="5"/>
                                            </p:txEl>
                                          </p:spTgt>
                                        </p:tgtEl>
                                        <p:attrNameLst>
                                          <p:attrName>ppt_w</p:attrName>
                                        </p:attrNameLst>
                                      </p:cBhvr>
                                      <p:tavLst>
                                        <p:tav tm="0">
                                          <p:val>
                                            <p:strVal val="#ppt_w*.05"/>
                                          </p:val>
                                        </p:tav>
                                        <p:tav tm="100000">
                                          <p:val>
                                            <p:strVal val="#ppt_w"/>
                                          </p:val>
                                        </p:tav>
                                      </p:tavLst>
                                    </p:anim>
                                    <p:anim calcmode="lin" valueType="num">
                                      <p:cBhvr>
                                        <p:cTn id="166" dur="10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167" dur="500" decel="50000" fill="hold">
                                          <p:stCondLst>
                                            <p:cond delay="0"/>
                                          </p:stCondLst>
                                        </p:cTn>
                                        <p:tgtEl>
                                          <p:spTgt spid="4">
                                            <p:txEl>
                                              <p:pRg st="5" end="5"/>
                                            </p:txEl>
                                          </p:spTgt>
                                        </p:tgtEl>
                                        <p:attrNameLst>
                                          <p:attrName>ppt_x</p:attrName>
                                        </p:attrNameLst>
                                      </p:cBhvr>
                                      <p:tavLst>
                                        <p:tav tm="0">
                                          <p:val>
                                            <p:strVal val="#ppt_x+.4"/>
                                          </p:val>
                                        </p:tav>
                                        <p:tav tm="100000">
                                          <p:val>
                                            <p:strVal val="#ppt_x"/>
                                          </p:val>
                                        </p:tav>
                                      </p:tavLst>
                                    </p:anim>
                                    <p:anim calcmode="lin" valueType="num">
                                      <p:cBhvr>
                                        <p:cTn id="168" dur="500" decel="50000" fill="hold">
                                          <p:stCondLst>
                                            <p:cond delay="0"/>
                                          </p:stCondLst>
                                        </p:cTn>
                                        <p:tgtEl>
                                          <p:spTgt spid="4">
                                            <p:txEl>
                                              <p:pRg st="5" end="5"/>
                                            </p:txEl>
                                          </p:spTgt>
                                        </p:tgtEl>
                                        <p:attrNameLst>
                                          <p:attrName>ppt_y</p:attrName>
                                        </p:attrNameLst>
                                      </p:cBhvr>
                                      <p:tavLst>
                                        <p:tav tm="0">
                                          <p:val>
                                            <p:strVal val="#ppt_y-.2"/>
                                          </p:val>
                                        </p:tav>
                                        <p:tav tm="100000">
                                          <p:val>
                                            <p:strVal val="#ppt_y+.1"/>
                                          </p:val>
                                        </p:tav>
                                      </p:tavLst>
                                    </p:anim>
                                    <p:anim calcmode="lin" valueType="num">
                                      <p:cBhvr>
                                        <p:cTn id="169" dur="500" accel="50000" fill="hold">
                                          <p:stCondLst>
                                            <p:cond delay="500"/>
                                          </p:stCondLst>
                                        </p:cTn>
                                        <p:tgtEl>
                                          <p:spTgt spid="4">
                                            <p:txEl>
                                              <p:pRg st="5" end="5"/>
                                            </p:txEl>
                                          </p:spTgt>
                                        </p:tgtEl>
                                        <p:attrNameLst>
                                          <p:attrName>ppt_y</p:attrName>
                                        </p:attrNameLst>
                                      </p:cBhvr>
                                      <p:tavLst>
                                        <p:tav tm="0">
                                          <p:val>
                                            <p:strVal val="#ppt_y+.1"/>
                                          </p:val>
                                        </p:tav>
                                        <p:tav tm="100000">
                                          <p:val>
                                            <p:strVal val="#ppt_y"/>
                                          </p:val>
                                        </p:tav>
                                      </p:tavLst>
                                    </p:anim>
                                    <p:animEffect transition="in" filter="fade">
                                      <p:cBhvr>
                                        <p:cTn id="170" dur="1000" decel="50000">
                                          <p:stCondLst>
                                            <p:cond delay="0"/>
                                          </p:stCondLst>
                                        </p:cTn>
                                        <p:tgtEl>
                                          <p:spTgt spid="4">
                                            <p:txEl>
                                              <p:pRg st="5" end="5"/>
                                            </p:txEl>
                                          </p:spTgt>
                                        </p:tgtEl>
                                      </p:cBhvr>
                                    </p:animEffect>
                                  </p:childTnLst>
                                </p:cTn>
                              </p:par>
                            </p:childTnLst>
                          </p:cTn>
                        </p:par>
                      </p:childTnLst>
                    </p:cTn>
                  </p:par>
                  <p:par>
                    <p:cTn id="171" fill="hold">
                      <p:stCondLst>
                        <p:cond delay="indefinite"/>
                      </p:stCondLst>
                      <p:childTnLst>
                        <p:par>
                          <p:cTn id="172" fill="hold">
                            <p:stCondLst>
                              <p:cond delay="0"/>
                            </p:stCondLst>
                            <p:childTnLst>
                              <p:par>
                                <p:cTn id="173" presetID="25" presetClass="entr" presetSubtype="0" fill="hold" grpId="0" nodeType="clickEffect">
                                  <p:stCondLst>
                                    <p:cond delay="0"/>
                                  </p:stCondLst>
                                  <p:childTnLst>
                                    <p:set>
                                      <p:cBhvr>
                                        <p:cTn id="174" dur="1" fill="hold">
                                          <p:stCondLst>
                                            <p:cond delay="0"/>
                                          </p:stCondLst>
                                        </p:cTn>
                                        <p:tgtEl>
                                          <p:spTgt spid="4">
                                            <p:txEl>
                                              <p:pRg st="6" end="6"/>
                                            </p:txEl>
                                          </p:spTgt>
                                        </p:tgtEl>
                                        <p:attrNameLst>
                                          <p:attrName>style.visibility</p:attrName>
                                        </p:attrNameLst>
                                      </p:cBhvr>
                                      <p:to>
                                        <p:strVal val="visible"/>
                                      </p:to>
                                    </p:set>
                                    <p:anim calcmode="lin" valueType="num">
                                      <p:cBhvr>
                                        <p:cTn id="175" dur="500" decel="50000" fill="hold">
                                          <p:stCondLst>
                                            <p:cond delay="0"/>
                                          </p:stCondLst>
                                        </p:cTn>
                                        <p:tgtEl>
                                          <p:spTgt spid="4">
                                            <p:txEl>
                                              <p:pRg st="6" end="6"/>
                                            </p:txEl>
                                          </p:spTgt>
                                        </p:tgtEl>
                                        <p:attrNameLst>
                                          <p:attrName>style.rotation</p:attrName>
                                        </p:attrNameLst>
                                      </p:cBhvr>
                                      <p:tavLst>
                                        <p:tav tm="0">
                                          <p:val>
                                            <p:fltVal val="-90"/>
                                          </p:val>
                                        </p:tav>
                                        <p:tav tm="100000">
                                          <p:val>
                                            <p:fltVal val="0"/>
                                          </p:val>
                                        </p:tav>
                                      </p:tavLst>
                                    </p:anim>
                                    <p:anim calcmode="lin" valueType="num">
                                      <p:cBhvr>
                                        <p:cTn id="176" dur="500" decel="50000" fill="hold">
                                          <p:stCondLst>
                                            <p:cond delay="0"/>
                                          </p:stCondLst>
                                        </p:cTn>
                                        <p:tgtEl>
                                          <p:spTgt spid="4">
                                            <p:txEl>
                                              <p:pRg st="6" end="6"/>
                                            </p:txEl>
                                          </p:spTgt>
                                        </p:tgtEl>
                                        <p:attrNameLst>
                                          <p:attrName>ppt_w</p:attrName>
                                        </p:attrNameLst>
                                      </p:cBhvr>
                                      <p:tavLst>
                                        <p:tav tm="0">
                                          <p:val>
                                            <p:strVal val="#ppt_w"/>
                                          </p:val>
                                        </p:tav>
                                        <p:tav tm="100000">
                                          <p:val>
                                            <p:strVal val="#ppt_w*.05"/>
                                          </p:val>
                                        </p:tav>
                                      </p:tavLst>
                                    </p:anim>
                                    <p:anim calcmode="lin" valueType="num">
                                      <p:cBhvr>
                                        <p:cTn id="177" dur="500" accel="50000" fill="hold">
                                          <p:stCondLst>
                                            <p:cond delay="500"/>
                                          </p:stCondLst>
                                        </p:cTn>
                                        <p:tgtEl>
                                          <p:spTgt spid="4">
                                            <p:txEl>
                                              <p:pRg st="6" end="6"/>
                                            </p:txEl>
                                          </p:spTgt>
                                        </p:tgtEl>
                                        <p:attrNameLst>
                                          <p:attrName>ppt_w</p:attrName>
                                        </p:attrNameLst>
                                      </p:cBhvr>
                                      <p:tavLst>
                                        <p:tav tm="0">
                                          <p:val>
                                            <p:strVal val="#ppt_w*.05"/>
                                          </p:val>
                                        </p:tav>
                                        <p:tav tm="100000">
                                          <p:val>
                                            <p:strVal val="#ppt_w"/>
                                          </p:val>
                                        </p:tav>
                                      </p:tavLst>
                                    </p:anim>
                                    <p:anim calcmode="lin" valueType="num">
                                      <p:cBhvr>
                                        <p:cTn id="178" dur="1000" fill="hold"/>
                                        <p:tgtEl>
                                          <p:spTgt spid="4">
                                            <p:txEl>
                                              <p:pRg st="6" end="6"/>
                                            </p:txEl>
                                          </p:spTgt>
                                        </p:tgtEl>
                                        <p:attrNameLst>
                                          <p:attrName>ppt_h</p:attrName>
                                        </p:attrNameLst>
                                      </p:cBhvr>
                                      <p:tavLst>
                                        <p:tav tm="0">
                                          <p:val>
                                            <p:strVal val="#ppt_h"/>
                                          </p:val>
                                        </p:tav>
                                        <p:tav tm="100000">
                                          <p:val>
                                            <p:strVal val="#ppt_h"/>
                                          </p:val>
                                        </p:tav>
                                      </p:tavLst>
                                    </p:anim>
                                    <p:anim calcmode="lin" valueType="num">
                                      <p:cBhvr>
                                        <p:cTn id="179" dur="500" decel="50000" fill="hold">
                                          <p:stCondLst>
                                            <p:cond delay="0"/>
                                          </p:stCondLst>
                                        </p:cTn>
                                        <p:tgtEl>
                                          <p:spTgt spid="4">
                                            <p:txEl>
                                              <p:pRg st="6" end="6"/>
                                            </p:txEl>
                                          </p:spTgt>
                                        </p:tgtEl>
                                        <p:attrNameLst>
                                          <p:attrName>ppt_x</p:attrName>
                                        </p:attrNameLst>
                                      </p:cBhvr>
                                      <p:tavLst>
                                        <p:tav tm="0">
                                          <p:val>
                                            <p:strVal val="#ppt_x+.4"/>
                                          </p:val>
                                        </p:tav>
                                        <p:tav tm="100000">
                                          <p:val>
                                            <p:strVal val="#ppt_x"/>
                                          </p:val>
                                        </p:tav>
                                      </p:tavLst>
                                    </p:anim>
                                    <p:anim calcmode="lin" valueType="num">
                                      <p:cBhvr>
                                        <p:cTn id="180" dur="500" decel="50000" fill="hold">
                                          <p:stCondLst>
                                            <p:cond delay="0"/>
                                          </p:stCondLst>
                                        </p:cTn>
                                        <p:tgtEl>
                                          <p:spTgt spid="4">
                                            <p:txEl>
                                              <p:pRg st="6" end="6"/>
                                            </p:txEl>
                                          </p:spTgt>
                                        </p:tgtEl>
                                        <p:attrNameLst>
                                          <p:attrName>ppt_y</p:attrName>
                                        </p:attrNameLst>
                                      </p:cBhvr>
                                      <p:tavLst>
                                        <p:tav tm="0">
                                          <p:val>
                                            <p:strVal val="#ppt_y-.2"/>
                                          </p:val>
                                        </p:tav>
                                        <p:tav tm="100000">
                                          <p:val>
                                            <p:strVal val="#ppt_y+.1"/>
                                          </p:val>
                                        </p:tav>
                                      </p:tavLst>
                                    </p:anim>
                                    <p:anim calcmode="lin" valueType="num">
                                      <p:cBhvr>
                                        <p:cTn id="181" dur="500" accel="50000" fill="hold">
                                          <p:stCondLst>
                                            <p:cond delay="500"/>
                                          </p:stCondLst>
                                        </p:cTn>
                                        <p:tgtEl>
                                          <p:spTgt spid="4">
                                            <p:txEl>
                                              <p:pRg st="6" end="6"/>
                                            </p:txEl>
                                          </p:spTgt>
                                        </p:tgtEl>
                                        <p:attrNameLst>
                                          <p:attrName>ppt_y</p:attrName>
                                        </p:attrNameLst>
                                      </p:cBhvr>
                                      <p:tavLst>
                                        <p:tav tm="0">
                                          <p:val>
                                            <p:strVal val="#ppt_y+.1"/>
                                          </p:val>
                                        </p:tav>
                                        <p:tav tm="100000">
                                          <p:val>
                                            <p:strVal val="#ppt_y"/>
                                          </p:val>
                                        </p:tav>
                                      </p:tavLst>
                                    </p:anim>
                                    <p:animEffect transition="in" filter="fade">
                                      <p:cBhvr>
                                        <p:cTn id="182" dur="1000" decel="50000">
                                          <p:stCondLst>
                                            <p:cond delay="0"/>
                                          </p:stCondLst>
                                        </p:cTn>
                                        <p:tgtEl>
                                          <p:spTgt spid="4">
                                            <p:txEl>
                                              <p:pRg st="6" end="6"/>
                                            </p:txEl>
                                          </p:spTgt>
                                        </p:tgtEl>
                                      </p:cBhvr>
                                    </p:animEffect>
                                  </p:childTnLst>
                                </p:cTn>
                              </p:par>
                            </p:childTnLst>
                          </p:cTn>
                        </p:par>
                      </p:childTnLst>
                    </p:cTn>
                  </p:par>
                  <p:par>
                    <p:cTn id="183" fill="hold">
                      <p:stCondLst>
                        <p:cond delay="indefinite"/>
                      </p:stCondLst>
                      <p:childTnLst>
                        <p:par>
                          <p:cTn id="184" fill="hold">
                            <p:stCondLst>
                              <p:cond delay="0"/>
                            </p:stCondLst>
                            <p:childTnLst>
                              <p:par>
                                <p:cTn id="185" presetID="25" presetClass="entr" presetSubtype="0" fill="hold" grpId="0" nodeType="clickEffect">
                                  <p:stCondLst>
                                    <p:cond delay="0"/>
                                  </p:stCondLst>
                                  <p:childTnLst>
                                    <p:set>
                                      <p:cBhvr>
                                        <p:cTn id="186" dur="1" fill="hold">
                                          <p:stCondLst>
                                            <p:cond delay="0"/>
                                          </p:stCondLst>
                                        </p:cTn>
                                        <p:tgtEl>
                                          <p:spTgt spid="4">
                                            <p:txEl>
                                              <p:pRg st="7" end="7"/>
                                            </p:txEl>
                                          </p:spTgt>
                                        </p:tgtEl>
                                        <p:attrNameLst>
                                          <p:attrName>style.visibility</p:attrName>
                                        </p:attrNameLst>
                                      </p:cBhvr>
                                      <p:to>
                                        <p:strVal val="visible"/>
                                      </p:to>
                                    </p:set>
                                    <p:anim calcmode="lin" valueType="num">
                                      <p:cBhvr>
                                        <p:cTn id="187" dur="500" decel="50000" fill="hold">
                                          <p:stCondLst>
                                            <p:cond delay="0"/>
                                          </p:stCondLst>
                                        </p:cTn>
                                        <p:tgtEl>
                                          <p:spTgt spid="4">
                                            <p:txEl>
                                              <p:pRg st="7" end="7"/>
                                            </p:txEl>
                                          </p:spTgt>
                                        </p:tgtEl>
                                        <p:attrNameLst>
                                          <p:attrName>style.rotation</p:attrName>
                                        </p:attrNameLst>
                                      </p:cBhvr>
                                      <p:tavLst>
                                        <p:tav tm="0">
                                          <p:val>
                                            <p:fltVal val="-90"/>
                                          </p:val>
                                        </p:tav>
                                        <p:tav tm="100000">
                                          <p:val>
                                            <p:fltVal val="0"/>
                                          </p:val>
                                        </p:tav>
                                      </p:tavLst>
                                    </p:anim>
                                    <p:anim calcmode="lin" valueType="num">
                                      <p:cBhvr>
                                        <p:cTn id="188" dur="500" decel="50000" fill="hold">
                                          <p:stCondLst>
                                            <p:cond delay="0"/>
                                          </p:stCondLst>
                                        </p:cTn>
                                        <p:tgtEl>
                                          <p:spTgt spid="4">
                                            <p:txEl>
                                              <p:pRg st="7" end="7"/>
                                            </p:txEl>
                                          </p:spTgt>
                                        </p:tgtEl>
                                        <p:attrNameLst>
                                          <p:attrName>ppt_w</p:attrName>
                                        </p:attrNameLst>
                                      </p:cBhvr>
                                      <p:tavLst>
                                        <p:tav tm="0">
                                          <p:val>
                                            <p:strVal val="#ppt_w"/>
                                          </p:val>
                                        </p:tav>
                                        <p:tav tm="100000">
                                          <p:val>
                                            <p:strVal val="#ppt_w*.05"/>
                                          </p:val>
                                        </p:tav>
                                      </p:tavLst>
                                    </p:anim>
                                    <p:anim calcmode="lin" valueType="num">
                                      <p:cBhvr>
                                        <p:cTn id="189" dur="500" accel="50000" fill="hold">
                                          <p:stCondLst>
                                            <p:cond delay="500"/>
                                          </p:stCondLst>
                                        </p:cTn>
                                        <p:tgtEl>
                                          <p:spTgt spid="4">
                                            <p:txEl>
                                              <p:pRg st="7" end="7"/>
                                            </p:txEl>
                                          </p:spTgt>
                                        </p:tgtEl>
                                        <p:attrNameLst>
                                          <p:attrName>ppt_w</p:attrName>
                                        </p:attrNameLst>
                                      </p:cBhvr>
                                      <p:tavLst>
                                        <p:tav tm="0">
                                          <p:val>
                                            <p:strVal val="#ppt_w*.05"/>
                                          </p:val>
                                        </p:tav>
                                        <p:tav tm="100000">
                                          <p:val>
                                            <p:strVal val="#ppt_w"/>
                                          </p:val>
                                        </p:tav>
                                      </p:tavLst>
                                    </p:anim>
                                    <p:anim calcmode="lin" valueType="num">
                                      <p:cBhvr>
                                        <p:cTn id="190" dur="1000" fill="hold"/>
                                        <p:tgtEl>
                                          <p:spTgt spid="4">
                                            <p:txEl>
                                              <p:pRg st="7" end="7"/>
                                            </p:txEl>
                                          </p:spTgt>
                                        </p:tgtEl>
                                        <p:attrNameLst>
                                          <p:attrName>ppt_h</p:attrName>
                                        </p:attrNameLst>
                                      </p:cBhvr>
                                      <p:tavLst>
                                        <p:tav tm="0">
                                          <p:val>
                                            <p:strVal val="#ppt_h"/>
                                          </p:val>
                                        </p:tav>
                                        <p:tav tm="100000">
                                          <p:val>
                                            <p:strVal val="#ppt_h"/>
                                          </p:val>
                                        </p:tav>
                                      </p:tavLst>
                                    </p:anim>
                                    <p:anim calcmode="lin" valueType="num">
                                      <p:cBhvr>
                                        <p:cTn id="191" dur="500" decel="50000" fill="hold">
                                          <p:stCondLst>
                                            <p:cond delay="0"/>
                                          </p:stCondLst>
                                        </p:cTn>
                                        <p:tgtEl>
                                          <p:spTgt spid="4">
                                            <p:txEl>
                                              <p:pRg st="7" end="7"/>
                                            </p:txEl>
                                          </p:spTgt>
                                        </p:tgtEl>
                                        <p:attrNameLst>
                                          <p:attrName>ppt_x</p:attrName>
                                        </p:attrNameLst>
                                      </p:cBhvr>
                                      <p:tavLst>
                                        <p:tav tm="0">
                                          <p:val>
                                            <p:strVal val="#ppt_x+.4"/>
                                          </p:val>
                                        </p:tav>
                                        <p:tav tm="100000">
                                          <p:val>
                                            <p:strVal val="#ppt_x"/>
                                          </p:val>
                                        </p:tav>
                                      </p:tavLst>
                                    </p:anim>
                                    <p:anim calcmode="lin" valueType="num">
                                      <p:cBhvr>
                                        <p:cTn id="192" dur="500" decel="50000" fill="hold">
                                          <p:stCondLst>
                                            <p:cond delay="0"/>
                                          </p:stCondLst>
                                        </p:cTn>
                                        <p:tgtEl>
                                          <p:spTgt spid="4">
                                            <p:txEl>
                                              <p:pRg st="7" end="7"/>
                                            </p:txEl>
                                          </p:spTgt>
                                        </p:tgtEl>
                                        <p:attrNameLst>
                                          <p:attrName>ppt_y</p:attrName>
                                        </p:attrNameLst>
                                      </p:cBhvr>
                                      <p:tavLst>
                                        <p:tav tm="0">
                                          <p:val>
                                            <p:strVal val="#ppt_y-.2"/>
                                          </p:val>
                                        </p:tav>
                                        <p:tav tm="100000">
                                          <p:val>
                                            <p:strVal val="#ppt_y+.1"/>
                                          </p:val>
                                        </p:tav>
                                      </p:tavLst>
                                    </p:anim>
                                    <p:anim calcmode="lin" valueType="num">
                                      <p:cBhvr>
                                        <p:cTn id="193" dur="500" accel="50000" fill="hold">
                                          <p:stCondLst>
                                            <p:cond delay="500"/>
                                          </p:stCondLst>
                                        </p:cTn>
                                        <p:tgtEl>
                                          <p:spTgt spid="4">
                                            <p:txEl>
                                              <p:pRg st="7" end="7"/>
                                            </p:txEl>
                                          </p:spTgt>
                                        </p:tgtEl>
                                        <p:attrNameLst>
                                          <p:attrName>ppt_y</p:attrName>
                                        </p:attrNameLst>
                                      </p:cBhvr>
                                      <p:tavLst>
                                        <p:tav tm="0">
                                          <p:val>
                                            <p:strVal val="#ppt_y+.1"/>
                                          </p:val>
                                        </p:tav>
                                        <p:tav tm="100000">
                                          <p:val>
                                            <p:strVal val="#ppt_y"/>
                                          </p:val>
                                        </p:tav>
                                      </p:tavLst>
                                    </p:anim>
                                    <p:animEffect transition="in" filter="fade">
                                      <p:cBhvr>
                                        <p:cTn id="194" dur="1000" decel="50000">
                                          <p:stCondLst>
                                            <p:cond delay="0"/>
                                          </p:stCondLst>
                                        </p:cTn>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mardi</a:t>
            </a:r>
            <a:r>
              <a:rPr lang="en-US" sz="2400" dirty="0">
                <a:latin typeface="Palatino Linotype"/>
                <a:cs typeface="Palatino Linotype"/>
              </a:rPr>
              <a:t>, le </a:t>
            </a:r>
            <a:r>
              <a:rPr lang="en-US" sz="2400" dirty="0" err="1">
                <a:latin typeface="Palatino Linotype"/>
                <a:cs typeface="Palatino Linotype"/>
              </a:rPr>
              <a:t>quinze</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457082878"/>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706" y="40341"/>
            <a:ext cx="8441765" cy="1411941"/>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mercredi</a:t>
            </a:r>
            <a:r>
              <a:rPr lang="en-US" sz="2400" dirty="0">
                <a:latin typeface="Palatino Linotype"/>
                <a:cs typeface="Palatino Linotype"/>
              </a:rPr>
              <a:t>, le seize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a:xfrm>
            <a:off x="166323" y="1663005"/>
            <a:ext cx="4309285" cy="4958773"/>
          </a:xfrm>
        </p:spPr>
        <p:txBody>
          <a:bodyPr>
            <a:normAutofit fontScale="92500" lnSpcReduction="10000"/>
          </a:bodyPr>
          <a:lstStyle/>
          <a:p>
            <a:pPr>
              <a:lnSpc>
                <a:spcPct val="110000"/>
              </a:lnSpc>
              <a:spcBef>
                <a:spcPts val="1200"/>
              </a:spcBef>
              <a:spcAft>
                <a:spcPts val="600"/>
              </a:spcAft>
            </a:pPr>
            <a:r>
              <a:rPr lang="en-US" dirty="0" err="1" smtClean="0">
                <a:solidFill>
                  <a:schemeClr val="tx1"/>
                </a:solidFill>
                <a:latin typeface="Palatino Linotype"/>
                <a:cs typeface="Palatino Linotype"/>
              </a:rPr>
              <a:t>être</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à</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l’heure</a:t>
            </a:r>
            <a:r>
              <a:rPr lang="en-US" dirty="0">
                <a:solidFill>
                  <a:schemeClr val="tx1"/>
                </a:solidFill>
                <a:latin typeface="Palatino Linotype"/>
                <a:cs typeface="Palatino Linotype"/>
              </a:rPr>
              <a:t> </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to be on time</a:t>
            </a:r>
          </a:p>
          <a:p>
            <a:pPr>
              <a:lnSpc>
                <a:spcPct val="110000"/>
              </a:lnSpc>
              <a:spcBef>
                <a:spcPts val="1200"/>
              </a:spcBef>
              <a:spcAft>
                <a:spcPts val="600"/>
              </a:spcAft>
            </a:pPr>
            <a:r>
              <a:rPr lang="en-US" dirty="0" err="1" smtClean="0">
                <a:solidFill>
                  <a:schemeClr val="tx1"/>
                </a:solidFill>
                <a:latin typeface="Palatino Linotype"/>
                <a:cs typeface="Palatino Linotype"/>
              </a:rPr>
              <a:t>travailler</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à</a:t>
            </a:r>
            <a:r>
              <a:rPr lang="en-US" dirty="0" smtClean="0">
                <a:solidFill>
                  <a:schemeClr val="tx1"/>
                </a:solidFill>
                <a:latin typeface="Palatino Linotype"/>
                <a:cs typeface="Palatino Linotype"/>
              </a:rPr>
              <a:t> son </a:t>
            </a:r>
            <a:r>
              <a:rPr lang="en-US" dirty="0" err="1" smtClean="0">
                <a:solidFill>
                  <a:schemeClr val="tx1"/>
                </a:solidFill>
                <a:latin typeface="Palatino Linotype"/>
                <a:cs typeface="Palatino Linotype"/>
              </a:rPr>
              <a:t>compte</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to be self-employed</a:t>
            </a:r>
          </a:p>
          <a:p>
            <a:pPr>
              <a:lnSpc>
                <a:spcPct val="110000"/>
              </a:lnSpc>
              <a:spcBef>
                <a:spcPts val="1200"/>
              </a:spcBef>
              <a:spcAft>
                <a:spcPts val="600"/>
              </a:spcAft>
            </a:pPr>
            <a:r>
              <a:rPr lang="en-US" dirty="0" smtClean="0">
                <a:solidFill>
                  <a:schemeClr val="tx1"/>
                </a:solidFill>
                <a:latin typeface="Palatino Linotype"/>
                <a:cs typeface="Palatino Linotype"/>
              </a:rPr>
              <a:t>Je </a:t>
            </a:r>
            <a:r>
              <a:rPr lang="en-US" dirty="0" err="1" smtClean="0">
                <a:solidFill>
                  <a:schemeClr val="tx1"/>
                </a:solidFill>
                <a:latin typeface="Palatino Linotype"/>
                <a:cs typeface="Palatino Linotype"/>
              </a:rPr>
              <a:t>travaille</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à</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mon</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compte</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I am self-employed.</a:t>
            </a:r>
          </a:p>
          <a:p>
            <a:pPr>
              <a:lnSpc>
                <a:spcPct val="110000"/>
              </a:lnSpc>
              <a:spcBef>
                <a:spcPts val="1200"/>
              </a:spcBef>
              <a:spcAft>
                <a:spcPts val="600"/>
              </a:spcAft>
            </a:pPr>
            <a:r>
              <a:rPr lang="en-US" dirty="0" smtClean="0">
                <a:solidFill>
                  <a:schemeClr val="tx1"/>
                </a:solidFill>
                <a:latin typeface="Palatino Linotype"/>
                <a:cs typeface="Palatino Linotype"/>
              </a:rPr>
              <a:t>Il ne </a:t>
            </a:r>
            <a:r>
              <a:rPr lang="en-US" dirty="0" err="1" smtClean="0">
                <a:solidFill>
                  <a:schemeClr val="tx1"/>
                </a:solidFill>
                <a:latin typeface="Palatino Linotype"/>
                <a:cs typeface="Palatino Linotype"/>
              </a:rPr>
              <a:t>faut</a:t>
            </a:r>
            <a:r>
              <a:rPr lang="en-US" dirty="0" smtClean="0">
                <a:solidFill>
                  <a:schemeClr val="tx1"/>
                </a:solidFill>
                <a:latin typeface="Palatino Linotype"/>
                <a:cs typeface="Palatino Linotype"/>
              </a:rPr>
              <a:t> pas </a:t>
            </a:r>
            <a:r>
              <a:rPr lang="en-US" dirty="0" err="1" smtClean="0">
                <a:solidFill>
                  <a:schemeClr val="tx1"/>
                </a:solidFill>
                <a:latin typeface="Palatino Linotype"/>
                <a:cs typeface="Palatino Linotype"/>
              </a:rPr>
              <a:t>vendre</a:t>
            </a:r>
            <a:r>
              <a:rPr lang="en-US" dirty="0" smtClean="0">
                <a:solidFill>
                  <a:schemeClr val="tx1"/>
                </a:solidFill>
                <a:latin typeface="Palatino Linotype"/>
                <a:cs typeface="Palatino Linotype"/>
              </a:rPr>
              <a:t> la </a:t>
            </a:r>
            <a:r>
              <a:rPr lang="en-US" dirty="0" err="1" smtClean="0">
                <a:solidFill>
                  <a:schemeClr val="tx1"/>
                </a:solidFill>
                <a:latin typeface="Palatino Linotype"/>
                <a:cs typeface="Palatino Linotype"/>
              </a:rPr>
              <a:t>peau</a:t>
            </a:r>
            <a:r>
              <a:rPr lang="en-US" dirty="0" smtClean="0">
                <a:solidFill>
                  <a:schemeClr val="tx1"/>
                </a:solidFill>
                <a:latin typeface="Palatino Linotype"/>
                <a:cs typeface="Palatino Linotype"/>
              </a:rPr>
              <a:t> de </a:t>
            </a:r>
            <a:r>
              <a:rPr lang="en-US" dirty="0" err="1" smtClean="0">
                <a:solidFill>
                  <a:schemeClr val="tx1"/>
                </a:solidFill>
                <a:latin typeface="Palatino Linotype"/>
                <a:cs typeface="Palatino Linotype"/>
              </a:rPr>
              <a:t>l’ours</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avant</a:t>
            </a:r>
            <a:r>
              <a:rPr lang="en-US" dirty="0" smtClean="0">
                <a:solidFill>
                  <a:schemeClr val="tx1"/>
                </a:solidFill>
                <a:latin typeface="Palatino Linotype"/>
                <a:cs typeface="Palatino Linotype"/>
              </a:rPr>
              <a:t> de </a:t>
            </a:r>
            <a:r>
              <a:rPr lang="en-US" dirty="0" err="1" smtClean="0">
                <a:solidFill>
                  <a:schemeClr val="tx1"/>
                </a:solidFill>
                <a:latin typeface="Palatino Linotype"/>
                <a:cs typeface="Palatino Linotype"/>
              </a:rPr>
              <a:t>l’avoir</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tué</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Don’t count your chickens before they hatch.</a:t>
            </a:r>
          </a:p>
          <a:p>
            <a:pPr>
              <a:lnSpc>
                <a:spcPct val="110000"/>
              </a:lnSpc>
              <a:spcBef>
                <a:spcPts val="1200"/>
              </a:spcBef>
              <a:spcAft>
                <a:spcPts val="600"/>
              </a:spcAft>
            </a:pPr>
            <a:r>
              <a:rPr lang="en-US" dirty="0" err="1" smtClean="0">
                <a:solidFill>
                  <a:schemeClr val="tx1"/>
                </a:solidFill>
                <a:latin typeface="Palatino Linotype"/>
                <a:cs typeface="Palatino Linotype"/>
              </a:rPr>
              <a:t>J’ai</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d’autres</a:t>
            </a:r>
            <a:r>
              <a:rPr lang="en-US" dirty="0" smtClean="0">
                <a:solidFill>
                  <a:schemeClr val="tx1"/>
                </a:solidFill>
                <a:latin typeface="Palatino Linotype"/>
                <a:cs typeface="Palatino Linotype"/>
              </a:rPr>
              <a:t> chats </a:t>
            </a:r>
            <a:r>
              <a:rPr lang="en-US" dirty="0" err="1" smtClean="0">
                <a:solidFill>
                  <a:schemeClr val="tx1"/>
                </a:solidFill>
                <a:latin typeface="Palatino Linotype"/>
                <a:cs typeface="Palatino Linotype"/>
              </a:rPr>
              <a:t>à</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fouetter</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I have other fish to fry.</a:t>
            </a:r>
          </a:p>
        </p:txBody>
      </p:sp>
      <p:sp>
        <p:nvSpPr>
          <p:cNvPr id="4" name="Content Placeholder 3"/>
          <p:cNvSpPr>
            <a:spLocks noGrp="1"/>
          </p:cNvSpPr>
          <p:nvPr>
            <p:ph sz="half" idx="2"/>
          </p:nvPr>
        </p:nvSpPr>
        <p:spPr>
          <a:xfrm>
            <a:off x="4581451" y="1663005"/>
            <a:ext cx="4354646" cy="4958774"/>
          </a:xfrm>
        </p:spPr>
        <p:txBody>
          <a:bodyPr>
            <a:normAutofit fontScale="92500" lnSpcReduction="10000"/>
          </a:bodyPr>
          <a:lstStyle/>
          <a:p>
            <a:pPr>
              <a:lnSpc>
                <a:spcPct val="110000"/>
              </a:lnSpc>
              <a:spcBef>
                <a:spcPts val="1200"/>
              </a:spcBef>
              <a:spcAft>
                <a:spcPts val="600"/>
              </a:spcAft>
            </a:pPr>
            <a:r>
              <a:rPr lang="en-US" dirty="0" err="1" smtClean="0">
                <a:solidFill>
                  <a:schemeClr val="tx1"/>
                </a:solidFill>
                <a:latin typeface="Palatino Linotype"/>
                <a:cs typeface="Palatino Linotype"/>
              </a:rPr>
              <a:t>Ce</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n’est</a:t>
            </a:r>
            <a:r>
              <a:rPr lang="en-US" dirty="0" smtClean="0">
                <a:solidFill>
                  <a:schemeClr val="tx1"/>
                </a:solidFill>
                <a:latin typeface="Palatino Linotype"/>
                <a:cs typeface="Palatino Linotype"/>
              </a:rPr>
              <a:t> pas la </a:t>
            </a:r>
            <a:r>
              <a:rPr lang="en-US" dirty="0" err="1" smtClean="0">
                <a:solidFill>
                  <a:schemeClr val="tx1"/>
                </a:solidFill>
                <a:latin typeface="Palatino Linotype"/>
                <a:cs typeface="Palatino Linotype"/>
              </a:rPr>
              <a:t>peine</a:t>
            </a:r>
            <a:r>
              <a:rPr lang="en-US" dirty="0" smtClean="0">
                <a:solidFill>
                  <a:schemeClr val="tx1"/>
                </a:solidFill>
                <a:latin typeface="Palatino Linotype"/>
                <a:cs typeface="Palatino Linotype"/>
              </a:rPr>
              <a:t> de </a:t>
            </a:r>
            <a:r>
              <a:rPr lang="en-US" dirty="0" err="1" smtClean="0">
                <a:solidFill>
                  <a:schemeClr val="tx1"/>
                </a:solidFill>
                <a:latin typeface="Palatino Linotype"/>
                <a:cs typeface="Palatino Linotype"/>
              </a:rPr>
              <a:t>remuer</a:t>
            </a:r>
            <a:r>
              <a:rPr lang="en-US" dirty="0" smtClean="0">
                <a:solidFill>
                  <a:schemeClr val="tx1"/>
                </a:solidFill>
                <a:latin typeface="Palatino Linotype"/>
                <a:cs typeface="Palatino Linotype"/>
              </a:rPr>
              <a:t> le </a:t>
            </a:r>
            <a:r>
              <a:rPr lang="en-US" dirty="0" err="1" smtClean="0">
                <a:solidFill>
                  <a:schemeClr val="tx1"/>
                </a:solidFill>
                <a:latin typeface="Palatino Linotype"/>
                <a:cs typeface="Palatino Linotype"/>
              </a:rPr>
              <a:t>couteau</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dans</a:t>
            </a:r>
            <a:r>
              <a:rPr lang="en-US" dirty="0" smtClean="0">
                <a:solidFill>
                  <a:schemeClr val="tx1"/>
                </a:solidFill>
                <a:latin typeface="Palatino Linotype"/>
                <a:cs typeface="Palatino Linotype"/>
              </a:rPr>
              <a:t> la </a:t>
            </a:r>
            <a:r>
              <a:rPr lang="en-US" dirty="0" err="1" smtClean="0">
                <a:solidFill>
                  <a:schemeClr val="tx1"/>
                </a:solidFill>
                <a:latin typeface="Palatino Linotype"/>
                <a:cs typeface="Palatino Linotype"/>
              </a:rPr>
              <a:t>plaie</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No need to rub it in.</a:t>
            </a:r>
          </a:p>
          <a:p>
            <a:pPr>
              <a:lnSpc>
                <a:spcPct val="110000"/>
              </a:lnSpc>
              <a:spcBef>
                <a:spcPts val="1200"/>
              </a:spcBef>
              <a:spcAft>
                <a:spcPts val="600"/>
              </a:spcAft>
            </a:pPr>
            <a:r>
              <a:rPr lang="en-US" dirty="0" err="1" smtClean="0">
                <a:solidFill>
                  <a:schemeClr val="tx1"/>
                </a:solidFill>
                <a:latin typeface="Palatino Linotype"/>
                <a:cs typeface="Palatino Linotype"/>
              </a:rPr>
              <a:t>Ça</a:t>
            </a:r>
            <a:r>
              <a:rPr lang="en-US" dirty="0" smtClean="0">
                <a:solidFill>
                  <a:schemeClr val="tx1"/>
                </a:solidFill>
                <a:latin typeface="Palatino Linotype"/>
                <a:cs typeface="Palatino Linotype"/>
              </a:rPr>
              <a:t> me fait </a:t>
            </a:r>
            <a:r>
              <a:rPr lang="en-US" dirty="0" err="1" smtClean="0">
                <a:solidFill>
                  <a:schemeClr val="tx1"/>
                </a:solidFill>
                <a:latin typeface="Palatino Linotype"/>
                <a:cs typeface="Palatino Linotype"/>
              </a:rPr>
              <a:t>une</a:t>
            </a:r>
            <a:r>
              <a:rPr lang="en-US" dirty="0" smtClean="0">
                <a:solidFill>
                  <a:schemeClr val="tx1"/>
                </a:solidFill>
                <a:latin typeface="Palatino Linotype"/>
                <a:cs typeface="Palatino Linotype"/>
              </a:rPr>
              <a:t> belle </a:t>
            </a:r>
            <a:r>
              <a:rPr lang="en-US" dirty="0" err="1" smtClean="0">
                <a:solidFill>
                  <a:schemeClr val="tx1"/>
                </a:solidFill>
                <a:latin typeface="Palatino Linotype"/>
                <a:cs typeface="Palatino Linotype"/>
              </a:rPr>
              <a:t>jambe</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I couldn’t care less.</a:t>
            </a:r>
          </a:p>
          <a:p>
            <a:pPr>
              <a:lnSpc>
                <a:spcPct val="110000"/>
              </a:lnSpc>
              <a:spcBef>
                <a:spcPts val="1200"/>
              </a:spcBef>
              <a:spcAft>
                <a:spcPts val="600"/>
              </a:spcAft>
            </a:pPr>
            <a:r>
              <a:rPr lang="en-US" dirty="0" smtClean="0">
                <a:solidFill>
                  <a:schemeClr val="tx1"/>
                </a:solidFill>
                <a:latin typeface="Palatino Linotype"/>
                <a:cs typeface="Palatino Linotype"/>
              </a:rPr>
              <a:t>Je </a:t>
            </a:r>
            <a:r>
              <a:rPr lang="en-US" dirty="0" err="1" smtClean="0">
                <a:solidFill>
                  <a:schemeClr val="tx1"/>
                </a:solidFill>
                <a:latin typeface="Palatino Linotype"/>
                <a:cs typeface="Palatino Linotype"/>
              </a:rPr>
              <a:t>marche</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toujours</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sur</a:t>
            </a:r>
            <a:r>
              <a:rPr lang="en-US" dirty="0" smtClean="0">
                <a:solidFill>
                  <a:schemeClr val="tx1"/>
                </a:solidFill>
                <a:latin typeface="Palatino Linotype"/>
                <a:cs typeface="Palatino Linotype"/>
              </a:rPr>
              <a:t> des </a:t>
            </a:r>
            <a:r>
              <a:rPr lang="en-US" dirty="0" err="1" smtClean="0">
                <a:solidFill>
                  <a:schemeClr val="tx1"/>
                </a:solidFill>
                <a:latin typeface="Palatino Linotype"/>
                <a:cs typeface="Palatino Linotype"/>
              </a:rPr>
              <a:t>œufs</a:t>
            </a:r>
            <a:r>
              <a:rPr lang="en-US" dirty="0" smtClean="0">
                <a:solidFill>
                  <a:schemeClr val="tx1"/>
                </a:solidFill>
                <a:latin typeface="Palatino Linotype"/>
                <a:cs typeface="Palatino Linotype"/>
              </a:rPr>
              <a:t> avec </a:t>
            </a:r>
            <a:r>
              <a:rPr lang="en-US" dirty="0" err="1" smtClean="0">
                <a:solidFill>
                  <a:schemeClr val="tx1"/>
                </a:solidFill>
                <a:latin typeface="Palatino Linotype"/>
                <a:cs typeface="Palatino Linotype"/>
              </a:rPr>
              <a:t>elle</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I’m always walking on eggshells with her.</a:t>
            </a:r>
          </a:p>
          <a:p>
            <a:pPr>
              <a:lnSpc>
                <a:spcPct val="110000"/>
              </a:lnSpc>
              <a:spcBef>
                <a:spcPts val="1200"/>
              </a:spcBef>
              <a:spcAft>
                <a:spcPts val="600"/>
              </a:spcAft>
            </a:pPr>
            <a:r>
              <a:rPr lang="en-US" dirty="0" smtClean="0">
                <a:solidFill>
                  <a:schemeClr val="tx1"/>
                </a:solidFill>
                <a:latin typeface="Palatino Linotype"/>
                <a:cs typeface="Palatino Linotype"/>
              </a:rPr>
              <a:t>Il ne </a:t>
            </a:r>
            <a:r>
              <a:rPr lang="en-US" dirty="0" err="1" smtClean="0">
                <a:solidFill>
                  <a:schemeClr val="tx1"/>
                </a:solidFill>
                <a:latin typeface="Palatino Linotype"/>
                <a:cs typeface="Palatino Linotype"/>
              </a:rPr>
              <a:t>voit</a:t>
            </a:r>
            <a:r>
              <a:rPr lang="en-US" dirty="0" smtClean="0">
                <a:solidFill>
                  <a:schemeClr val="tx1"/>
                </a:solidFill>
                <a:latin typeface="Palatino Linotype"/>
                <a:cs typeface="Palatino Linotype"/>
              </a:rPr>
              <a:t> pas plus loin </a:t>
            </a:r>
            <a:r>
              <a:rPr lang="en-US" dirty="0" err="1" smtClean="0">
                <a:solidFill>
                  <a:schemeClr val="tx1"/>
                </a:solidFill>
                <a:latin typeface="Palatino Linotype"/>
                <a:cs typeface="Palatino Linotype"/>
              </a:rPr>
              <a:t>que</a:t>
            </a:r>
            <a:r>
              <a:rPr lang="en-US" dirty="0" smtClean="0">
                <a:solidFill>
                  <a:schemeClr val="tx1"/>
                </a:solidFill>
                <a:latin typeface="Palatino Linotype"/>
                <a:cs typeface="Palatino Linotype"/>
              </a:rPr>
              <a:t> le bout de son </a:t>
            </a:r>
            <a:r>
              <a:rPr lang="en-US" dirty="0" err="1" smtClean="0">
                <a:solidFill>
                  <a:schemeClr val="tx1"/>
                </a:solidFill>
                <a:latin typeface="Palatino Linotype"/>
                <a:cs typeface="Palatino Linotype"/>
              </a:rPr>
              <a:t>nez</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He is “short-sighted” or “not very bright.”</a:t>
            </a:r>
            <a:endParaRPr lang="en-US" i="1" dirty="0">
              <a:solidFill>
                <a:srgbClr val="0000FF"/>
              </a:solidFill>
              <a:latin typeface="Palatino Linotype"/>
              <a:cs typeface="Palatino Linotype"/>
            </a:endParaRPr>
          </a:p>
        </p:txBody>
      </p:sp>
    </p:spTree>
    <p:extLst>
      <p:ext uri="{BB962C8B-B14F-4D97-AF65-F5344CB8AC3E}">
        <p14:creationId xmlns:p14="http://schemas.microsoft.com/office/powerpoint/2010/main" val="381681809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 calcmode="lin" valueType="num">
                                      <p:cBhvr>
                                        <p:cTn id="4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44" dur="500"/>
                                        <p:tgtEl>
                                          <p:spTgt spid="4">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p:cTn id="49"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51" dur="500"/>
                                        <p:tgtEl>
                                          <p:spTgt spid="4">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4">
                                            <p:txEl>
                                              <p:pRg st="2" end="2"/>
                                            </p:txEl>
                                          </p:spTgt>
                                        </p:tgtEl>
                                        <p:attrNameLst>
                                          <p:attrName>style.visibility</p:attrName>
                                        </p:attrNameLst>
                                      </p:cBhvr>
                                      <p:to>
                                        <p:strVal val="visible"/>
                                      </p:to>
                                    </p:set>
                                    <p:anim calcmode="lin" valueType="num">
                                      <p:cBhvr>
                                        <p:cTn id="56"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58" dur="500"/>
                                        <p:tgtEl>
                                          <p:spTgt spid="4">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4">
                                            <p:txEl>
                                              <p:pRg st="3" end="3"/>
                                            </p:txEl>
                                          </p:spTgt>
                                        </p:tgtEl>
                                        <p:attrNameLst>
                                          <p:attrName>style.visibility</p:attrName>
                                        </p:attrNameLst>
                                      </p:cBhvr>
                                      <p:to>
                                        <p:strVal val="visible"/>
                                      </p:to>
                                    </p:set>
                                    <p:anim calcmode="lin" valueType="num">
                                      <p:cBhvr>
                                        <p:cTn id="63"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6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231" y="40341"/>
            <a:ext cx="8434585" cy="1276771"/>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mercredi</a:t>
            </a:r>
            <a:r>
              <a:rPr lang="en-US" sz="2400" dirty="0">
                <a:latin typeface="Palatino Linotype"/>
                <a:cs typeface="Palatino Linotype"/>
              </a:rPr>
              <a:t>, le seize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2357784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406" y="40341"/>
            <a:ext cx="8603448" cy="1411941"/>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trente-trois</a:t>
            </a:r>
            <a:r>
              <a:rPr lang="en-US" sz="2400" dirty="0">
                <a:latin typeface="Palatino Linotype"/>
                <a:cs typeface="Palatino Linotype"/>
              </a:rPr>
              <a:t>:  30/4 – 4/5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vendredi</a:t>
            </a:r>
            <a:r>
              <a:rPr lang="en-US" sz="2400" dirty="0">
                <a:latin typeface="Palatino Linotype"/>
                <a:cs typeface="Palatino Linotype"/>
              </a:rPr>
              <a:t>, le </a:t>
            </a:r>
            <a:r>
              <a:rPr lang="en-US" sz="2400" dirty="0" err="1">
                <a:latin typeface="Palatino Linotype"/>
                <a:cs typeface="Palatino Linotype"/>
              </a:rPr>
              <a:t>quatre</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a:xfrm>
            <a:off x="302406" y="1647885"/>
            <a:ext cx="4173202" cy="4973893"/>
          </a:xfrm>
        </p:spPr>
        <p:txBody>
          <a:bodyPr>
            <a:normAutofit fontScale="92500"/>
          </a:bodyPr>
          <a:lstStyle/>
          <a:p>
            <a:pPr marL="0" indent="0">
              <a:lnSpc>
                <a:spcPct val="110000"/>
              </a:lnSpc>
              <a:spcBef>
                <a:spcPts val="1800"/>
              </a:spcBef>
              <a:buNone/>
            </a:pPr>
            <a:r>
              <a:rPr lang="en-US" b="1" i="1" dirty="0" smtClean="0">
                <a:solidFill>
                  <a:srgbClr val="0000FF"/>
                </a:solidFill>
                <a:latin typeface="Palatino Linotype"/>
                <a:cs typeface="Palatino Linotype"/>
              </a:rPr>
              <a:t>Les mots du jour:</a:t>
            </a:r>
          </a:p>
          <a:p>
            <a:pPr>
              <a:lnSpc>
                <a:spcPct val="110000"/>
              </a:lnSpc>
              <a:spcBef>
                <a:spcPts val="1800"/>
              </a:spcBef>
            </a:pPr>
            <a:r>
              <a:rPr lang="en-US" dirty="0">
                <a:solidFill>
                  <a:srgbClr val="000000"/>
                </a:solidFill>
                <a:latin typeface="Palatino Linotype"/>
                <a:cs typeface="Palatino Linotype"/>
              </a:rPr>
              <a:t>les arts </a:t>
            </a:r>
            <a:r>
              <a:rPr lang="en-US" dirty="0" err="1">
                <a:solidFill>
                  <a:srgbClr val="000000"/>
                </a:solidFill>
                <a:latin typeface="Palatino Linotype"/>
                <a:cs typeface="Palatino Linotype"/>
              </a:rPr>
              <a:t>visuels</a:t>
            </a:r>
            <a:r>
              <a:rPr lang="en-US" dirty="0">
                <a:solidFill>
                  <a:srgbClr val="000000"/>
                </a:solidFill>
                <a:latin typeface="Palatino Linotype"/>
                <a:cs typeface="Palatino Linotype"/>
              </a:rPr>
              <a:t>	</a:t>
            </a:r>
            <a:r>
              <a:rPr lang="en-US" i="1" dirty="0">
                <a:solidFill>
                  <a:srgbClr val="0000FF"/>
                </a:solidFill>
                <a:latin typeface="Palatino Linotype"/>
                <a:cs typeface="Palatino Linotype"/>
              </a:rPr>
              <a:t>visual arts</a:t>
            </a:r>
            <a:endParaRPr lang="en-US" dirty="0">
              <a:solidFill>
                <a:srgbClr val="0000FF"/>
              </a:solidFill>
              <a:latin typeface="Palatino Linotype"/>
              <a:cs typeface="Palatino Linotype"/>
            </a:endParaRPr>
          </a:p>
          <a:p>
            <a:pPr>
              <a:lnSpc>
                <a:spcPct val="110000"/>
              </a:lnSpc>
              <a:spcBef>
                <a:spcPts val="1800"/>
              </a:spcBef>
            </a:pPr>
            <a:r>
              <a:rPr lang="en-US" dirty="0">
                <a:solidFill>
                  <a:srgbClr val="000000"/>
                </a:solidFill>
                <a:latin typeface="Palatino Linotype"/>
                <a:cs typeface="Palatino Linotype"/>
              </a:rPr>
              <a:t>un atelier	</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workshop</a:t>
            </a:r>
            <a:endParaRPr lang="en-US" dirty="0">
              <a:solidFill>
                <a:srgbClr val="0000FF"/>
              </a:solidFill>
              <a:latin typeface="Palatino Linotype"/>
              <a:cs typeface="Palatino Linotype"/>
            </a:endParaRPr>
          </a:p>
          <a:p>
            <a:pPr>
              <a:lnSpc>
                <a:spcPct val="110000"/>
              </a:lnSpc>
              <a:spcBef>
                <a:spcPts val="1800"/>
              </a:spcBef>
            </a:pPr>
            <a:r>
              <a:rPr lang="en-US" dirty="0">
                <a:solidFill>
                  <a:srgbClr val="000000"/>
                </a:solidFill>
                <a:latin typeface="Palatino Linotype"/>
                <a:cs typeface="Palatino Linotype"/>
              </a:rPr>
              <a:t>un </a:t>
            </a:r>
            <a:r>
              <a:rPr lang="en-US" dirty="0" err="1">
                <a:solidFill>
                  <a:srgbClr val="000000"/>
                </a:solidFill>
                <a:latin typeface="Palatino Linotype"/>
                <a:cs typeface="Palatino Linotype"/>
              </a:rPr>
              <a:t>bâtiment</a:t>
            </a:r>
            <a:r>
              <a:rPr lang="en-US" dirty="0">
                <a:solidFill>
                  <a:srgbClr val="000000"/>
                </a:solidFill>
                <a:latin typeface="Palatino Linotype"/>
                <a:cs typeface="Palatino Linotype"/>
              </a:rPr>
              <a:t>	</a:t>
            </a:r>
            <a:r>
              <a:rPr lang="en-US" i="1" dirty="0" smtClean="0">
                <a:solidFill>
                  <a:srgbClr val="0000FF"/>
                </a:solidFill>
                <a:latin typeface="Palatino Linotype"/>
                <a:cs typeface="Palatino Linotype"/>
              </a:rPr>
              <a:t>building</a:t>
            </a:r>
            <a:endParaRPr lang="en-US" dirty="0">
              <a:solidFill>
                <a:srgbClr val="0000FF"/>
              </a:solidFill>
              <a:latin typeface="Palatino Linotype"/>
              <a:cs typeface="Palatino Linotype"/>
            </a:endParaRPr>
          </a:p>
          <a:p>
            <a:pPr>
              <a:lnSpc>
                <a:spcPct val="110000"/>
              </a:lnSpc>
              <a:spcBef>
                <a:spcPts val="1800"/>
              </a:spcBef>
            </a:pPr>
            <a:r>
              <a:rPr lang="en-US" dirty="0" err="1">
                <a:solidFill>
                  <a:srgbClr val="000000"/>
                </a:solidFill>
                <a:latin typeface="Palatino Linotype"/>
                <a:cs typeface="Palatino Linotype"/>
              </a:rPr>
              <a:t>bâtir</a:t>
            </a:r>
            <a:r>
              <a:rPr lang="en-US" dirty="0">
                <a:solidFill>
                  <a:srgbClr val="000000"/>
                </a:solidFill>
                <a:latin typeface="Palatino Linotype"/>
                <a:cs typeface="Palatino Linotype"/>
              </a:rPr>
              <a:t>/</a:t>
            </a:r>
            <a:r>
              <a:rPr lang="en-US" dirty="0" err="1">
                <a:solidFill>
                  <a:srgbClr val="000000"/>
                </a:solidFill>
                <a:latin typeface="Palatino Linotype"/>
                <a:cs typeface="Palatino Linotype"/>
              </a:rPr>
              <a:t>construire</a:t>
            </a:r>
            <a:r>
              <a:rPr lang="en-US" dirty="0">
                <a:solidFill>
                  <a:srgbClr val="000000"/>
                </a:solidFill>
                <a:latin typeface="Palatino Linotype"/>
                <a:cs typeface="Palatino Linotype"/>
              </a:rPr>
              <a:t>	</a:t>
            </a:r>
            <a:r>
              <a:rPr lang="en-US" i="1" dirty="0">
                <a:solidFill>
                  <a:srgbClr val="0000FF"/>
                </a:solidFill>
                <a:latin typeface="Palatino Linotype"/>
                <a:cs typeface="Palatino Linotype"/>
              </a:rPr>
              <a:t>to build</a:t>
            </a:r>
            <a:endParaRPr lang="en-US" dirty="0">
              <a:solidFill>
                <a:srgbClr val="0000FF"/>
              </a:solidFill>
              <a:latin typeface="Palatino Linotype"/>
              <a:cs typeface="Palatino Linotype"/>
            </a:endParaRPr>
          </a:p>
          <a:p>
            <a:pPr>
              <a:lnSpc>
                <a:spcPct val="110000"/>
              </a:lnSpc>
              <a:spcBef>
                <a:spcPts val="1800"/>
              </a:spcBef>
            </a:pPr>
            <a:r>
              <a:rPr lang="en-US" dirty="0">
                <a:solidFill>
                  <a:srgbClr val="000000"/>
                </a:solidFill>
                <a:latin typeface="Palatino Linotype"/>
                <a:cs typeface="Palatino Linotype"/>
              </a:rPr>
              <a:t>un chef-</a:t>
            </a:r>
            <a:r>
              <a:rPr lang="en-US" dirty="0" err="1" smtClean="0">
                <a:solidFill>
                  <a:srgbClr val="000000"/>
                </a:solidFill>
                <a:latin typeface="Palatino Linotype"/>
                <a:cs typeface="Palatino Linotype"/>
              </a:rPr>
              <a:t>d'œuvre</a:t>
            </a:r>
            <a:r>
              <a:rPr lang="en-US" dirty="0">
                <a:solidFill>
                  <a:srgbClr val="000000"/>
                </a:solidFill>
                <a:latin typeface="Palatino Linotype"/>
                <a:cs typeface="Palatino Linotype"/>
              </a:rPr>
              <a:t> </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masterpiece</a:t>
            </a:r>
            <a:endParaRPr lang="en-US" dirty="0">
              <a:solidFill>
                <a:srgbClr val="0000FF"/>
              </a:solidFill>
              <a:latin typeface="Palatino Linotype"/>
              <a:cs typeface="Palatino Linotype"/>
            </a:endParaRPr>
          </a:p>
          <a:p>
            <a:pPr>
              <a:lnSpc>
                <a:spcPct val="110000"/>
              </a:lnSpc>
              <a:spcBef>
                <a:spcPts val="1800"/>
              </a:spcBef>
            </a:pPr>
            <a:r>
              <a:rPr lang="en-US" dirty="0">
                <a:solidFill>
                  <a:srgbClr val="000000"/>
                </a:solidFill>
                <a:latin typeface="Palatino Linotype"/>
                <a:cs typeface="Palatino Linotype"/>
              </a:rPr>
              <a:t>la </a:t>
            </a:r>
            <a:r>
              <a:rPr lang="en-US" dirty="0" err="1">
                <a:solidFill>
                  <a:srgbClr val="000000"/>
                </a:solidFill>
                <a:latin typeface="Palatino Linotype"/>
                <a:cs typeface="Palatino Linotype"/>
              </a:rPr>
              <a:t>couleur</a:t>
            </a:r>
            <a:r>
              <a:rPr lang="en-US" dirty="0">
                <a:solidFill>
                  <a:srgbClr val="000000"/>
                </a:solidFill>
                <a:latin typeface="Palatino Linotype"/>
                <a:cs typeface="Palatino Linotype"/>
              </a:rPr>
              <a:t>	</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color</a:t>
            </a:r>
            <a:endParaRPr lang="en-US" dirty="0">
              <a:solidFill>
                <a:srgbClr val="0000FF"/>
              </a:solidFill>
              <a:latin typeface="Palatino Linotype"/>
              <a:cs typeface="Palatino Linotype"/>
            </a:endParaRPr>
          </a:p>
          <a:p>
            <a:pPr>
              <a:lnSpc>
                <a:spcPct val="110000"/>
              </a:lnSpc>
              <a:spcBef>
                <a:spcPts val="1800"/>
              </a:spcBef>
            </a:pPr>
            <a:r>
              <a:rPr lang="en-US" dirty="0" err="1">
                <a:solidFill>
                  <a:srgbClr val="000000"/>
                </a:solidFill>
                <a:latin typeface="Palatino Linotype"/>
                <a:cs typeface="Palatino Linotype"/>
              </a:rPr>
              <a:t>dessiner</a:t>
            </a:r>
            <a:r>
              <a:rPr lang="en-US" dirty="0">
                <a:solidFill>
                  <a:srgbClr val="000000"/>
                </a:solidFill>
                <a:latin typeface="Palatino Linotype"/>
                <a:cs typeface="Palatino Linotype"/>
              </a:rPr>
              <a:t>	</a:t>
            </a:r>
            <a:r>
              <a:rPr lang="en-US" i="1" dirty="0">
                <a:solidFill>
                  <a:srgbClr val="0000FF"/>
                </a:solidFill>
                <a:latin typeface="Palatino Linotype"/>
                <a:cs typeface="Palatino Linotype"/>
              </a:rPr>
              <a:t>to draw</a:t>
            </a:r>
            <a:r>
              <a:rPr lang="en-US" i="1" dirty="0" smtClean="0">
                <a:solidFill>
                  <a:srgbClr val="0000FF"/>
                </a:solidFill>
                <a:latin typeface="Palatino Linotype"/>
                <a:cs typeface="Palatino Linotype"/>
              </a:rPr>
              <a:t>/ to design</a:t>
            </a:r>
            <a:endParaRPr lang="en-US" dirty="0">
              <a:solidFill>
                <a:srgbClr val="0000FF"/>
              </a:solidFill>
              <a:latin typeface="Palatino Linotype"/>
              <a:cs typeface="Palatino Linotype"/>
            </a:endParaRPr>
          </a:p>
        </p:txBody>
      </p:sp>
      <p:sp>
        <p:nvSpPr>
          <p:cNvPr id="4" name="Content Placeholder 3"/>
          <p:cNvSpPr>
            <a:spLocks noGrp="1"/>
          </p:cNvSpPr>
          <p:nvPr>
            <p:ph sz="half" idx="2"/>
          </p:nvPr>
        </p:nvSpPr>
        <p:spPr>
          <a:xfrm>
            <a:off x="4611691" y="1647885"/>
            <a:ext cx="4294163" cy="4973893"/>
          </a:xfrm>
        </p:spPr>
        <p:txBody>
          <a:bodyPr>
            <a:normAutofit fontScale="92500"/>
          </a:bodyPr>
          <a:lstStyle/>
          <a:p>
            <a:r>
              <a:rPr lang="en-US" dirty="0">
                <a:solidFill>
                  <a:srgbClr val="000000"/>
                </a:solidFill>
                <a:latin typeface="Palatino Linotype"/>
                <a:cs typeface="Palatino Linotype"/>
              </a:rPr>
              <a:t>en </a:t>
            </a:r>
            <a:r>
              <a:rPr lang="en-US" dirty="0" err="1">
                <a:solidFill>
                  <a:srgbClr val="000000"/>
                </a:solidFill>
                <a:latin typeface="Palatino Linotype"/>
                <a:cs typeface="Palatino Linotype"/>
              </a:rPr>
              <a:t>argile</a:t>
            </a:r>
            <a:r>
              <a:rPr lang="en-US" dirty="0">
                <a:solidFill>
                  <a:srgbClr val="000000"/>
                </a:solidFill>
                <a:latin typeface="Palatino Linotype"/>
                <a:cs typeface="Palatino Linotype"/>
              </a:rPr>
              <a:t>	 </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made </a:t>
            </a:r>
            <a:r>
              <a:rPr lang="en-US" i="1" dirty="0">
                <a:solidFill>
                  <a:srgbClr val="0000FF"/>
                </a:solidFill>
                <a:latin typeface="Palatino Linotype"/>
                <a:cs typeface="Palatino Linotype"/>
              </a:rPr>
              <a:t>of clay</a:t>
            </a:r>
            <a:endParaRPr lang="en-US" dirty="0">
              <a:solidFill>
                <a:srgbClr val="0000FF"/>
              </a:solidFill>
              <a:latin typeface="Palatino Linotype"/>
              <a:cs typeface="Palatino Linotype"/>
            </a:endParaRPr>
          </a:p>
          <a:p>
            <a:r>
              <a:rPr lang="en-US" dirty="0">
                <a:solidFill>
                  <a:srgbClr val="000000"/>
                </a:solidFill>
                <a:latin typeface="Palatino Linotype"/>
                <a:cs typeface="Palatino Linotype"/>
              </a:rPr>
              <a:t>en </a:t>
            </a:r>
            <a:r>
              <a:rPr lang="en-US" dirty="0" err="1">
                <a:solidFill>
                  <a:srgbClr val="000000"/>
                </a:solidFill>
                <a:latin typeface="Palatino Linotype"/>
                <a:cs typeface="Palatino Linotype"/>
              </a:rPr>
              <a:t>marbre</a:t>
            </a:r>
            <a:r>
              <a:rPr lang="en-US" dirty="0">
                <a:solidFill>
                  <a:srgbClr val="000000"/>
                </a:solidFill>
                <a:latin typeface="Palatino Linotype"/>
                <a:cs typeface="Palatino Linotype"/>
              </a:rPr>
              <a:t>	</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made </a:t>
            </a:r>
            <a:r>
              <a:rPr lang="en-US" i="1" dirty="0">
                <a:solidFill>
                  <a:srgbClr val="0000FF"/>
                </a:solidFill>
                <a:latin typeface="Palatino Linotype"/>
                <a:cs typeface="Palatino Linotype"/>
              </a:rPr>
              <a:t>of marble</a:t>
            </a:r>
            <a:endParaRPr lang="en-US" dirty="0">
              <a:solidFill>
                <a:srgbClr val="0000FF"/>
              </a:solidFill>
              <a:latin typeface="Palatino Linotype"/>
              <a:cs typeface="Palatino Linotype"/>
            </a:endParaRPr>
          </a:p>
          <a:p>
            <a:r>
              <a:rPr lang="en-US" dirty="0">
                <a:solidFill>
                  <a:srgbClr val="000000"/>
                </a:solidFill>
                <a:latin typeface="Palatino Linotype"/>
                <a:cs typeface="Palatino Linotype"/>
              </a:rPr>
              <a:t>en </a:t>
            </a:r>
            <a:r>
              <a:rPr lang="en-US" dirty="0" err="1">
                <a:solidFill>
                  <a:srgbClr val="000000"/>
                </a:solidFill>
                <a:latin typeface="Palatino Linotype"/>
                <a:cs typeface="Palatino Linotype"/>
              </a:rPr>
              <a:t>métal</a:t>
            </a:r>
            <a:r>
              <a:rPr lang="en-US" dirty="0">
                <a:solidFill>
                  <a:srgbClr val="000000"/>
                </a:solidFill>
                <a:latin typeface="Palatino Linotype"/>
                <a:cs typeface="Palatino Linotype"/>
              </a:rPr>
              <a:t>	</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made </a:t>
            </a:r>
            <a:r>
              <a:rPr lang="en-US" i="1" dirty="0">
                <a:solidFill>
                  <a:srgbClr val="0000FF"/>
                </a:solidFill>
                <a:latin typeface="Palatino Linotype"/>
                <a:cs typeface="Palatino Linotype"/>
              </a:rPr>
              <a:t>of metal</a:t>
            </a:r>
            <a:endParaRPr lang="en-US" dirty="0">
              <a:solidFill>
                <a:srgbClr val="0000FF"/>
              </a:solidFill>
              <a:latin typeface="Palatino Linotype"/>
              <a:cs typeface="Palatino Linotype"/>
            </a:endParaRPr>
          </a:p>
          <a:p>
            <a:r>
              <a:rPr lang="en-US" dirty="0">
                <a:solidFill>
                  <a:srgbClr val="000000"/>
                </a:solidFill>
                <a:latin typeface="Palatino Linotype"/>
                <a:cs typeface="Palatino Linotype"/>
              </a:rPr>
              <a:t>en </a:t>
            </a:r>
            <a:r>
              <a:rPr lang="en-US" dirty="0" err="1">
                <a:solidFill>
                  <a:srgbClr val="000000"/>
                </a:solidFill>
                <a:latin typeface="Palatino Linotype"/>
                <a:cs typeface="Palatino Linotype"/>
              </a:rPr>
              <a:t>pierre</a:t>
            </a:r>
            <a:r>
              <a:rPr lang="en-US" dirty="0">
                <a:solidFill>
                  <a:srgbClr val="000000"/>
                </a:solidFill>
                <a:latin typeface="Palatino Linotype"/>
                <a:cs typeface="Palatino Linotype"/>
              </a:rPr>
              <a:t>	</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made </a:t>
            </a:r>
            <a:r>
              <a:rPr lang="en-US" i="1" dirty="0">
                <a:solidFill>
                  <a:srgbClr val="0000FF"/>
                </a:solidFill>
                <a:latin typeface="Palatino Linotype"/>
                <a:cs typeface="Palatino Linotype"/>
              </a:rPr>
              <a:t>of stone</a:t>
            </a:r>
            <a:endParaRPr lang="en-US" dirty="0">
              <a:solidFill>
                <a:srgbClr val="0000FF"/>
              </a:solidFill>
              <a:latin typeface="Palatino Linotype"/>
              <a:cs typeface="Palatino Linotype"/>
            </a:endParaRPr>
          </a:p>
          <a:p>
            <a:r>
              <a:rPr lang="en-US" dirty="0">
                <a:solidFill>
                  <a:srgbClr val="000000"/>
                </a:solidFill>
                <a:latin typeface="Palatino Linotype"/>
                <a:cs typeface="Palatino Linotype"/>
              </a:rPr>
              <a:t>en </a:t>
            </a:r>
            <a:r>
              <a:rPr lang="en-US" dirty="0" err="1">
                <a:solidFill>
                  <a:srgbClr val="000000"/>
                </a:solidFill>
                <a:latin typeface="Palatino Linotype"/>
                <a:cs typeface="Palatino Linotype"/>
              </a:rPr>
              <a:t>verre</a:t>
            </a:r>
            <a:r>
              <a:rPr lang="en-US" dirty="0">
                <a:solidFill>
                  <a:srgbClr val="000000"/>
                </a:solidFill>
                <a:latin typeface="Palatino Linotype"/>
                <a:cs typeface="Palatino Linotype"/>
              </a:rPr>
              <a:t>	</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made </a:t>
            </a:r>
            <a:r>
              <a:rPr lang="en-US" i="1" dirty="0">
                <a:solidFill>
                  <a:srgbClr val="0000FF"/>
                </a:solidFill>
                <a:latin typeface="Palatino Linotype"/>
                <a:cs typeface="Palatino Linotype"/>
              </a:rPr>
              <a:t>of glass</a:t>
            </a:r>
            <a:endParaRPr lang="en-US" dirty="0">
              <a:solidFill>
                <a:srgbClr val="0000FF"/>
              </a:solidFill>
              <a:latin typeface="Palatino Linotype"/>
              <a:cs typeface="Palatino Linotype"/>
            </a:endParaRPr>
          </a:p>
          <a:p>
            <a:r>
              <a:rPr lang="en-US" dirty="0" err="1">
                <a:solidFill>
                  <a:srgbClr val="000000"/>
                </a:solidFill>
                <a:latin typeface="Palatino Linotype"/>
                <a:cs typeface="Palatino Linotype"/>
              </a:rPr>
              <a:t>une</a:t>
            </a:r>
            <a:r>
              <a:rPr lang="en-US" dirty="0">
                <a:solidFill>
                  <a:srgbClr val="000000"/>
                </a:solidFill>
                <a:latin typeface="Palatino Linotype"/>
                <a:cs typeface="Palatino Linotype"/>
              </a:rPr>
              <a:t> exposition	</a:t>
            </a:r>
            <a:r>
              <a:rPr lang="en-US" i="1" dirty="0">
                <a:solidFill>
                  <a:srgbClr val="0000FF"/>
                </a:solidFill>
                <a:latin typeface="Palatino Linotype"/>
                <a:cs typeface="Palatino Linotype"/>
              </a:rPr>
              <a:t>an exhibit</a:t>
            </a:r>
            <a:endParaRPr lang="en-US" dirty="0">
              <a:solidFill>
                <a:srgbClr val="0000FF"/>
              </a:solidFill>
              <a:latin typeface="Palatino Linotype"/>
              <a:cs typeface="Palatino Linotype"/>
            </a:endParaRPr>
          </a:p>
          <a:p>
            <a:r>
              <a:rPr lang="en-US" dirty="0" err="1">
                <a:solidFill>
                  <a:srgbClr val="000000"/>
                </a:solidFill>
                <a:latin typeface="Palatino Linotype"/>
                <a:cs typeface="Palatino Linotype"/>
              </a:rPr>
              <a:t>une</a:t>
            </a:r>
            <a:r>
              <a:rPr lang="en-US" dirty="0">
                <a:solidFill>
                  <a:srgbClr val="000000"/>
                </a:solidFill>
                <a:latin typeface="Palatino Linotype"/>
                <a:cs typeface="Palatino Linotype"/>
              </a:rPr>
              <a:t> exposition (d'art</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exhibit</a:t>
            </a:r>
            <a:endParaRPr lang="en-US" dirty="0">
              <a:solidFill>
                <a:srgbClr val="0000FF"/>
              </a:solidFill>
              <a:latin typeface="Palatino Linotype"/>
              <a:cs typeface="Palatino Linotype"/>
            </a:endParaRPr>
          </a:p>
          <a:p>
            <a:r>
              <a:rPr lang="en-US" dirty="0">
                <a:solidFill>
                  <a:srgbClr val="000000"/>
                </a:solidFill>
                <a:latin typeface="Palatino Linotype"/>
                <a:cs typeface="Palatino Linotype"/>
              </a:rPr>
              <a:t>la lumière	</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light</a:t>
            </a:r>
            <a:endParaRPr lang="en-US" dirty="0">
              <a:solidFill>
                <a:srgbClr val="0000FF"/>
              </a:solidFill>
              <a:latin typeface="Palatino Linotype"/>
              <a:cs typeface="Palatino Linotype"/>
            </a:endParaRPr>
          </a:p>
        </p:txBody>
      </p:sp>
    </p:spTree>
    <p:extLst>
      <p:ext uri="{BB962C8B-B14F-4D97-AF65-F5344CB8AC3E}">
        <p14:creationId xmlns:p14="http://schemas.microsoft.com/office/powerpoint/2010/main" val="128281529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p:cTn id="7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anim calcmode="lin" valueType="num">
                                      <p:cBhvr>
                                        <p:cTn id="9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7" end="7"/>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4">
                                            <p:txEl>
                                              <p:pRg st="0" end="0"/>
                                            </p:txEl>
                                          </p:spTgt>
                                        </p:tgtEl>
                                        <p:attrNameLst>
                                          <p:attrName>style.visibility</p:attrName>
                                        </p:attrNameLst>
                                      </p:cBhvr>
                                      <p:to>
                                        <p:strVal val="visible"/>
                                      </p:to>
                                    </p:set>
                                    <p:anim calcmode="lin" valueType="num">
                                      <p:cBhvr>
                                        <p:cTn id="103"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6"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4">
                                            <p:txEl>
                                              <p:pRg st="0" end="0"/>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grpId="0" nodeType="clickEffect">
                                  <p:stCondLst>
                                    <p:cond delay="0"/>
                                  </p:stCondLst>
                                  <p:childTnLst>
                                    <p:set>
                                      <p:cBhvr>
                                        <p:cTn id="114" dur="1" fill="hold">
                                          <p:stCondLst>
                                            <p:cond delay="0"/>
                                          </p:stCondLst>
                                        </p:cTn>
                                        <p:tgtEl>
                                          <p:spTgt spid="4">
                                            <p:txEl>
                                              <p:pRg st="1" end="1"/>
                                            </p:txEl>
                                          </p:spTgt>
                                        </p:tgtEl>
                                        <p:attrNameLst>
                                          <p:attrName>style.visibility</p:attrName>
                                        </p:attrNameLst>
                                      </p:cBhvr>
                                      <p:to>
                                        <p:strVal val="visible"/>
                                      </p:to>
                                    </p:set>
                                    <p:anim calcmode="lin" valueType="num">
                                      <p:cBhvr>
                                        <p:cTn id="115"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118"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4">
                                            <p:txEl>
                                              <p:pRg st="1" end="1"/>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grpId="0" nodeType="clickEffect">
                                  <p:stCondLst>
                                    <p:cond delay="0"/>
                                  </p:stCondLst>
                                  <p:childTnLst>
                                    <p:set>
                                      <p:cBhvr>
                                        <p:cTn id="126" dur="1" fill="hold">
                                          <p:stCondLst>
                                            <p:cond delay="0"/>
                                          </p:stCondLst>
                                        </p:cTn>
                                        <p:tgtEl>
                                          <p:spTgt spid="4">
                                            <p:txEl>
                                              <p:pRg st="2" end="2"/>
                                            </p:txEl>
                                          </p:spTgt>
                                        </p:tgtEl>
                                        <p:attrNameLst>
                                          <p:attrName>style.visibility</p:attrName>
                                        </p:attrNameLst>
                                      </p:cBhvr>
                                      <p:to>
                                        <p:strVal val="visible"/>
                                      </p:to>
                                    </p:set>
                                    <p:anim calcmode="lin" valueType="num">
                                      <p:cBhvr>
                                        <p:cTn id="127"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130"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4">
                                            <p:txEl>
                                              <p:pRg st="2" end="2"/>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25" presetClass="entr" presetSubtype="0" fill="hold" grpId="0" nodeType="clickEffect">
                                  <p:stCondLst>
                                    <p:cond delay="0"/>
                                  </p:stCondLst>
                                  <p:childTnLst>
                                    <p:set>
                                      <p:cBhvr>
                                        <p:cTn id="138" dur="1" fill="hold">
                                          <p:stCondLst>
                                            <p:cond delay="0"/>
                                          </p:stCondLst>
                                        </p:cTn>
                                        <p:tgtEl>
                                          <p:spTgt spid="4">
                                            <p:txEl>
                                              <p:pRg st="3" end="3"/>
                                            </p:txEl>
                                          </p:spTgt>
                                        </p:tgtEl>
                                        <p:attrNameLst>
                                          <p:attrName>style.visibility</p:attrName>
                                        </p:attrNameLst>
                                      </p:cBhvr>
                                      <p:to>
                                        <p:strVal val="visible"/>
                                      </p:to>
                                    </p:set>
                                    <p:anim calcmode="lin" valueType="num">
                                      <p:cBhvr>
                                        <p:cTn id="139"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142"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4">
                                            <p:txEl>
                                              <p:pRg st="3" end="3"/>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25" presetClass="entr" presetSubtype="0" fill="hold" grpId="0" nodeType="clickEffect">
                                  <p:stCondLst>
                                    <p:cond delay="0"/>
                                  </p:stCondLst>
                                  <p:childTnLst>
                                    <p:set>
                                      <p:cBhvr>
                                        <p:cTn id="150" dur="1" fill="hold">
                                          <p:stCondLst>
                                            <p:cond delay="0"/>
                                          </p:stCondLst>
                                        </p:cTn>
                                        <p:tgtEl>
                                          <p:spTgt spid="4">
                                            <p:txEl>
                                              <p:pRg st="4" end="4"/>
                                            </p:txEl>
                                          </p:spTgt>
                                        </p:tgtEl>
                                        <p:attrNameLst>
                                          <p:attrName>style.visibility</p:attrName>
                                        </p:attrNameLst>
                                      </p:cBhvr>
                                      <p:to>
                                        <p:strVal val="visible"/>
                                      </p:to>
                                    </p:set>
                                    <p:anim calcmode="lin" valueType="num">
                                      <p:cBhvr>
                                        <p:cTn id="151"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152"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153"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154"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155"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156"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157"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158" dur="1000" decel="50000">
                                          <p:stCondLst>
                                            <p:cond delay="0"/>
                                          </p:stCondLst>
                                        </p:cTn>
                                        <p:tgtEl>
                                          <p:spTgt spid="4">
                                            <p:txEl>
                                              <p:pRg st="4" end="4"/>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5" presetClass="entr" presetSubtype="0" fill="hold" grpId="0" nodeType="clickEffect">
                                  <p:stCondLst>
                                    <p:cond delay="0"/>
                                  </p:stCondLst>
                                  <p:childTnLst>
                                    <p:set>
                                      <p:cBhvr>
                                        <p:cTn id="162" dur="1" fill="hold">
                                          <p:stCondLst>
                                            <p:cond delay="0"/>
                                          </p:stCondLst>
                                        </p:cTn>
                                        <p:tgtEl>
                                          <p:spTgt spid="4">
                                            <p:txEl>
                                              <p:pRg st="5" end="5"/>
                                            </p:txEl>
                                          </p:spTgt>
                                        </p:tgtEl>
                                        <p:attrNameLst>
                                          <p:attrName>style.visibility</p:attrName>
                                        </p:attrNameLst>
                                      </p:cBhvr>
                                      <p:to>
                                        <p:strVal val="visible"/>
                                      </p:to>
                                    </p:set>
                                    <p:anim calcmode="lin" valueType="num">
                                      <p:cBhvr>
                                        <p:cTn id="163" dur="500" decel="50000" fill="hold">
                                          <p:stCondLst>
                                            <p:cond delay="0"/>
                                          </p:stCondLst>
                                        </p:cTn>
                                        <p:tgtEl>
                                          <p:spTgt spid="4">
                                            <p:txEl>
                                              <p:pRg st="5" end="5"/>
                                            </p:txEl>
                                          </p:spTgt>
                                        </p:tgtEl>
                                        <p:attrNameLst>
                                          <p:attrName>style.rotation</p:attrName>
                                        </p:attrNameLst>
                                      </p:cBhvr>
                                      <p:tavLst>
                                        <p:tav tm="0">
                                          <p:val>
                                            <p:fltVal val="-90"/>
                                          </p:val>
                                        </p:tav>
                                        <p:tav tm="100000">
                                          <p:val>
                                            <p:fltVal val="0"/>
                                          </p:val>
                                        </p:tav>
                                      </p:tavLst>
                                    </p:anim>
                                    <p:anim calcmode="lin" valueType="num">
                                      <p:cBhvr>
                                        <p:cTn id="164" dur="500" decel="50000" fill="hold">
                                          <p:stCondLst>
                                            <p:cond delay="0"/>
                                          </p:stCondLst>
                                        </p:cTn>
                                        <p:tgtEl>
                                          <p:spTgt spid="4">
                                            <p:txEl>
                                              <p:pRg st="5" end="5"/>
                                            </p:txEl>
                                          </p:spTgt>
                                        </p:tgtEl>
                                        <p:attrNameLst>
                                          <p:attrName>ppt_w</p:attrName>
                                        </p:attrNameLst>
                                      </p:cBhvr>
                                      <p:tavLst>
                                        <p:tav tm="0">
                                          <p:val>
                                            <p:strVal val="#ppt_w"/>
                                          </p:val>
                                        </p:tav>
                                        <p:tav tm="100000">
                                          <p:val>
                                            <p:strVal val="#ppt_w*.05"/>
                                          </p:val>
                                        </p:tav>
                                      </p:tavLst>
                                    </p:anim>
                                    <p:anim calcmode="lin" valueType="num">
                                      <p:cBhvr>
                                        <p:cTn id="165" dur="500" accel="50000" fill="hold">
                                          <p:stCondLst>
                                            <p:cond delay="500"/>
                                          </p:stCondLst>
                                        </p:cTn>
                                        <p:tgtEl>
                                          <p:spTgt spid="4">
                                            <p:txEl>
                                              <p:pRg st="5" end="5"/>
                                            </p:txEl>
                                          </p:spTgt>
                                        </p:tgtEl>
                                        <p:attrNameLst>
                                          <p:attrName>ppt_w</p:attrName>
                                        </p:attrNameLst>
                                      </p:cBhvr>
                                      <p:tavLst>
                                        <p:tav tm="0">
                                          <p:val>
                                            <p:strVal val="#ppt_w*.05"/>
                                          </p:val>
                                        </p:tav>
                                        <p:tav tm="100000">
                                          <p:val>
                                            <p:strVal val="#ppt_w"/>
                                          </p:val>
                                        </p:tav>
                                      </p:tavLst>
                                    </p:anim>
                                    <p:anim calcmode="lin" valueType="num">
                                      <p:cBhvr>
                                        <p:cTn id="166" dur="10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167" dur="500" decel="50000" fill="hold">
                                          <p:stCondLst>
                                            <p:cond delay="0"/>
                                          </p:stCondLst>
                                        </p:cTn>
                                        <p:tgtEl>
                                          <p:spTgt spid="4">
                                            <p:txEl>
                                              <p:pRg st="5" end="5"/>
                                            </p:txEl>
                                          </p:spTgt>
                                        </p:tgtEl>
                                        <p:attrNameLst>
                                          <p:attrName>ppt_x</p:attrName>
                                        </p:attrNameLst>
                                      </p:cBhvr>
                                      <p:tavLst>
                                        <p:tav tm="0">
                                          <p:val>
                                            <p:strVal val="#ppt_x+.4"/>
                                          </p:val>
                                        </p:tav>
                                        <p:tav tm="100000">
                                          <p:val>
                                            <p:strVal val="#ppt_x"/>
                                          </p:val>
                                        </p:tav>
                                      </p:tavLst>
                                    </p:anim>
                                    <p:anim calcmode="lin" valueType="num">
                                      <p:cBhvr>
                                        <p:cTn id="168" dur="500" decel="50000" fill="hold">
                                          <p:stCondLst>
                                            <p:cond delay="0"/>
                                          </p:stCondLst>
                                        </p:cTn>
                                        <p:tgtEl>
                                          <p:spTgt spid="4">
                                            <p:txEl>
                                              <p:pRg st="5" end="5"/>
                                            </p:txEl>
                                          </p:spTgt>
                                        </p:tgtEl>
                                        <p:attrNameLst>
                                          <p:attrName>ppt_y</p:attrName>
                                        </p:attrNameLst>
                                      </p:cBhvr>
                                      <p:tavLst>
                                        <p:tav tm="0">
                                          <p:val>
                                            <p:strVal val="#ppt_y-.2"/>
                                          </p:val>
                                        </p:tav>
                                        <p:tav tm="100000">
                                          <p:val>
                                            <p:strVal val="#ppt_y+.1"/>
                                          </p:val>
                                        </p:tav>
                                      </p:tavLst>
                                    </p:anim>
                                    <p:anim calcmode="lin" valueType="num">
                                      <p:cBhvr>
                                        <p:cTn id="169" dur="500" accel="50000" fill="hold">
                                          <p:stCondLst>
                                            <p:cond delay="500"/>
                                          </p:stCondLst>
                                        </p:cTn>
                                        <p:tgtEl>
                                          <p:spTgt spid="4">
                                            <p:txEl>
                                              <p:pRg st="5" end="5"/>
                                            </p:txEl>
                                          </p:spTgt>
                                        </p:tgtEl>
                                        <p:attrNameLst>
                                          <p:attrName>ppt_y</p:attrName>
                                        </p:attrNameLst>
                                      </p:cBhvr>
                                      <p:tavLst>
                                        <p:tav tm="0">
                                          <p:val>
                                            <p:strVal val="#ppt_y+.1"/>
                                          </p:val>
                                        </p:tav>
                                        <p:tav tm="100000">
                                          <p:val>
                                            <p:strVal val="#ppt_y"/>
                                          </p:val>
                                        </p:tav>
                                      </p:tavLst>
                                    </p:anim>
                                    <p:animEffect transition="in" filter="fade">
                                      <p:cBhvr>
                                        <p:cTn id="170" dur="1000" decel="50000">
                                          <p:stCondLst>
                                            <p:cond delay="0"/>
                                          </p:stCondLst>
                                        </p:cTn>
                                        <p:tgtEl>
                                          <p:spTgt spid="4">
                                            <p:txEl>
                                              <p:pRg st="5" end="5"/>
                                            </p:txEl>
                                          </p:spTgt>
                                        </p:tgtEl>
                                      </p:cBhvr>
                                    </p:animEffect>
                                  </p:childTnLst>
                                </p:cTn>
                              </p:par>
                            </p:childTnLst>
                          </p:cTn>
                        </p:par>
                      </p:childTnLst>
                    </p:cTn>
                  </p:par>
                  <p:par>
                    <p:cTn id="171" fill="hold">
                      <p:stCondLst>
                        <p:cond delay="indefinite"/>
                      </p:stCondLst>
                      <p:childTnLst>
                        <p:par>
                          <p:cTn id="172" fill="hold">
                            <p:stCondLst>
                              <p:cond delay="0"/>
                            </p:stCondLst>
                            <p:childTnLst>
                              <p:par>
                                <p:cTn id="173" presetID="25" presetClass="entr" presetSubtype="0" fill="hold" grpId="0" nodeType="clickEffect">
                                  <p:stCondLst>
                                    <p:cond delay="0"/>
                                  </p:stCondLst>
                                  <p:childTnLst>
                                    <p:set>
                                      <p:cBhvr>
                                        <p:cTn id="174" dur="1" fill="hold">
                                          <p:stCondLst>
                                            <p:cond delay="0"/>
                                          </p:stCondLst>
                                        </p:cTn>
                                        <p:tgtEl>
                                          <p:spTgt spid="4">
                                            <p:txEl>
                                              <p:pRg st="6" end="6"/>
                                            </p:txEl>
                                          </p:spTgt>
                                        </p:tgtEl>
                                        <p:attrNameLst>
                                          <p:attrName>style.visibility</p:attrName>
                                        </p:attrNameLst>
                                      </p:cBhvr>
                                      <p:to>
                                        <p:strVal val="visible"/>
                                      </p:to>
                                    </p:set>
                                    <p:anim calcmode="lin" valueType="num">
                                      <p:cBhvr>
                                        <p:cTn id="175" dur="500" decel="50000" fill="hold">
                                          <p:stCondLst>
                                            <p:cond delay="0"/>
                                          </p:stCondLst>
                                        </p:cTn>
                                        <p:tgtEl>
                                          <p:spTgt spid="4">
                                            <p:txEl>
                                              <p:pRg st="6" end="6"/>
                                            </p:txEl>
                                          </p:spTgt>
                                        </p:tgtEl>
                                        <p:attrNameLst>
                                          <p:attrName>style.rotation</p:attrName>
                                        </p:attrNameLst>
                                      </p:cBhvr>
                                      <p:tavLst>
                                        <p:tav tm="0">
                                          <p:val>
                                            <p:fltVal val="-90"/>
                                          </p:val>
                                        </p:tav>
                                        <p:tav tm="100000">
                                          <p:val>
                                            <p:fltVal val="0"/>
                                          </p:val>
                                        </p:tav>
                                      </p:tavLst>
                                    </p:anim>
                                    <p:anim calcmode="lin" valueType="num">
                                      <p:cBhvr>
                                        <p:cTn id="176" dur="500" decel="50000" fill="hold">
                                          <p:stCondLst>
                                            <p:cond delay="0"/>
                                          </p:stCondLst>
                                        </p:cTn>
                                        <p:tgtEl>
                                          <p:spTgt spid="4">
                                            <p:txEl>
                                              <p:pRg st="6" end="6"/>
                                            </p:txEl>
                                          </p:spTgt>
                                        </p:tgtEl>
                                        <p:attrNameLst>
                                          <p:attrName>ppt_w</p:attrName>
                                        </p:attrNameLst>
                                      </p:cBhvr>
                                      <p:tavLst>
                                        <p:tav tm="0">
                                          <p:val>
                                            <p:strVal val="#ppt_w"/>
                                          </p:val>
                                        </p:tav>
                                        <p:tav tm="100000">
                                          <p:val>
                                            <p:strVal val="#ppt_w*.05"/>
                                          </p:val>
                                        </p:tav>
                                      </p:tavLst>
                                    </p:anim>
                                    <p:anim calcmode="lin" valueType="num">
                                      <p:cBhvr>
                                        <p:cTn id="177" dur="500" accel="50000" fill="hold">
                                          <p:stCondLst>
                                            <p:cond delay="500"/>
                                          </p:stCondLst>
                                        </p:cTn>
                                        <p:tgtEl>
                                          <p:spTgt spid="4">
                                            <p:txEl>
                                              <p:pRg st="6" end="6"/>
                                            </p:txEl>
                                          </p:spTgt>
                                        </p:tgtEl>
                                        <p:attrNameLst>
                                          <p:attrName>ppt_w</p:attrName>
                                        </p:attrNameLst>
                                      </p:cBhvr>
                                      <p:tavLst>
                                        <p:tav tm="0">
                                          <p:val>
                                            <p:strVal val="#ppt_w*.05"/>
                                          </p:val>
                                        </p:tav>
                                        <p:tav tm="100000">
                                          <p:val>
                                            <p:strVal val="#ppt_w"/>
                                          </p:val>
                                        </p:tav>
                                      </p:tavLst>
                                    </p:anim>
                                    <p:anim calcmode="lin" valueType="num">
                                      <p:cBhvr>
                                        <p:cTn id="178" dur="1000" fill="hold"/>
                                        <p:tgtEl>
                                          <p:spTgt spid="4">
                                            <p:txEl>
                                              <p:pRg st="6" end="6"/>
                                            </p:txEl>
                                          </p:spTgt>
                                        </p:tgtEl>
                                        <p:attrNameLst>
                                          <p:attrName>ppt_h</p:attrName>
                                        </p:attrNameLst>
                                      </p:cBhvr>
                                      <p:tavLst>
                                        <p:tav tm="0">
                                          <p:val>
                                            <p:strVal val="#ppt_h"/>
                                          </p:val>
                                        </p:tav>
                                        <p:tav tm="100000">
                                          <p:val>
                                            <p:strVal val="#ppt_h"/>
                                          </p:val>
                                        </p:tav>
                                      </p:tavLst>
                                    </p:anim>
                                    <p:anim calcmode="lin" valueType="num">
                                      <p:cBhvr>
                                        <p:cTn id="179" dur="500" decel="50000" fill="hold">
                                          <p:stCondLst>
                                            <p:cond delay="0"/>
                                          </p:stCondLst>
                                        </p:cTn>
                                        <p:tgtEl>
                                          <p:spTgt spid="4">
                                            <p:txEl>
                                              <p:pRg st="6" end="6"/>
                                            </p:txEl>
                                          </p:spTgt>
                                        </p:tgtEl>
                                        <p:attrNameLst>
                                          <p:attrName>ppt_x</p:attrName>
                                        </p:attrNameLst>
                                      </p:cBhvr>
                                      <p:tavLst>
                                        <p:tav tm="0">
                                          <p:val>
                                            <p:strVal val="#ppt_x+.4"/>
                                          </p:val>
                                        </p:tav>
                                        <p:tav tm="100000">
                                          <p:val>
                                            <p:strVal val="#ppt_x"/>
                                          </p:val>
                                        </p:tav>
                                      </p:tavLst>
                                    </p:anim>
                                    <p:anim calcmode="lin" valueType="num">
                                      <p:cBhvr>
                                        <p:cTn id="180" dur="500" decel="50000" fill="hold">
                                          <p:stCondLst>
                                            <p:cond delay="0"/>
                                          </p:stCondLst>
                                        </p:cTn>
                                        <p:tgtEl>
                                          <p:spTgt spid="4">
                                            <p:txEl>
                                              <p:pRg st="6" end="6"/>
                                            </p:txEl>
                                          </p:spTgt>
                                        </p:tgtEl>
                                        <p:attrNameLst>
                                          <p:attrName>ppt_y</p:attrName>
                                        </p:attrNameLst>
                                      </p:cBhvr>
                                      <p:tavLst>
                                        <p:tav tm="0">
                                          <p:val>
                                            <p:strVal val="#ppt_y-.2"/>
                                          </p:val>
                                        </p:tav>
                                        <p:tav tm="100000">
                                          <p:val>
                                            <p:strVal val="#ppt_y+.1"/>
                                          </p:val>
                                        </p:tav>
                                      </p:tavLst>
                                    </p:anim>
                                    <p:anim calcmode="lin" valueType="num">
                                      <p:cBhvr>
                                        <p:cTn id="181" dur="500" accel="50000" fill="hold">
                                          <p:stCondLst>
                                            <p:cond delay="500"/>
                                          </p:stCondLst>
                                        </p:cTn>
                                        <p:tgtEl>
                                          <p:spTgt spid="4">
                                            <p:txEl>
                                              <p:pRg st="6" end="6"/>
                                            </p:txEl>
                                          </p:spTgt>
                                        </p:tgtEl>
                                        <p:attrNameLst>
                                          <p:attrName>ppt_y</p:attrName>
                                        </p:attrNameLst>
                                      </p:cBhvr>
                                      <p:tavLst>
                                        <p:tav tm="0">
                                          <p:val>
                                            <p:strVal val="#ppt_y+.1"/>
                                          </p:val>
                                        </p:tav>
                                        <p:tav tm="100000">
                                          <p:val>
                                            <p:strVal val="#ppt_y"/>
                                          </p:val>
                                        </p:tav>
                                      </p:tavLst>
                                    </p:anim>
                                    <p:animEffect transition="in" filter="fade">
                                      <p:cBhvr>
                                        <p:cTn id="182" dur="1000" decel="50000">
                                          <p:stCondLst>
                                            <p:cond delay="0"/>
                                          </p:stCondLst>
                                        </p:cTn>
                                        <p:tgtEl>
                                          <p:spTgt spid="4">
                                            <p:txEl>
                                              <p:pRg st="6" end="6"/>
                                            </p:txEl>
                                          </p:spTgt>
                                        </p:tgtEl>
                                      </p:cBhvr>
                                    </p:animEffect>
                                  </p:childTnLst>
                                </p:cTn>
                              </p:par>
                            </p:childTnLst>
                          </p:cTn>
                        </p:par>
                      </p:childTnLst>
                    </p:cTn>
                  </p:par>
                  <p:par>
                    <p:cTn id="183" fill="hold">
                      <p:stCondLst>
                        <p:cond delay="indefinite"/>
                      </p:stCondLst>
                      <p:childTnLst>
                        <p:par>
                          <p:cTn id="184" fill="hold">
                            <p:stCondLst>
                              <p:cond delay="0"/>
                            </p:stCondLst>
                            <p:childTnLst>
                              <p:par>
                                <p:cTn id="185" presetID="25" presetClass="entr" presetSubtype="0" fill="hold" grpId="0" nodeType="clickEffect">
                                  <p:stCondLst>
                                    <p:cond delay="0"/>
                                  </p:stCondLst>
                                  <p:childTnLst>
                                    <p:set>
                                      <p:cBhvr>
                                        <p:cTn id="186" dur="1" fill="hold">
                                          <p:stCondLst>
                                            <p:cond delay="0"/>
                                          </p:stCondLst>
                                        </p:cTn>
                                        <p:tgtEl>
                                          <p:spTgt spid="4">
                                            <p:txEl>
                                              <p:pRg st="7" end="7"/>
                                            </p:txEl>
                                          </p:spTgt>
                                        </p:tgtEl>
                                        <p:attrNameLst>
                                          <p:attrName>style.visibility</p:attrName>
                                        </p:attrNameLst>
                                      </p:cBhvr>
                                      <p:to>
                                        <p:strVal val="visible"/>
                                      </p:to>
                                    </p:set>
                                    <p:anim calcmode="lin" valueType="num">
                                      <p:cBhvr>
                                        <p:cTn id="187" dur="500" decel="50000" fill="hold">
                                          <p:stCondLst>
                                            <p:cond delay="0"/>
                                          </p:stCondLst>
                                        </p:cTn>
                                        <p:tgtEl>
                                          <p:spTgt spid="4">
                                            <p:txEl>
                                              <p:pRg st="7" end="7"/>
                                            </p:txEl>
                                          </p:spTgt>
                                        </p:tgtEl>
                                        <p:attrNameLst>
                                          <p:attrName>style.rotation</p:attrName>
                                        </p:attrNameLst>
                                      </p:cBhvr>
                                      <p:tavLst>
                                        <p:tav tm="0">
                                          <p:val>
                                            <p:fltVal val="-90"/>
                                          </p:val>
                                        </p:tav>
                                        <p:tav tm="100000">
                                          <p:val>
                                            <p:fltVal val="0"/>
                                          </p:val>
                                        </p:tav>
                                      </p:tavLst>
                                    </p:anim>
                                    <p:anim calcmode="lin" valueType="num">
                                      <p:cBhvr>
                                        <p:cTn id="188" dur="500" decel="50000" fill="hold">
                                          <p:stCondLst>
                                            <p:cond delay="0"/>
                                          </p:stCondLst>
                                        </p:cTn>
                                        <p:tgtEl>
                                          <p:spTgt spid="4">
                                            <p:txEl>
                                              <p:pRg st="7" end="7"/>
                                            </p:txEl>
                                          </p:spTgt>
                                        </p:tgtEl>
                                        <p:attrNameLst>
                                          <p:attrName>ppt_w</p:attrName>
                                        </p:attrNameLst>
                                      </p:cBhvr>
                                      <p:tavLst>
                                        <p:tav tm="0">
                                          <p:val>
                                            <p:strVal val="#ppt_w"/>
                                          </p:val>
                                        </p:tav>
                                        <p:tav tm="100000">
                                          <p:val>
                                            <p:strVal val="#ppt_w*.05"/>
                                          </p:val>
                                        </p:tav>
                                      </p:tavLst>
                                    </p:anim>
                                    <p:anim calcmode="lin" valueType="num">
                                      <p:cBhvr>
                                        <p:cTn id="189" dur="500" accel="50000" fill="hold">
                                          <p:stCondLst>
                                            <p:cond delay="500"/>
                                          </p:stCondLst>
                                        </p:cTn>
                                        <p:tgtEl>
                                          <p:spTgt spid="4">
                                            <p:txEl>
                                              <p:pRg st="7" end="7"/>
                                            </p:txEl>
                                          </p:spTgt>
                                        </p:tgtEl>
                                        <p:attrNameLst>
                                          <p:attrName>ppt_w</p:attrName>
                                        </p:attrNameLst>
                                      </p:cBhvr>
                                      <p:tavLst>
                                        <p:tav tm="0">
                                          <p:val>
                                            <p:strVal val="#ppt_w*.05"/>
                                          </p:val>
                                        </p:tav>
                                        <p:tav tm="100000">
                                          <p:val>
                                            <p:strVal val="#ppt_w"/>
                                          </p:val>
                                        </p:tav>
                                      </p:tavLst>
                                    </p:anim>
                                    <p:anim calcmode="lin" valueType="num">
                                      <p:cBhvr>
                                        <p:cTn id="190" dur="1000" fill="hold"/>
                                        <p:tgtEl>
                                          <p:spTgt spid="4">
                                            <p:txEl>
                                              <p:pRg st="7" end="7"/>
                                            </p:txEl>
                                          </p:spTgt>
                                        </p:tgtEl>
                                        <p:attrNameLst>
                                          <p:attrName>ppt_h</p:attrName>
                                        </p:attrNameLst>
                                      </p:cBhvr>
                                      <p:tavLst>
                                        <p:tav tm="0">
                                          <p:val>
                                            <p:strVal val="#ppt_h"/>
                                          </p:val>
                                        </p:tav>
                                        <p:tav tm="100000">
                                          <p:val>
                                            <p:strVal val="#ppt_h"/>
                                          </p:val>
                                        </p:tav>
                                      </p:tavLst>
                                    </p:anim>
                                    <p:anim calcmode="lin" valueType="num">
                                      <p:cBhvr>
                                        <p:cTn id="191" dur="500" decel="50000" fill="hold">
                                          <p:stCondLst>
                                            <p:cond delay="0"/>
                                          </p:stCondLst>
                                        </p:cTn>
                                        <p:tgtEl>
                                          <p:spTgt spid="4">
                                            <p:txEl>
                                              <p:pRg st="7" end="7"/>
                                            </p:txEl>
                                          </p:spTgt>
                                        </p:tgtEl>
                                        <p:attrNameLst>
                                          <p:attrName>ppt_x</p:attrName>
                                        </p:attrNameLst>
                                      </p:cBhvr>
                                      <p:tavLst>
                                        <p:tav tm="0">
                                          <p:val>
                                            <p:strVal val="#ppt_x+.4"/>
                                          </p:val>
                                        </p:tav>
                                        <p:tav tm="100000">
                                          <p:val>
                                            <p:strVal val="#ppt_x"/>
                                          </p:val>
                                        </p:tav>
                                      </p:tavLst>
                                    </p:anim>
                                    <p:anim calcmode="lin" valueType="num">
                                      <p:cBhvr>
                                        <p:cTn id="192" dur="500" decel="50000" fill="hold">
                                          <p:stCondLst>
                                            <p:cond delay="0"/>
                                          </p:stCondLst>
                                        </p:cTn>
                                        <p:tgtEl>
                                          <p:spTgt spid="4">
                                            <p:txEl>
                                              <p:pRg st="7" end="7"/>
                                            </p:txEl>
                                          </p:spTgt>
                                        </p:tgtEl>
                                        <p:attrNameLst>
                                          <p:attrName>ppt_y</p:attrName>
                                        </p:attrNameLst>
                                      </p:cBhvr>
                                      <p:tavLst>
                                        <p:tav tm="0">
                                          <p:val>
                                            <p:strVal val="#ppt_y-.2"/>
                                          </p:val>
                                        </p:tav>
                                        <p:tav tm="100000">
                                          <p:val>
                                            <p:strVal val="#ppt_y+.1"/>
                                          </p:val>
                                        </p:tav>
                                      </p:tavLst>
                                    </p:anim>
                                    <p:anim calcmode="lin" valueType="num">
                                      <p:cBhvr>
                                        <p:cTn id="193" dur="500" accel="50000" fill="hold">
                                          <p:stCondLst>
                                            <p:cond delay="500"/>
                                          </p:stCondLst>
                                        </p:cTn>
                                        <p:tgtEl>
                                          <p:spTgt spid="4">
                                            <p:txEl>
                                              <p:pRg st="7" end="7"/>
                                            </p:txEl>
                                          </p:spTgt>
                                        </p:tgtEl>
                                        <p:attrNameLst>
                                          <p:attrName>ppt_y</p:attrName>
                                        </p:attrNameLst>
                                      </p:cBhvr>
                                      <p:tavLst>
                                        <p:tav tm="0">
                                          <p:val>
                                            <p:strVal val="#ppt_y+.1"/>
                                          </p:val>
                                        </p:tav>
                                        <p:tav tm="100000">
                                          <p:val>
                                            <p:strVal val="#ppt_y"/>
                                          </p:val>
                                        </p:tav>
                                      </p:tavLst>
                                    </p:anim>
                                    <p:animEffect transition="in" filter="fade">
                                      <p:cBhvr>
                                        <p:cTn id="194" dur="1000" decel="50000">
                                          <p:stCondLst>
                                            <p:cond delay="0"/>
                                          </p:stCondLst>
                                        </p:cTn>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529" y="40341"/>
            <a:ext cx="8352117" cy="1411941"/>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jeudi</a:t>
            </a:r>
            <a:r>
              <a:rPr lang="en-US" sz="2400" dirty="0">
                <a:latin typeface="Palatino Linotype"/>
                <a:cs typeface="Palatino Linotype"/>
              </a:rPr>
              <a:t>, le dix-</a:t>
            </a:r>
            <a:r>
              <a:rPr lang="en-US" sz="2400" dirty="0" err="1">
                <a:latin typeface="Palatino Linotype"/>
                <a:cs typeface="Palatino Linotype"/>
              </a:rPr>
              <a:t>sept</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a:xfrm>
            <a:off x="226805" y="1632767"/>
            <a:ext cx="4142961" cy="5109957"/>
          </a:xfrm>
        </p:spPr>
        <p:txBody>
          <a:bodyPr>
            <a:noAutofit/>
          </a:bodyPr>
          <a:lstStyle/>
          <a:p>
            <a:pPr>
              <a:spcBef>
                <a:spcPts val="1800"/>
              </a:spcBef>
            </a:pPr>
            <a:r>
              <a:rPr lang="en-US" sz="2200" dirty="0" err="1" smtClean="0">
                <a:solidFill>
                  <a:srgbClr val="000000"/>
                </a:solidFill>
                <a:latin typeface="Palatino Linotype"/>
                <a:cs typeface="Palatino Linotype"/>
              </a:rPr>
              <a:t>Ça</a:t>
            </a:r>
            <a:r>
              <a:rPr lang="en-US" sz="2200" dirty="0" smtClean="0">
                <a:solidFill>
                  <a:srgbClr val="000000"/>
                </a:solidFill>
                <a:latin typeface="Palatino Linotype"/>
                <a:cs typeface="Palatino Linotype"/>
              </a:rPr>
              <a:t> </a:t>
            </a:r>
            <a:r>
              <a:rPr lang="en-US" sz="2200" dirty="0" err="1" smtClean="0">
                <a:solidFill>
                  <a:srgbClr val="000000"/>
                </a:solidFill>
                <a:latin typeface="Palatino Linotype"/>
                <a:cs typeface="Palatino Linotype"/>
              </a:rPr>
              <a:t>lui</a:t>
            </a:r>
            <a:r>
              <a:rPr lang="en-US" sz="2200" dirty="0" smtClean="0">
                <a:solidFill>
                  <a:srgbClr val="000000"/>
                </a:solidFill>
                <a:latin typeface="Palatino Linotype"/>
                <a:cs typeface="Palatino Linotype"/>
              </a:rPr>
              <a:t> a </a:t>
            </a:r>
            <a:r>
              <a:rPr lang="en-US" sz="2200" dirty="0" err="1" smtClean="0">
                <a:solidFill>
                  <a:srgbClr val="000000"/>
                </a:solidFill>
                <a:latin typeface="Palatino Linotype"/>
                <a:cs typeface="Palatino Linotype"/>
              </a:rPr>
              <a:t>mis</a:t>
            </a:r>
            <a:r>
              <a:rPr lang="en-US" sz="2200" dirty="0" smtClean="0">
                <a:solidFill>
                  <a:srgbClr val="000000"/>
                </a:solidFill>
                <a:latin typeface="Palatino Linotype"/>
                <a:cs typeface="Palatino Linotype"/>
              </a:rPr>
              <a:t> la puce </a:t>
            </a:r>
            <a:r>
              <a:rPr lang="en-US" sz="2200" dirty="0" err="1" smtClean="0">
                <a:solidFill>
                  <a:srgbClr val="000000"/>
                </a:solidFill>
                <a:latin typeface="Palatino Linotype"/>
                <a:cs typeface="Palatino Linotype"/>
              </a:rPr>
              <a:t>à</a:t>
            </a:r>
            <a:r>
              <a:rPr lang="en-US" sz="2200" dirty="0" smtClean="0">
                <a:solidFill>
                  <a:srgbClr val="000000"/>
                </a:solidFill>
                <a:latin typeface="Palatino Linotype"/>
                <a:cs typeface="Palatino Linotype"/>
              </a:rPr>
              <a:t> </a:t>
            </a:r>
            <a:r>
              <a:rPr lang="en-US" sz="2200" dirty="0" err="1" smtClean="0">
                <a:solidFill>
                  <a:srgbClr val="000000"/>
                </a:solidFill>
                <a:latin typeface="Palatino Linotype"/>
                <a:cs typeface="Palatino Linotype"/>
              </a:rPr>
              <a:t>l’oreille</a:t>
            </a:r>
            <a:r>
              <a:rPr lang="en-US" sz="2200" dirty="0" smtClean="0">
                <a:solidFill>
                  <a:srgbClr val="000000"/>
                </a:solidFill>
                <a:latin typeface="Palatino Linotype"/>
                <a:cs typeface="Palatino Linotype"/>
              </a:rPr>
              <a:t>.  	</a:t>
            </a:r>
            <a:r>
              <a:rPr lang="en-US" sz="2200" i="1" dirty="0" smtClean="0">
                <a:solidFill>
                  <a:srgbClr val="0000FF"/>
                </a:solidFill>
                <a:latin typeface="Palatino Linotype"/>
                <a:cs typeface="Palatino Linotype"/>
              </a:rPr>
              <a:t>(It put the flea in his ear)  =  </a:t>
            </a:r>
            <a:r>
              <a:rPr lang="en-US" sz="2200" b="1" i="1" dirty="0" smtClean="0">
                <a:solidFill>
                  <a:srgbClr val="0000FF"/>
                </a:solidFill>
                <a:latin typeface="Palatino Linotype"/>
                <a:cs typeface="Palatino Linotype"/>
              </a:rPr>
              <a:t>It gave it away</a:t>
            </a:r>
            <a:r>
              <a:rPr lang="en-US" sz="2200" i="1" dirty="0" smtClean="0">
                <a:solidFill>
                  <a:srgbClr val="0000FF"/>
                </a:solidFill>
                <a:latin typeface="Palatino Linotype"/>
                <a:cs typeface="Palatino Linotype"/>
              </a:rPr>
              <a:t>/ It gave him a clue.</a:t>
            </a:r>
          </a:p>
          <a:p>
            <a:pPr>
              <a:spcBef>
                <a:spcPts val="1800"/>
              </a:spcBef>
            </a:pPr>
            <a:r>
              <a:rPr lang="en-US" sz="2200" dirty="0" smtClean="0">
                <a:solidFill>
                  <a:srgbClr val="000000"/>
                </a:solidFill>
                <a:latin typeface="Palatino Linotype"/>
                <a:cs typeface="Palatino Linotype"/>
              </a:rPr>
              <a:t>Il a </a:t>
            </a:r>
            <a:r>
              <a:rPr lang="en-US" sz="2200" dirty="0" err="1" smtClean="0">
                <a:solidFill>
                  <a:srgbClr val="000000"/>
                </a:solidFill>
                <a:latin typeface="Palatino Linotype"/>
                <a:cs typeface="Palatino Linotype"/>
              </a:rPr>
              <a:t>mis</a:t>
            </a:r>
            <a:r>
              <a:rPr lang="en-US" sz="2200" dirty="0" smtClean="0">
                <a:solidFill>
                  <a:srgbClr val="000000"/>
                </a:solidFill>
                <a:latin typeface="Palatino Linotype"/>
                <a:cs typeface="Palatino Linotype"/>
              </a:rPr>
              <a:t> les </a:t>
            </a:r>
            <a:r>
              <a:rPr lang="en-US" sz="2200" dirty="0" err="1" smtClean="0">
                <a:solidFill>
                  <a:srgbClr val="000000"/>
                </a:solidFill>
                <a:latin typeface="Palatino Linotype"/>
                <a:cs typeface="Palatino Linotype"/>
              </a:rPr>
              <a:t>pieds</a:t>
            </a:r>
            <a:r>
              <a:rPr lang="en-US" sz="2200" dirty="0" smtClean="0">
                <a:solidFill>
                  <a:srgbClr val="000000"/>
                </a:solidFill>
                <a:latin typeface="Palatino Linotype"/>
                <a:cs typeface="Palatino Linotype"/>
              </a:rPr>
              <a:t> </a:t>
            </a:r>
            <a:r>
              <a:rPr lang="en-US" sz="2200" dirty="0" err="1" smtClean="0">
                <a:solidFill>
                  <a:srgbClr val="000000"/>
                </a:solidFill>
                <a:latin typeface="Palatino Linotype"/>
                <a:cs typeface="Palatino Linotype"/>
              </a:rPr>
              <a:t>dans</a:t>
            </a:r>
            <a:r>
              <a:rPr lang="en-US" sz="2200" dirty="0" smtClean="0">
                <a:solidFill>
                  <a:srgbClr val="000000"/>
                </a:solidFill>
                <a:latin typeface="Palatino Linotype"/>
                <a:cs typeface="Palatino Linotype"/>
              </a:rPr>
              <a:t> le plat.	</a:t>
            </a:r>
            <a:r>
              <a:rPr lang="en-US" sz="2200" i="1" dirty="0" smtClean="0">
                <a:solidFill>
                  <a:srgbClr val="0000FF"/>
                </a:solidFill>
                <a:latin typeface="Palatino Linotype"/>
                <a:cs typeface="Palatino Linotype"/>
              </a:rPr>
              <a:t>(He put his feet in the dish)  =  </a:t>
            </a:r>
            <a:r>
              <a:rPr lang="en-US" sz="2200" b="1" i="1" dirty="0" smtClean="0">
                <a:solidFill>
                  <a:srgbClr val="0000FF"/>
                </a:solidFill>
                <a:latin typeface="Palatino Linotype"/>
                <a:cs typeface="Palatino Linotype"/>
              </a:rPr>
              <a:t>He spoke up </a:t>
            </a:r>
            <a:r>
              <a:rPr lang="en-US" sz="2200" i="1" dirty="0" smtClean="0">
                <a:solidFill>
                  <a:srgbClr val="0000FF"/>
                </a:solidFill>
                <a:latin typeface="Palatino Linotype"/>
                <a:cs typeface="Palatino Linotype"/>
              </a:rPr>
              <a:t>(about an awkward issue).</a:t>
            </a:r>
          </a:p>
          <a:p>
            <a:pPr>
              <a:spcBef>
                <a:spcPts val="1800"/>
              </a:spcBef>
            </a:pPr>
            <a:r>
              <a:rPr lang="en-US" sz="2200" dirty="0" smtClean="0">
                <a:solidFill>
                  <a:srgbClr val="000000"/>
                </a:solidFill>
                <a:latin typeface="Palatino Linotype"/>
                <a:cs typeface="Palatino Linotype"/>
              </a:rPr>
              <a:t>Il </a:t>
            </a:r>
            <a:r>
              <a:rPr lang="en-US" sz="2200" dirty="0" err="1" smtClean="0">
                <a:solidFill>
                  <a:srgbClr val="000000"/>
                </a:solidFill>
                <a:latin typeface="Palatino Linotype"/>
                <a:cs typeface="Palatino Linotype"/>
              </a:rPr>
              <a:t>est</a:t>
            </a:r>
            <a:r>
              <a:rPr lang="en-US" sz="2200" dirty="0" smtClean="0">
                <a:solidFill>
                  <a:srgbClr val="000000"/>
                </a:solidFill>
                <a:latin typeface="Palatino Linotype"/>
                <a:cs typeface="Palatino Linotype"/>
              </a:rPr>
              <a:t> un </a:t>
            </a:r>
            <a:r>
              <a:rPr lang="en-US" sz="2200" dirty="0" err="1" smtClean="0">
                <a:solidFill>
                  <a:srgbClr val="000000"/>
                </a:solidFill>
                <a:latin typeface="Palatino Linotype"/>
                <a:cs typeface="Palatino Linotype"/>
              </a:rPr>
              <a:t>peu</a:t>
            </a:r>
            <a:r>
              <a:rPr lang="en-US" sz="2200" dirty="0" smtClean="0">
                <a:solidFill>
                  <a:srgbClr val="000000"/>
                </a:solidFill>
                <a:latin typeface="Palatino Linotype"/>
                <a:cs typeface="Palatino Linotype"/>
              </a:rPr>
              <a:t> </a:t>
            </a:r>
            <a:r>
              <a:rPr lang="en-US" sz="2200" dirty="0" err="1" smtClean="0">
                <a:solidFill>
                  <a:srgbClr val="000000"/>
                </a:solidFill>
                <a:latin typeface="Palatino Linotype"/>
                <a:cs typeface="Palatino Linotype"/>
              </a:rPr>
              <a:t>dur</a:t>
            </a:r>
            <a:r>
              <a:rPr lang="en-US" sz="2200" dirty="0" smtClean="0">
                <a:solidFill>
                  <a:srgbClr val="000000"/>
                </a:solidFill>
                <a:latin typeface="Palatino Linotype"/>
                <a:cs typeface="Palatino Linotype"/>
              </a:rPr>
              <a:t> </a:t>
            </a:r>
            <a:r>
              <a:rPr lang="en-US" sz="2200" dirty="0" err="1" smtClean="0">
                <a:solidFill>
                  <a:srgbClr val="000000"/>
                </a:solidFill>
                <a:latin typeface="Palatino Linotype"/>
                <a:cs typeface="Palatino Linotype"/>
              </a:rPr>
              <a:t>d’oreille</a:t>
            </a:r>
            <a:r>
              <a:rPr lang="en-US" sz="2200" dirty="0" smtClean="0">
                <a:solidFill>
                  <a:srgbClr val="000000"/>
                </a:solidFill>
                <a:latin typeface="Palatino Linotype"/>
                <a:cs typeface="Palatino Linotype"/>
              </a:rPr>
              <a:t>/ </a:t>
            </a:r>
            <a:r>
              <a:rPr lang="en-US" sz="2200" dirty="0" err="1" smtClean="0">
                <a:solidFill>
                  <a:srgbClr val="000000"/>
                </a:solidFill>
                <a:latin typeface="Palatino Linotype"/>
                <a:cs typeface="Palatino Linotype"/>
              </a:rPr>
              <a:t>dur</a:t>
            </a:r>
            <a:r>
              <a:rPr lang="en-US" sz="2200" dirty="0" smtClean="0">
                <a:solidFill>
                  <a:srgbClr val="000000"/>
                </a:solidFill>
                <a:latin typeface="Palatino Linotype"/>
                <a:cs typeface="Palatino Linotype"/>
              </a:rPr>
              <a:t> de la </a:t>
            </a:r>
            <a:r>
              <a:rPr lang="en-US" sz="2200" dirty="0" err="1" smtClean="0">
                <a:solidFill>
                  <a:srgbClr val="000000"/>
                </a:solidFill>
                <a:latin typeface="Palatino Linotype"/>
                <a:cs typeface="Palatino Linotype"/>
              </a:rPr>
              <a:t>feuille</a:t>
            </a:r>
            <a:r>
              <a:rPr lang="en-US" sz="2200" dirty="0" smtClean="0">
                <a:solidFill>
                  <a:srgbClr val="000000"/>
                </a:solidFill>
                <a:latin typeface="Palatino Linotype"/>
                <a:cs typeface="Palatino Linotype"/>
              </a:rPr>
              <a:t>.	</a:t>
            </a:r>
            <a:r>
              <a:rPr lang="en-US" sz="2200" i="1" dirty="0" smtClean="0">
                <a:solidFill>
                  <a:srgbClr val="0000FF"/>
                </a:solidFill>
                <a:latin typeface="Palatino Linotype"/>
                <a:cs typeface="Palatino Linotype"/>
              </a:rPr>
              <a:t>(He’s a little hard of ear/ of the leaf)  =  </a:t>
            </a:r>
            <a:r>
              <a:rPr lang="en-US" sz="2200" b="1" i="1" dirty="0" smtClean="0">
                <a:solidFill>
                  <a:srgbClr val="0000FF"/>
                </a:solidFill>
                <a:latin typeface="Palatino Linotype"/>
                <a:cs typeface="Palatino Linotype"/>
              </a:rPr>
              <a:t>He’s a little hard of hearing</a:t>
            </a:r>
            <a:r>
              <a:rPr lang="en-US" sz="2200" i="1" dirty="0" smtClean="0">
                <a:solidFill>
                  <a:srgbClr val="0000FF"/>
                </a:solidFill>
                <a:latin typeface="Palatino Linotype"/>
                <a:cs typeface="Palatino Linotype"/>
              </a:rPr>
              <a:t>.</a:t>
            </a:r>
            <a:endParaRPr lang="en-US" sz="2200" i="1" dirty="0">
              <a:solidFill>
                <a:srgbClr val="0000FF"/>
              </a:solidFill>
              <a:latin typeface="Palatino Linotype"/>
              <a:cs typeface="Palatino Linotype"/>
            </a:endParaRPr>
          </a:p>
        </p:txBody>
      </p:sp>
      <p:sp>
        <p:nvSpPr>
          <p:cNvPr id="4" name="Content Placeholder 3"/>
          <p:cNvSpPr>
            <a:spLocks noGrp="1"/>
          </p:cNvSpPr>
          <p:nvPr>
            <p:ph sz="half" idx="2"/>
          </p:nvPr>
        </p:nvSpPr>
        <p:spPr>
          <a:xfrm>
            <a:off x="4475609" y="1632767"/>
            <a:ext cx="4536088" cy="5109957"/>
          </a:xfrm>
        </p:spPr>
        <p:txBody>
          <a:bodyPr>
            <a:normAutofit fontScale="92500" lnSpcReduction="10000"/>
          </a:bodyPr>
          <a:lstStyle/>
          <a:p>
            <a:pPr>
              <a:lnSpc>
                <a:spcPct val="110000"/>
              </a:lnSpc>
              <a:spcBef>
                <a:spcPts val="1200"/>
              </a:spcBef>
            </a:pPr>
            <a:r>
              <a:rPr lang="en-US" dirty="0" smtClean="0">
                <a:solidFill>
                  <a:schemeClr val="tx1"/>
                </a:solidFill>
                <a:latin typeface="Palatino Linotype"/>
                <a:cs typeface="Palatino Linotype"/>
              </a:rPr>
              <a:t>Il a </a:t>
            </a:r>
            <a:r>
              <a:rPr lang="en-US" dirty="0" err="1" smtClean="0">
                <a:solidFill>
                  <a:schemeClr val="tx1"/>
                </a:solidFill>
                <a:latin typeface="Palatino Linotype"/>
                <a:cs typeface="Palatino Linotype"/>
              </a:rPr>
              <a:t>terminé</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sur</a:t>
            </a:r>
            <a:r>
              <a:rPr lang="en-US" dirty="0" smtClean="0">
                <a:solidFill>
                  <a:schemeClr val="tx1"/>
                </a:solidFill>
                <a:latin typeface="Palatino Linotype"/>
                <a:cs typeface="Palatino Linotype"/>
              </a:rPr>
              <a:t> les </a:t>
            </a:r>
            <a:r>
              <a:rPr lang="en-US" dirty="0" err="1" smtClean="0">
                <a:solidFill>
                  <a:schemeClr val="tx1"/>
                </a:solidFill>
                <a:latin typeface="Palatino Linotype"/>
                <a:cs typeface="Palatino Linotype"/>
              </a:rPr>
              <a:t>rotules</a:t>
            </a:r>
            <a:r>
              <a:rPr lang="en-US" dirty="0" smtClean="0">
                <a:solidFill>
                  <a:schemeClr val="tx1"/>
                </a:solidFill>
                <a:latin typeface="Palatino Linotype"/>
                <a:cs typeface="Palatino Linotype"/>
              </a:rPr>
              <a:t>.</a:t>
            </a:r>
            <a:r>
              <a:rPr lang="en-US" i="1" dirty="0">
                <a:solidFill>
                  <a:schemeClr val="tx1"/>
                </a:solidFill>
                <a:latin typeface="Palatino Linotype"/>
                <a:cs typeface="Palatino Linotype"/>
              </a:rPr>
              <a:t>		</a:t>
            </a:r>
            <a:r>
              <a:rPr lang="en-US" i="1" dirty="0" smtClean="0">
                <a:solidFill>
                  <a:srgbClr val="0000FF"/>
                </a:solidFill>
                <a:latin typeface="Palatino Linotype"/>
                <a:cs typeface="Palatino Linotype"/>
              </a:rPr>
              <a:t>=  </a:t>
            </a:r>
            <a:r>
              <a:rPr lang="en-US" b="1" i="1" dirty="0" smtClean="0">
                <a:solidFill>
                  <a:srgbClr val="0000FF"/>
                </a:solidFill>
                <a:latin typeface="Palatino Linotype"/>
                <a:cs typeface="Palatino Linotype"/>
              </a:rPr>
              <a:t>He finished/ ended up exhausted</a:t>
            </a:r>
            <a:r>
              <a:rPr lang="en-US" i="1" dirty="0" smtClean="0">
                <a:solidFill>
                  <a:srgbClr val="0000FF"/>
                </a:solidFill>
                <a:latin typeface="Palatino Linotype"/>
                <a:cs typeface="Palatino Linotype"/>
              </a:rPr>
              <a:t>.</a:t>
            </a:r>
          </a:p>
          <a:p>
            <a:pPr>
              <a:lnSpc>
                <a:spcPct val="110000"/>
              </a:lnSpc>
              <a:spcBef>
                <a:spcPts val="1200"/>
              </a:spcBef>
            </a:pPr>
            <a:r>
              <a:rPr lang="en-US" dirty="0" smtClean="0">
                <a:solidFill>
                  <a:schemeClr val="tx1"/>
                </a:solidFill>
                <a:latin typeface="Palatino Linotype"/>
                <a:cs typeface="Palatino Linotype"/>
              </a:rPr>
              <a:t>Les </a:t>
            </a:r>
            <a:r>
              <a:rPr lang="en-US" dirty="0" err="1" smtClean="0">
                <a:solidFill>
                  <a:schemeClr val="tx1"/>
                </a:solidFill>
                <a:latin typeface="Palatino Linotype"/>
                <a:cs typeface="Palatino Linotype"/>
              </a:rPr>
              <a:t>grands</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esprits</a:t>
            </a:r>
            <a:r>
              <a:rPr lang="en-US" dirty="0" smtClean="0">
                <a:solidFill>
                  <a:schemeClr val="tx1"/>
                </a:solidFill>
                <a:latin typeface="Palatino Linotype"/>
                <a:cs typeface="Palatino Linotype"/>
              </a:rPr>
              <a:t> se </a:t>
            </a:r>
            <a:r>
              <a:rPr lang="en-US" dirty="0" err="1" smtClean="0">
                <a:solidFill>
                  <a:schemeClr val="tx1"/>
                </a:solidFill>
                <a:latin typeface="Palatino Linotype"/>
                <a:cs typeface="Palatino Linotype"/>
              </a:rPr>
              <a:t>rencontrent</a:t>
            </a:r>
            <a:r>
              <a:rPr lang="en-US" dirty="0">
                <a:solidFill>
                  <a:schemeClr val="tx1"/>
                </a:solidFill>
                <a:latin typeface="Palatino Linotype"/>
                <a:cs typeface="Palatino Linotype"/>
              </a:rPr>
              <a:t> </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  </a:t>
            </a:r>
            <a:r>
              <a:rPr lang="en-US" b="1" i="1" dirty="0" smtClean="0">
                <a:solidFill>
                  <a:srgbClr val="0000FF"/>
                </a:solidFill>
                <a:latin typeface="Palatino Linotype"/>
                <a:cs typeface="Palatino Linotype"/>
              </a:rPr>
              <a:t>Great minds think alike!</a:t>
            </a:r>
          </a:p>
          <a:p>
            <a:pPr>
              <a:lnSpc>
                <a:spcPct val="110000"/>
              </a:lnSpc>
              <a:spcBef>
                <a:spcPts val="1200"/>
              </a:spcBef>
            </a:pPr>
            <a:r>
              <a:rPr lang="en-US" dirty="0" smtClean="0">
                <a:solidFill>
                  <a:schemeClr val="tx1"/>
                </a:solidFill>
                <a:latin typeface="Palatino Linotype"/>
                <a:cs typeface="Palatino Linotype"/>
              </a:rPr>
              <a:t>Il </a:t>
            </a:r>
            <a:r>
              <a:rPr lang="en-US" dirty="0" err="1" smtClean="0">
                <a:solidFill>
                  <a:schemeClr val="tx1"/>
                </a:solidFill>
                <a:latin typeface="Palatino Linotype"/>
                <a:cs typeface="Palatino Linotype"/>
              </a:rPr>
              <a:t>n’a</a:t>
            </a:r>
            <a:r>
              <a:rPr lang="en-US" dirty="0" smtClean="0">
                <a:solidFill>
                  <a:schemeClr val="tx1"/>
                </a:solidFill>
                <a:latin typeface="Palatino Linotype"/>
                <a:cs typeface="Palatino Linotype"/>
              </a:rPr>
              <a:t> pas </a:t>
            </a:r>
            <a:r>
              <a:rPr lang="en-US" dirty="0" err="1" smtClean="0">
                <a:solidFill>
                  <a:schemeClr val="tx1"/>
                </a:solidFill>
                <a:latin typeface="Palatino Linotype"/>
                <a:cs typeface="Palatino Linotype"/>
              </a:rPr>
              <a:t>sa</a:t>
            </a:r>
            <a:r>
              <a:rPr lang="en-US" dirty="0" smtClean="0">
                <a:solidFill>
                  <a:schemeClr val="tx1"/>
                </a:solidFill>
                <a:latin typeface="Palatino Linotype"/>
                <a:cs typeface="Palatino Linotype"/>
              </a:rPr>
              <a:t> langue </a:t>
            </a:r>
            <a:r>
              <a:rPr lang="en-US" dirty="0" err="1" smtClean="0">
                <a:solidFill>
                  <a:schemeClr val="tx1"/>
                </a:solidFill>
                <a:latin typeface="Palatino Linotype"/>
                <a:cs typeface="Palatino Linotype"/>
              </a:rPr>
              <a:t>dans</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sa</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poche</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(He doesn’t have his tongue in his pocket)  =  </a:t>
            </a:r>
            <a:r>
              <a:rPr lang="en-US" b="1" i="1" dirty="0" smtClean="0">
                <a:solidFill>
                  <a:srgbClr val="0000FF"/>
                </a:solidFill>
                <a:latin typeface="Palatino Linotype"/>
                <a:cs typeface="Palatino Linotype"/>
              </a:rPr>
              <a:t>He is very outspoken.</a:t>
            </a:r>
          </a:p>
          <a:p>
            <a:pPr>
              <a:lnSpc>
                <a:spcPct val="110000"/>
              </a:lnSpc>
              <a:spcBef>
                <a:spcPts val="1200"/>
              </a:spcBef>
            </a:pPr>
            <a:r>
              <a:rPr lang="en-US" dirty="0" err="1" smtClean="0">
                <a:solidFill>
                  <a:schemeClr val="tx1"/>
                </a:solidFill>
                <a:latin typeface="Palatino Linotype"/>
                <a:cs typeface="Palatino Linotype"/>
              </a:rPr>
              <a:t>Tu</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es</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vraiment</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mauvaise</a:t>
            </a:r>
            <a:r>
              <a:rPr lang="en-US" dirty="0" smtClean="0">
                <a:solidFill>
                  <a:schemeClr val="tx1"/>
                </a:solidFill>
                <a:latin typeface="Palatino Linotype"/>
                <a:cs typeface="Palatino Linotype"/>
              </a:rPr>
              <a:t> langue.	</a:t>
            </a:r>
            <a:r>
              <a:rPr lang="en-US" i="1" dirty="0" smtClean="0">
                <a:solidFill>
                  <a:srgbClr val="0000FF"/>
                </a:solidFill>
                <a:latin typeface="Palatino Linotype"/>
                <a:cs typeface="Palatino Linotype"/>
              </a:rPr>
              <a:t>(You’re bad tongue)  =  </a:t>
            </a:r>
            <a:r>
              <a:rPr lang="en-US" b="1" i="1" dirty="0" smtClean="0">
                <a:solidFill>
                  <a:srgbClr val="0000FF"/>
                </a:solidFill>
                <a:latin typeface="Palatino Linotype"/>
                <a:cs typeface="Palatino Linotype"/>
              </a:rPr>
              <a:t>You are such a bad mouth.</a:t>
            </a:r>
            <a:endParaRPr lang="en-US" b="1" i="1" dirty="0">
              <a:solidFill>
                <a:srgbClr val="0000FF"/>
              </a:solidFill>
              <a:latin typeface="Palatino Linotype"/>
              <a:cs typeface="Palatino Linotype"/>
            </a:endParaRPr>
          </a:p>
        </p:txBody>
      </p:sp>
    </p:spTree>
    <p:extLst>
      <p:ext uri="{BB962C8B-B14F-4D97-AF65-F5344CB8AC3E}">
        <p14:creationId xmlns:p14="http://schemas.microsoft.com/office/powerpoint/2010/main" val="105027186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472" y="40341"/>
            <a:ext cx="8352116" cy="1411941"/>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jeudi</a:t>
            </a:r>
            <a:r>
              <a:rPr lang="en-US" sz="2400" dirty="0">
                <a:latin typeface="Palatino Linotype"/>
                <a:cs typeface="Palatino Linotype"/>
              </a:rPr>
              <a:t>, le dix-</a:t>
            </a:r>
            <a:r>
              <a:rPr lang="en-US" sz="2400" dirty="0" err="1">
                <a:latin typeface="Palatino Linotype"/>
                <a:cs typeface="Palatino Linotype"/>
              </a:rPr>
              <a:t>sept</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a:xfrm>
            <a:off x="241925" y="1774825"/>
            <a:ext cx="4233683" cy="4831835"/>
          </a:xfrm>
        </p:spPr>
        <p:txBody>
          <a:bodyPr>
            <a:normAutofit/>
          </a:bodyPr>
          <a:lstStyle/>
          <a:p>
            <a:pPr marL="0" indent="0">
              <a:spcBef>
                <a:spcPts val="1800"/>
              </a:spcBef>
              <a:buNone/>
            </a:pPr>
            <a:r>
              <a:rPr lang="en-US" b="1" dirty="0" err="1" smtClean="0">
                <a:solidFill>
                  <a:schemeClr val="tx1"/>
                </a:solidFill>
                <a:latin typeface="Palatino Linotype"/>
                <a:cs typeface="Palatino Linotype"/>
              </a:rPr>
              <a:t>L’examen</a:t>
            </a:r>
            <a:r>
              <a:rPr lang="en-US" b="1" dirty="0" smtClean="0">
                <a:solidFill>
                  <a:schemeClr val="tx1"/>
                </a:solidFill>
                <a:latin typeface="Palatino Linotype"/>
                <a:cs typeface="Palatino Linotype"/>
              </a:rPr>
              <a:t> </a:t>
            </a:r>
            <a:r>
              <a:rPr lang="en-US" b="1" dirty="0" err="1" smtClean="0">
                <a:solidFill>
                  <a:schemeClr val="tx1"/>
                </a:solidFill>
                <a:latin typeface="Palatino Linotype"/>
                <a:cs typeface="Palatino Linotype"/>
              </a:rPr>
              <a:t>orale</a:t>
            </a:r>
            <a:r>
              <a:rPr lang="en-US" b="1" dirty="0" smtClean="0">
                <a:solidFill>
                  <a:schemeClr val="tx1"/>
                </a:solidFill>
                <a:latin typeface="Palatino Linotype"/>
                <a:cs typeface="Palatino Linotype"/>
              </a:rPr>
              <a:t>:</a:t>
            </a:r>
          </a:p>
          <a:p>
            <a:pPr marL="457200" indent="-457200">
              <a:spcBef>
                <a:spcPts val="1800"/>
              </a:spcBef>
              <a:buFont typeface="+mj-lt"/>
              <a:buAutoNum type="arabicPeriod"/>
            </a:pPr>
            <a:r>
              <a:rPr lang="en-US" dirty="0" err="1" smtClean="0">
                <a:solidFill>
                  <a:schemeClr val="tx1"/>
                </a:solidFill>
                <a:latin typeface="Palatino Linotype"/>
                <a:cs typeface="Palatino Linotype"/>
              </a:rPr>
              <a:t>Que</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feras-tu</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cet</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été</a:t>
            </a:r>
            <a:r>
              <a:rPr lang="en-US" dirty="0" smtClean="0">
                <a:solidFill>
                  <a:schemeClr val="tx1"/>
                </a:solidFill>
                <a:latin typeface="Palatino Linotype"/>
                <a:cs typeface="Palatino Linotype"/>
              </a:rPr>
              <a:t>?</a:t>
            </a:r>
          </a:p>
          <a:p>
            <a:pPr marL="457200" indent="-457200">
              <a:spcBef>
                <a:spcPts val="1800"/>
              </a:spcBef>
              <a:buFont typeface="+mj-lt"/>
              <a:buAutoNum type="arabicPeriod"/>
            </a:pPr>
            <a:r>
              <a:rPr lang="en-US" dirty="0" err="1" smtClean="0">
                <a:solidFill>
                  <a:schemeClr val="tx1"/>
                </a:solidFill>
                <a:latin typeface="Palatino Linotype"/>
                <a:cs typeface="Palatino Linotype"/>
              </a:rPr>
              <a:t>Que</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voudrais-tu</a:t>
            </a:r>
            <a:r>
              <a:rPr lang="en-US" dirty="0" smtClean="0">
                <a:solidFill>
                  <a:schemeClr val="tx1"/>
                </a:solidFill>
                <a:latin typeface="Palatino Linotype"/>
                <a:cs typeface="Palatino Linotype"/>
              </a:rPr>
              <a:t> faire </a:t>
            </a:r>
            <a:r>
              <a:rPr lang="en-US" dirty="0" err="1" smtClean="0">
                <a:solidFill>
                  <a:schemeClr val="tx1"/>
                </a:solidFill>
                <a:latin typeface="Palatino Linotype"/>
                <a:cs typeface="Palatino Linotype"/>
              </a:rPr>
              <a:t>comme</a:t>
            </a:r>
            <a:r>
              <a:rPr lang="en-US" dirty="0" smtClean="0">
                <a:solidFill>
                  <a:schemeClr val="tx1"/>
                </a:solidFill>
                <a:latin typeface="Palatino Linotype"/>
                <a:cs typeface="Palatino Linotype"/>
              </a:rPr>
              <a:t> métier?</a:t>
            </a:r>
          </a:p>
          <a:p>
            <a:pPr marL="806450" lvl="1" indent="-457200">
              <a:spcBef>
                <a:spcPts val="1800"/>
              </a:spcBef>
              <a:buFont typeface="+mj-lt"/>
              <a:buAutoNum type="arabicPeriod"/>
            </a:pPr>
            <a:r>
              <a:rPr lang="en-US" sz="2400" i="1" dirty="0" err="1">
                <a:solidFill>
                  <a:schemeClr val="tx1"/>
                </a:solidFill>
                <a:latin typeface="Palatino Linotype"/>
                <a:cs typeface="Palatino Linotype"/>
              </a:rPr>
              <a:t>Pourquoi</a:t>
            </a:r>
            <a:r>
              <a:rPr lang="en-US" sz="2400" i="1" dirty="0">
                <a:solidFill>
                  <a:schemeClr val="tx1"/>
                </a:solidFill>
                <a:latin typeface="Palatino Linotype"/>
                <a:cs typeface="Palatino Linotype"/>
              </a:rPr>
              <a:t>?</a:t>
            </a:r>
          </a:p>
          <a:p>
            <a:pPr marL="806450" lvl="1" indent="-457200">
              <a:spcBef>
                <a:spcPts val="1800"/>
              </a:spcBef>
              <a:buFont typeface="+mj-lt"/>
              <a:buAutoNum type="arabicPeriod"/>
            </a:pPr>
            <a:r>
              <a:rPr lang="en-US" sz="2400" i="1" dirty="0" err="1">
                <a:solidFill>
                  <a:schemeClr val="tx1"/>
                </a:solidFill>
                <a:latin typeface="Palatino Linotype"/>
                <a:cs typeface="Palatino Linotype"/>
              </a:rPr>
              <a:t>Où</a:t>
            </a:r>
            <a:r>
              <a:rPr lang="en-US" sz="2400" i="1" dirty="0">
                <a:solidFill>
                  <a:schemeClr val="tx1"/>
                </a:solidFill>
                <a:latin typeface="Palatino Linotype"/>
                <a:cs typeface="Palatino Linotype"/>
              </a:rPr>
              <a:t> </a:t>
            </a:r>
            <a:r>
              <a:rPr lang="en-US" sz="2400" i="1" dirty="0" err="1">
                <a:solidFill>
                  <a:schemeClr val="tx1"/>
                </a:solidFill>
                <a:latin typeface="Palatino Linotype"/>
                <a:cs typeface="Palatino Linotype"/>
              </a:rPr>
              <a:t>voudrais-tu</a:t>
            </a:r>
            <a:r>
              <a:rPr lang="en-US" sz="2400" i="1" dirty="0">
                <a:solidFill>
                  <a:schemeClr val="tx1"/>
                </a:solidFill>
                <a:latin typeface="Palatino Linotype"/>
                <a:cs typeface="Palatino Linotype"/>
              </a:rPr>
              <a:t> </a:t>
            </a:r>
            <a:r>
              <a:rPr lang="en-US" sz="2400" i="1" dirty="0" err="1">
                <a:solidFill>
                  <a:schemeClr val="tx1"/>
                </a:solidFill>
                <a:latin typeface="Palatino Linotype"/>
                <a:cs typeface="Palatino Linotype"/>
              </a:rPr>
              <a:t>pratiquer</a:t>
            </a:r>
            <a:r>
              <a:rPr lang="en-US" sz="2400" i="1" dirty="0">
                <a:solidFill>
                  <a:schemeClr val="tx1"/>
                </a:solidFill>
                <a:latin typeface="Palatino Linotype"/>
                <a:cs typeface="Palatino Linotype"/>
              </a:rPr>
              <a:t> </a:t>
            </a:r>
            <a:r>
              <a:rPr lang="en-US" sz="2400" i="1" dirty="0" err="1">
                <a:solidFill>
                  <a:schemeClr val="tx1"/>
                </a:solidFill>
                <a:latin typeface="Palatino Linotype"/>
                <a:cs typeface="Palatino Linotype"/>
              </a:rPr>
              <a:t>ça</a:t>
            </a:r>
            <a:r>
              <a:rPr lang="en-US" sz="2400" i="1" dirty="0" smtClean="0">
                <a:solidFill>
                  <a:schemeClr val="tx1"/>
                </a:solidFill>
                <a:latin typeface="Palatino Linotype"/>
                <a:cs typeface="Palatino Linotype"/>
              </a:rPr>
              <a:t>?</a:t>
            </a:r>
            <a:endParaRPr lang="en-US" sz="2400" i="1" dirty="0">
              <a:solidFill>
                <a:schemeClr val="tx1"/>
              </a:solidFill>
              <a:latin typeface="Palatino Linotype"/>
              <a:cs typeface="Palatino Linotype"/>
            </a:endParaRPr>
          </a:p>
          <a:p>
            <a:pPr marL="457200" indent="-457200">
              <a:spcBef>
                <a:spcPts val="1800"/>
              </a:spcBef>
              <a:buFont typeface="+mj-lt"/>
              <a:buAutoNum type="arabicPeriod"/>
            </a:pPr>
            <a:r>
              <a:rPr lang="en-US" dirty="0" err="1" smtClean="0">
                <a:solidFill>
                  <a:schemeClr val="tx1"/>
                </a:solidFill>
                <a:latin typeface="Palatino Linotype"/>
                <a:cs typeface="Palatino Linotype"/>
              </a:rPr>
              <a:t>Qu’est-ce</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que</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tu</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aimes</a:t>
            </a:r>
            <a:r>
              <a:rPr lang="en-US" dirty="0" smtClean="0">
                <a:solidFill>
                  <a:schemeClr val="tx1"/>
                </a:solidFill>
                <a:latin typeface="Palatino Linotype"/>
                <a:cs typeface="Palatino Linotype"/>
              </a:rPr>
              <a:t> faire pour </a:t>
            </a:r>
            <a:r>
              <a:rPr lang="en-US" dirty="0" err="1" smtClean="0">
                <a:solidFill>
                  <a:schemeClr val="tx1"/>
                </a:solidFill>
                <a:latin typeface="Palatino Linotype"/>
                <a:cs typeface="Palatino Linotype"/>
              </a:rPr>
              <a:t>t’amuser</a:t>
            </a:r>
            <a:r>
              <a:rPr lang="en-US" dirty="0" smtClean="0">
                <a:solidFill>
                  <a:schemeClr val="tx1"/>
                </a:solidFill>
                <a:latin typeface="Palatino Linotype"/>
                <a:cs typeface="Palatino Linotype"/>
              </a:rPr>
              <a:t>?</a:t>
            </a:r>
          </a:p>
        </p:txBody>
      </p:sp>
      <p:sp>
        <p:nvSpPr>
          <p:cNvPr id="4" name="Content Placeholder 3"/>
          <p:cNvSpPr>
            <a:spLocks noGrp="1"/>
          </p:cNvSpPr>
          <p:nvPr>
            <p:ph sz="half" idx="2"/>
          </p:nvPr>
        </p:nvSpPr>
        <p:spPr>
          <a:xfrm>
            <a:off x="4657051" y="1774825"/>
            <a:ext cx="4248803" cy="4831835"/>
          </a:xfrm>
        </p:spPr>
        <p:txBody>
          <a:bodyPr>
            <a:normAutofit/>
          </a:bodyPr>
          <a:lstStyle/>
          <a:p>
            <a:pPr marL="457200" indent="-457200">
              <a:spcBef>
                <a:spcPts val="1800"/>
              </a:spcBef>
              <a:buFont typeface="+mj-lt"/>
              <a:buAutoNum type="arabicPeriod"/>
            </a:pPr>
            <a:r>
              <a:rPr lang="en-US" dirty="0" err="1" smtClean="0">
                <a:solidFill>
                  <a:srgbClr val="000000"/>
                </a:solidFill>
                <a:latin typeface="Palatino Linotype"/>
                <a:cs typeface="Palatino Linotype"/>
              </a:rPr>
              <a:t>Que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préférais-tu</a:t>
            </a:r>
            <a:r>
              <a:rPr lang="en-US" dirty="0" smtClean="0">
                <a:solidFill>
                  <a:srgbClr val="000000"/>
                </a:solidFill>
                <a:latin typeface="Palatino Linotype"/>
                <a:cs typeface="Palatino Linotype"/>
              </a:rPr>
              <a:t>, la </a:t>
            </a:r>
            <a:r>
              <a:rPr lang="en-US" dirty="0" err="1" smtClean="0">
                <a:solidFill>
                  <a:srgbClr val="000000"/>
                </a:solidFill>
                <a:latin typeface="Palatino Linotype"/>
                <a:cs typeface="Palatino Linotype"/>
              </a:rPr>
              <a:t>ville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ou</a:t>
            </a:r>
            <a:r>
              <a:rPr lang="en-US" dirty="0" smtClean="0">
                <a:solidFill>
                  <a:srgbClr val="000000"/>
                </a:solidFill>
                <a:latin typeface="Palatino Linotype"/>
                <a:cs typeface="Palatino Linotype"/>
              </a:rPr>
              <a:t> la </a:t>
            </a:r>
            <a:r>
              <a:rPr lang="en-US" dirty="0" err="1" smtClean="0">
                <a:solidFill>
                  <a:srgbClr val="000000"/>
                </a:solidFill>
                <a:latin typeface="Palatino Linotype"/>
                <a:cs typeface="Palatino Linotype"/>
              </a:rPr>
              <a:t>campagne</a:t>
            </a:r>
            <a:r>
              <a:rPr lang="en-US" dirty="0" smtClean="0">
                <a:solidFill>
                  <a:srgbClr val="000000"/>
                </a:solidFill>
                <a:latin typeface="Palatino Linotype"/>
                <a:cs typeface="Palatino Linotype"/>
              </a:rPr>
              <a:t>?</a:t>
            </a:r>
          </a:p>
          <a:p>
            <a:pPr marL="800100" lvl="1" indent="-457200">
              <a:spcBef>
                <a:spcPts val="1800"/>
              </a:spcBef>
              <a:buFont typeface="+mj-lt"/>
              <a:buAutoNum type="arabicPeriod"/>
            </a:pPr>
            <a:r>
              <a:rPr lang="en-US" sz="2400" i="1" dirty="0" err="1" smtClean="0">
                <a:solidFill>
                  <a:srgbClr val="000000"/>
                </a:solidFill>
                <a:latin typeface="Palatino Linotype"/>
                <a:cs typeface="Palatino Linotype"/>
              </a:rPr>
              <a:t>Pourquoi</a:t>
            </a:r>
            <a:r>
              <a:rPr lang="en-US" sz="2400" i="1" dirty="0" smtClean="0">
                <a:solidFill>
                  <a:srgbClr val="000000"/>
                </a:solidFill>
                <a:latin typeface="Palatino Linotype"/>
                <a:cs typeface="Palatino Linotype"/>
              </a:rPr>
              <a:t>?</a:t>
            </a:r>
          </a:p>
          <a:p>
            <a:pPr marL="800100" lvl="1" indent="-457200">
              <a:spcBef>
                <a:spcPts val="1800"/>
              </a:spcBef>
              <a:buFont typeface="+mj-lt"/>
              <a:buAutoNum type="arabicPeriod"/>
            </a:pPr>
            <a:r>
              <a:rPr lang="en-US" sz="2400" i="1" dirty="0" err="1" smtClean="0">
                <a:solidFill>
                  <a:srgbClr val="000000"/>
                </a:solidFill>
                <a:latin typeface="Palatino Linotype"/>
                <a:cs typeface="Palatino Linotype"/>
              </a:rPr>
              <a:t>Quelles</a:t>
            </a:r>
            <a:r>
              <a:rPr lang="en-US" sz="2400" i="1" dirty="0" smtClean="0">
                <a:solidFill>
                  <a:srgbClr val="000000"/>
                </a:solidFill>
                <a:latin typeface="Palatino Linotype"/>
                <a:cs typeface="Palatino Linotype"/>
              </a:rPr>
              <a:t> </a:t>
            </a:r>
            <a:r>
              <a:rPr lang="en-US" sz="2400" i="1" dirty="0" err="1" smtClean="0">
                <a:solidFill>
                  <a:srgbClr val="000000"/>
                </a:solidFill>
                <a:latin typeface="Palatino Linotype"/>
                <a:cs typeface="Palatino Linotype"/>
              </a:rPr>
              <a:t>sont</a:t>
            </a:r>
            <a:r>
              <a:rPr lang="en-US" sz="2400" i="1" dirty="0" smtClean="0">
                <a:solidFill>
                  <a:srgbClr val="000000"/>
                </a:solidFill>
                <a:latin typeface="Palatino Linotype"/>
                <a:cs typeface="Palatino Linotype"/>
              </a:rPr>
              <a:t> les </a:t>
            </a:r>
            <a:r>
              <a:rPr lang="en-US" sz="2400" i="1" dirty="0" err="1" smtClean="0">
                <a:solidFill>
                  <a:srgbClr val="000000"/>
                </a:solidFill>
                <a:latin typeface="Palatino Linotype"/>
                <a:cs typeface="Palatino Linotype"/>
              </a:rPr>
              <a:t>avantages</a:t>
            </a:r>
            <a:r>
              <a:rPr lang="en-US" sz="2400" i="1" dirty="0" smtClean="0">
                <a:solidFill>
                  <a:srgbClr val="000000"/>
                </a:solidFill>
                <a:latin typeface="Palatino Linotype"/>
                <a:cs typeface="Palatino Linotype"/>
              </a:rPr>
              <a:t> de </a:t>
            </a:r>
            <a:r>
              <a:rPr lang="en-US" sz="2400" i="1" dirty="0" err="1" smtClean="0">
                <a:solidFill>
                  <a:srgbClr val="000000"/>
                </a:solidFill>
                <a:latin typeface="Palatino Linotype"/>
                <a:cs typeface="Palatino Linotype"/>
              </a:rPr>
              <a:t>chacun</a:t>
            </a:r>
            <a:r>
              <a:rPr lang="en-US" sz="2400" i="1" dirty="0" smtClean="0">
                <a:solidFill>
                  <a:srgbClr val="000000"/>
                </a:solidFill>
                <a:latin typeface="Palatino Linotype"/>
                <a:cs typeface="Palatino Linotype"/>
              </a:rPr>
              <a:t>?</a:t>
            </a:r>
          </a:p>
          <a:p>
            <a:pPr marL="457200" indent="-457200">
              <a:spcBef>
                <a:spcPts val="1800"/>
              </a:spcBef>
              <a:buFont typeface="+mj-lt"/>
              <a:buAutoNum type="arabicPeriod"/>
            </a:pPr>
            <a:r>
              <a:rPr lang="en-US" dirty="0" err="1" smtClean="0">
                <a:solidFill>
                  <a:srgbClr val="000000"/>
                </a:solidFill>
                <a:latin typeface="Palatino Linotype"/>
                <a:cs typeface="Palatino Linotype"/>
              </a:rPr>
              <a:t>Quels</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sont</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tes</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sujets</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favoris</a:t>
            </a:r>
            <a:r>
              <a:rPr lang="en-US" dirty="0" smtClean="0">
                <a:solidFill>
                  <a:srgbClr val="000000"/>
                </a:solidFill>
                <a:latin typeface="Palatino Linotype"/>
                <a:cs typeface="Palatino Linotype"/>
              </a:rPr>
              <a:t> pour </a:t>
            </a:r>
            <a:r>
              <a:rPr lang="en-US" dirty="0" err="1" smtClean="0">
                <a:solidFill>
                  <a:srgbClr val="000000"/>
                </a:solidFill>
                <a:latin typeface="Palatino Linotype"/>
                <a:cs typeface="Palatino Linotype"/>
              </a:rPr>
              <a:t>discuter</a:t>
            </a:r>
            <a:r>
              <a:rPr lang="en-US" dirty="0" smtClean="0">
                <a:solidFill>
                  <a:srgbClr val="000000"/>
                </a:solidFill>
                <a:latin typeface="Palatino Linotype"/>
                <a:cs typeface="Palatino Linotype"/>
              </a:rPr>
              <a:t>?</a:t>
            </a:r>
          </a:p>
          <a:p>
            <a:pPr marL="457200" indent="-457200">
              <a:spcBef>
                <a:spcPts val="1800"/>
              </a:spcBef>
              <a:buFont typeface="+mj-lt"/>
              <a:buAutoNum type="arabicPeriod"/>
            </a:pPr>
            <a:r>
              <a:rPr lang="en-US" dirty="0" err="1" smtClean="0">
                <a:solidFill>
                  <a:srgbClr val="000000"/>
                </a:solidFill>
                <a:latin typeface="Palatino Linotype"/>
                <a:cs typeface="Palatino Linotype"/>
              </a:rPr>
              <a:t>Qu’est-ce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que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tu</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aimais</a:t>
            </a:r>
            <a:r>
              <a:rPr lang="en-US" dirty="0" smtClean="0">
                <a:solidFill>
                  <a:srgbClr val="000000"/>
                </a:solidFill>
                <a:latin typeface="Palatino Linotype"/>
                <a:cs typeface="Palatino Linotype"/>
              </a:rPr>
              <a:t> le plus en </a:t>
            </a:r>
            <a:r>
              <a:rPr lang="en-US" dirty="0" err="1" smtClean="0">
                <a:solidFill>
                  <a:srgbClr val="000000"/>
                </a:solidFill>
                <a:latin typeface="Palatino Linotype"/>
                <a:cs typeface="Palatino Linotype"/>
              </a:rPr>
              <a:t>apprenant</a:t>
            </a:r>
            <a:r>
              <a:rPr lang="en-US" dirty="0" smtClean="0">
                <a:solidFill>
                  <a:srgbClr val="000000"/>
                </a:solidFill>
                <a:latin typeface="Palatino Linotype"/>
                <a:cs typeface="Palatino Linotype"/>
              </a:rPr>
              <a:t> le </a:t>
            </a:r>
            <a:r>
              <a:rPr lang="en-US" dirty="0" err="1" smtClean="0">
                <a:solidFill>
                  <a:srgbClr val="000000"/>
                </a:solidFill>
                <a:latin typeface="Palatino Linotype"/>
                <a:cs typeface="Palatino Linotype"/>
              </a:rPr>
              <a:t>français</a:t>
            </a:r>
            <a:r>
              <a:rPr lang="en-US" dirty="0" smtClean="0">
                <a:solidFill>
                  <a:srgbClr val="000000"/>
                </a:solidFill>
                <a:latin typeface="Palatino Linotype"/>
                <a:cs typeface="Palatino Linotype"/>
              </a:rPr>
              <a:t>?</a:t>
            </a:r>
            <a:endParaRPr lang="en-US" dirty="0">
              <a:solidFill>
                <a:srgbClr val="000000"/>
              </a:solidFill>
              <a:latin typeface="Palatino Linotype"/>
              <a:cs typeface="Palatino Linotype"/>
            </a:endParaRPr>
          </a:p>
        </p:txBody>
      </p:sp>
    </p:spTree>
    <p:extLst>
      <p:ext uri="{BB962C8B-B14F-4D97-AF65-F5344CB8AC3E}">
        <p14:creationId xmlns:p14="http://schemas.microsoft.com/office/powerpoint/2010/main" val="23860584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4">
                                            <p:txEl>
                                              <p:pRg st="0" end="0"/>
                                            </p:txEl>
                                          </p:spTgt>
                                        </p:tgtEl>
                                        <p:attrNameLst>
                                          <p:attrName>style.visibility</p:attrName>
                                        </p:attrNameLst>
                                      </p:cBhvr>
                                      <p:to>
                                        <p:strVal val="visible"/>
                                      </p:to>
                                    </p:set>
                                    <p:anim calcmode="lin" valueType="num">
                                      <p:cBhvr>
                                        <p:cTn id="4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47" dur="500"/>
                                        <p:tgtEl>
                                          <p:spTgt spid="4">
                                            <p:txEl>
                                              <p:pRg st="0" end="0"/>
                                            </p:txEl>
                                          </p:spTgt>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4">
                                            <p:txEl>
                                              <p:pRg st="1" end="1"/>
                                            </p:txEl>
                                          </p:spTgt>
                                        </p:tgtEl>
                                        <p:attrNameLst>
                                          <p:attrName>style.visibility</p:attrName>
                                        </p:attrNameLst>
                                      </p:cBhvr>
                                      <p:to>
                                        <p:strVal val="visible"/>
                                      </p:to>
                                    </p:set>
                                    <p:anim calcmode="lin" valueType="num">
                                      <p:cBhvr>
                                        <p:cTn id="50"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51"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52" dur="500"/>
                                        <p:tgtEl>
                                          <p:spTgt spid="4">
                                            <p:txEl>
                                              <p:pRg st="1" end="1"/>
                                            </p:txEl>
                                          </p:spTgt>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 calcmode="lin" valueType="num">
                                      <p:cBhvr>
                                        <p:cTn id="55"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57" dur="500"/>
                                        <p:tgtEl>
                                          <p:spTgt spid="4">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4">
                                            <p:txEl>
                                              <p:pRg st="3" end="3"/>
                                            </p:txEl>
                                          </p:spTgt>
                                        </p:tgtEl>
                                        <p:attrNameLst>
                                          <p:attrName>style.visibility</p:attrName>
                                        </p:attrNameLst>
                                      </p:cBhvr>
                                      <p:to>
                                        <p:strVal val="visible"/>
                                      </p:to>
                                    </p:set>
                                    <p:anim calcmode="lin" valueType="num">
                                      <p:cBhvr>
                                        <p:cTn id="6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6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64" dur="500"/>
                                        <p:tgtEl>
                                          <p:spTgt spid="4">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4">
                                            <p:txEl>
                                              <p:pRg st="4" end="4"/>
                                            </p:txEl>
                                          </p:spTgt>
                                        </p:tgtEl>
                                        <p:attrNameLst>
                                          <p:attrName>style.visibility</p:attrName>
                                        </p:attrNameLst>
                                      </p:cBhvr>
                                      <p:to>
                                        <p:strVal val="visible"/>
                                      </p:to>
                                    </p:set>
                                    <p:anim calcmode="lin" valueType="num">
                                      <p:cBhvr>
                                        <p:cTn id="69"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70"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71"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231" y="40341"/>
            <a:ext cx="8434585" cy="1292451"/>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jeudi</a:t>
            </a:r>
            <a:r>
              <a:rPr lang="en-US" sz="2400" dirty="0">
                <a:latin typeface="Palatino Linotype"/>
                <a:cs typeface="Palatino Linotype"/>
              </a:rPr>
              <a:t>, le dix-</a:t>
            </a:r>
            <a:r>
              <a:rPr lang="en-US" sz="2400" dirty="0" err="1">
                <a:latin typeface="Palatino Linotype"/>
                <a:cs typeface="Palatino Linotype"/>
              </a:rPr>
              <a:t>sept</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2396287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529" y="40342"/>
            <a:ext cx="8381999" cy="1110130"/>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vendredi</a:t>
            </a:r>
            <a:r>
              <a:rPr lang="en-US" sz="2400" dirty="0">
                <a:latin typeface="Palatino Linotype"/>
                <a:cs typeface="Palatino Linotype"/>
              </a:rPr>
              <a:t>, le dix-</a:t>
            </a:r>
            <a:r>
              <a:rPr lang="en-US" sz="2400" dirty="0" err="1">
                <a:latin typeface="Palatino Linotype"/>
                <a:cs typeface="Palatino Linotype"/>
              </a:rPr>
              <a:t>huit</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a:xfrm>
            <a:off x="239059" y="1449294"/>
            <a:ext cx="4258235" cy="5274235"/>
          </a:xfrm>
        </p:spPr>
        <p:txBody>
          <a:bodyPr>
            <a:normAutofit fontScale="85000" lnSpcReduction="10000"/>
          </a:bodyPr>
          <a:lstStyle/>
          <a:p>
            <a:pPr>
              <a:lnSpc>
                <a:spcPct val="110000"/>
              </a:lnSpc>
              <a:spcBef>
                <a:spcPts val="600"/>
              </a:spcBef>
              <a:spcAft>
                <a:spcPts val="1200"/>
              </a:spcAft>
              <a:buClr>
                <a:schemeClr val="accent1">
                  <a:lumMod val="75000"/>
                </a:schemeClr>
              </a:buClr>
              <a:buFont typeface="Wingdings" charset="2"/>
              <a:buChar char="§"/>
            </a:pPr>
            <a:r>
              <a:rPr lang="en-US" dirty="0" smtClean="0">
                <a:solidFill>
                  <a:schemeClr val="tx1"/>
                </a:solidFill>
                <a:latin typeface="Palatino Linotype"/>
                <a:cs typeface="Palatino Linotype"/>
              </a:rPr>
              <a:t>Il </a:t>
            </a:r>
            <a:r>
              <a:rPr lang="en-US" dirty="0" err="1" smtClean="0">
                <a:solidFill>
                  <a:schemeClr val="tx1"/>
                </a:solidFill>
                <a:latin typeface="Palatino Linotype"/>
                <a:cs typeface="Palatino Linotype"/>
              </a:rPr>
              <a:t>aime</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cirer</a:t>
            </a:r>
            <a:r>
              <a:rPr lang="en-US" dirty="0" smtClean="0">
                <a:solidFill>
                  <a:schemeClr val="tx1"/>
                </a:solidFill>
                <a:latin typeface="Palatino Linotype"/>
                <a:cs typeface="Palatino Linotype"/>
              </a:rPr>
              <a:t> les </a:t>
            </a:r>
            <a:r>
              <a:rPr lang="en-US" dirty="0" err="1" smtClean="0">
                <a:solidFill>
                  <a:schemeClr val="tx1"/>
                </a:solidFill>
                <a:latin typeface="Palatino Linotype"/>
                <a:cs typeface="Palatino Linotype"/>
              </a:rPr>
              <a:t>pompes</a:t>
            </a:r>
            <a:r>
              <a:rPr lang="en-US" dirty="0" smtClean="0">
                <a:solidFill>
                  <a:schemeClr val="tx1"/>
                </a:solidFill>
                <a:latin typeface="Palatino Linotype"/>
                <a:cs typeface="Palatino Linotype"/>
              </a:rPr>
              <a:t> de son patron.  </a:t>
            </a:r>
            <a:r>
              <a:rPr lang="en-US" i="1" dirty="0" smtClean="0">
                <a:solidFill>
                  <a:srgbClr val="0000FF"/>
                </a:solidFill>
                <a:latin typeface="Palatino Linotype"/>
                <a:cs typeface="Palatino Linotype"/>
              </a:rPr>
              <a:t>(He likes to wax his boss’s shoes)  =  </a:t>
            </a:r>
            <a:r>
              <a:rPr lang="en-US" b="1" i="1" dirty="0" smtClean="0">
                <a:solidFill>
                  <a:srgbClr val="0000FF"/>
                </a:solidFill>
                <a:latin typeface="Palatino Linotype"/>
                <a:cs typeface="Palatino Linotype"/>
              </a:rPr>
              <a:t>He likes to suck up to his boss.</a:t>
            </a:r>
          </a:p>
          <a:p>
            <a:pPr>
              <a:lnSpc>
                <a:spcPct val="110000"/>
              </a:lnSpc>
              <a:spcBef>
                <a:spcPts val="600"/>
              </a:spcBef>
              <a:spcAft>
                <a:spcPts val="1200"/>
              </a:spcAft>
              <a:buClr>
                <a:schemeClr val="accent1">
                  <a:lumMod val="75000"/>
                </a:schemeClr>
              </a:buClr>
              <a:buFont typeface="Wingdings" charset="2"/>
              <a:buChar char="§"/>
            </a:pPr>
            <a:r>
              <a:rPr lang="en-US" dirty="0" smtClean="0">
                <a:solidFill>
                  <a:schemeClr val="tx1"/>
                </a:solidFill>
                <a:latin typeface="Palatino Linotype"/>
                <a:cs typeface="Palatino Linotype"/>
              </a:rPr>
              <a:t>On a du pain </a:t>
            </a:r>
            <a:r>
              <a:rPr lang="en-US" dirty="0" err="1" smtClean="0">
                <a:solidFill>
                  <a:schemeClr val="tx1"/>
                </a:solidFill>
                <a:latin typeface="Palatino Linotype"/>
                <a:cs typeface="Palatino Linotype"/>
              </a:rPr>
              <a:t>sur</a:t>
            </a:r>
            <a:r>
              <a:rPr lang="en-US" dirty="0" smtClean="0">
                <a:solidFill>
                  <a:schemeClr val="tx1"/>
                </a:solidFill>
                <a:latin typeface="Palatino Linotype"/>
                <a:cs typeface="Palatino Linotype"/>
              </a:rPr>
              <a:t> la </a:t>
            </a:r>
            <a:r>
              <a:rPr lang="en-US" dirty="0" err="1" smtClean="0">
                <a:solidFill>
                  <a:schemeClr val="tx1"/>
                </a:solidFill>
                <a:latin typeface="Palatino Linotype"/>
                <a:cs typeface="Palatino Linotype"/>
              </a:rPr>
              <a:t>planche</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(We’ve got bread on the board)  =  </a:t>
            </a:r>
            <a:r>
              <a:rPr lang="en-US" b="1" i="1" dirty="0" smtClean="0">
                <a:solidFill>
                  <a:srgbClr val="0000FF"/>
                </a:solidFill>
                <a:latin typeface="Palatino Linotype"/>
                <a:cs typeface="Palatino Linotype"/>
              </a:rPr>
              <a:t>We’ve got work to do.</a:t>
            </a:r>
          </a:p>
          <a:p>
            <a:pPr>
              <a:lnSpc>
                <a:spcPct val="110000"/>
              </a:lnSpc>
              <a:spcBef>
                <a:spcPts val="600"/>
              </a:spcBef>
              <a:spcAft>
                <a:spcPts val="1200"/>
              </a:spcAft>
              <a:buClr>
                <a:schemeClr val="accent1">
                  <a:lumMod val="75000"/>
                </a:schemeClr>
              </a:buClr>
              <a:buFont typeface="Wingdings" charset="2"/>
              <a:buChar char="§"/>
            </a:pPr>
            <a:r>
              <a:rPr lang="en-US" dirty="0" smtClean="0">
                <a:solidFill>
                  <a:schemeClr val="tx1"/>
                </a:solidFill>
                <a:latin typeface="Palatino Linotype"/>
                <a:cs typeface="Palatino Linotype"/>
              </a:rPr>
              <a:t>Il </a:t>
            </a:r>
            <a:r>
              <a:rPr lang="en-US" dirty="0" err="1" smtClean="0">
                <a:solidFill>
                  <a:schemeClr val="tx1"/>
                </a:solidFill>
                <a:latin typeface="Palatino Linotype"/>
                <a:cs typeface="Palatino Linotype"/>
              </a:rPr>
              <a:t>est</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tombé</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dans</a:t>
            </a:r>
            <a:r>
              <a:rPr lang="en-US" dirty="0" smtClean="0">
                <a:solidFill>
                  <a:schemeClr val="tx1"/>
                </a:solidFill>
                <a:latin typeface="Palatino Linotype"/>
                <a:cs typeface="Palatino Linotype"/>
              </a:rPr>
              <a:t> le </a:t>
            </a:r>
            <a:r>
              <a:rPr lang="en-US" dirty="0" err="1" smtClean="0">
                <a:solidFill>
                  <a:schemeClr val="tx1"/>
                </a:solidFill>
                <a:latin typeface="Palatino Linotype"/>
                <a:cs typeface="Palatino Linotype"/>
              </a:rPr>
              <a:t>panneau</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(He fell into the sign)  =  </a:t>
            </a:r>
            <a:r>
              <a:rPr lang="en-US" b="1" i="1" dirty="0" smtClean="0">
                <a:solidFill>
                  <a:srgbClr val="0000FF"/>
                </a:solidFill>
                <a:latin typeface="Palatino Linotype"/>
                <a:cs typeface="Palatino Linotype"/>
              </a:rPr>
              <a:t>He fell for it.</a:t>
            </a:r>
          </a:p>
          <a:p>
            <a:pPr>
              <a:lnSpc>
                <a:spcPct val="110000"/>
              </a:lnSpc>
              <a:spcBef>
                <a:spcPts val="600"/>
              </a:spcBef>
              <a:spcAft>
                <a:spcPts val="1200"/>
              </a:spcAft>
              <a:buClr>
                <a:schemeClr val="accent1">
                  <a:lumMod val="75000"/>
                </a:schemeClr>
              </a:buClr>
              <a:buFont typeface="Wingdings" charset="2"/>
              <a:buChar char="§"/>
            </a:pPr>
            <a:r>
              <a:rPr lang="en-US" dirty="0" err="1" smtClean="0">
                <a:solidFill>
                  <a:schemeClr val="tx1"/>
                </a:solidFill>
                <a:latin typeface="Palatino Linotype"/>
                <a:cs typeface="Palatino Linotype"/>
              </a:rPr>
              <a:t>Avoir</a:t>
            </a:r>
            <a:r>
              <a:rPr lang="en-US" dirty="0" smtClean="0">
                <a:solidFill>
                  <a:schemeClr val="tx1"/>
                </a:solidFill>
                <a:latin typeface="Palatino Linotype"/>
                <a:cs typeface="Palatino Linotype"/>
              </a:rPr>
              <a:t> la </a:t>
            </a:r>
            <a:r>
              <a:rPr lang="en-US" dirty="0" err="1" smtClean="0">
                <a:solidFill>
                  <a:schemeClr val="tx1"/>
                </a:solidFill>
                <a:latin typeface="Palatino Linotype"/>
                <a:cs typeface="Palatino Linotype"/>
              </a:rPr>
              <a:t>gueule</a:t>
            </a:r>
            <a:r>
              <a:rPr lang="en-US" dirty="0" smtClean="0">
                <a:solidFill>
                  <a:schemeClr val="tx1"/>
                </a:solidFill>
                <a:latin typeface="Palatino Linotype"/>
                <a:cs typeface="Palatino Linotype"/>
              </a:rPr>
              <a:t> de bois</a:t>
            </a:r>
            <a:r>
              <a:rPr lang="en-US" dirty="0">
                <a:solidFill>
                  <a:srgbClr val="0000FF"/>
                </a:solidFill>
                <a:latin typeface="Palatino Linotype"/>
                <a:cs typeface="Palatino Linotype"/>
              </a:rPr>
              <a:t> </a:t>
            </a:r>
            <a:r>
              <a:rPr lang="en-US" dirty="0" smtClean="0">
                <a:solidFill>
                  <a:srgbClr val="0000FF"/>
                </a:solidFill>
                <a:latin typeface="Palatino Linotype"/>
                <a:cs typeface="Palatino Linotype"/>
              </a:rPr>
              <a:t> </a:t>
            </a:r>
            <a:r>
              <a:rPr lang="en-US" i="1" dirty="0" smtClean="0">
                <a:solidFill>
                  <a:srgbClr val="0000FF"/>
                </a:solidFill>
                <a:latin typeface="Palatino Linotype"/>
                <a:cs typeface="Palatino Linotype"/>
              </a:rPr>
              <a:t>(To have a wooden face)  =   </a:t>
            </a:r>
            <a:r>
              <a:rPr lang="en-US" b="1" i="1" dirty="0" smtClean="0">
                <a:solidFill>
                  <a:srgbClr val="0000FF"/>
                </a:solidFill>
                <a:latin typeface="Palatino Linotype"/>
                <a:cs typeface="Palatino Linotype"/>
              </a:rPr>
              <a:t>to be hung over</a:t>
            </a:r>
          </a:p>
          <a:p>
            <a:pPr>
              <a:lnSpc>
                <a:spcPct val="110000"/>
              </a:lnSpc>
              <a:spcBef>
                <a:spcPts val="600"/>
              </a:spcBef>
              <a:spcAft>
                <a:spcPts val="1200"/>
              </a:spcAft>
              <a:buClr>
                <a:schemeClr val="accent1">
                  <a:lumMod val="75000"/>
                </a:schemeClr>
              </a:buClr>
              <a:buFont typeface="Wingdings" charset="2"/>
              <a:buChar char="§"/>
            </a:pPr>
            <a:r>
              <a:rPr lang="en-US" dirty="0" err="1" smtClean="0">
                <a:solidFill>
                  <a:srgbClr val="000000"/>
                </a:solidFill>
                <a:latin typeface="Palatino Linotype"/>
                <a:cs typeface="Palatino Linotype"/>
              </a:rPr>
              <a:t>Appuyer</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sur</a:t>
            </a:r>
            <a:r>
              <a:rPr lang="en-US" dirty="0" smtClean="0">
                <a:solidFill>
                  <a:srgbClr val="000000"/>
                </a:solidFill>
                <a:latin typeface="Palatino Linotype"/>
                <a:cs typeface="Palatino Linotype"/>
              </a:rPr>
              <a:t> le champignon</a:t>
            </a:r>
            <a:r>
              <a:rPr lang="en-US" dirty="0" smtClean="0">
                <a:solidFill>
                  <a:srgbClr val="0000FF"/>
                </a:solidFill>
                <a:latin typeface="Palatino Linotype"/>
                <a:cs typeface="Palatino Linotype"/>
              </a:rPr>
              <a:t>	</a:t>
            </a:r>
            <a:r>
              <a:rPr lang="en-US" i="1" dirty="0" smtClean="0">
                <a:solidFill>
                  <a:srgbClr val="0000FF"/>
                </a:solidFill>
                <a:latin typeface="Palatino Linotype"/>
                <a:cs typeface="Palatino Linotype"/>
              </a:rPr>
              <a:t>(To step on the mushroom)  =  </a:t>
            </a:r>
            <a:r>
              <a:rPr lang="en-US" b="1" i="1" dirty="0" smtClean="0">
                <a:solidFill>
                  <a:srgbClr val="0000FF"/>
                </a:solidFill>
                <a:latin typeface="Palatino Linotype"/>
                <a:cs typeface="Palatino Linotype"/>
              </a:rPr>
              <a:t>to step on the gas</a:t>
            </a:r>
            <a:endParaRPr lang="en-US" b="1" i="1" dirty="0">
              <a:solidFill>
                <a:srgbClr val="0000FF"/>
              </a:solidFill>
              <a:latin typeface="Palatino Linotype"/>
              <a:cs typeface="Palatino Linotype"/>
            </a:endParaRPr>
          </a:p>
        </p:txBody>
      </p:sp>
      <p:sp>
        <p:nvSpPr>
          <p:cNvPr id="4" name="Content Placeholder 3"/>
          <p:cNvSpPr>
            <a:spLocks noGrp="1"/>
          </p:cNvSpPr>
          <p:nvPr>
            <p:ph sz="half" idx="2"/>
          </p:nvPr>
        </p:nvSpPr>
        <p:spPr>
          <a:xfrm>
            <a:off x="4631765" y="1449294"/>
            <a:ext cx="4273175" cy="5274235"/>
          </a:xfrm>
        </p:spPr>
        <p:txBody>
          <a:bodyPr>
            <a:normAutofit fontScale="85000" lnSpcReduction="10000"/>
          </a:bodyPr>
          <a:lstStyle/>
          <a:p>
            <a:pPr>
              <a:lnSpc>
                <a:spcPct val="110000"/>
              </a:lnSpc>
              <a:spcBef>
                <a:spcPts val="1200"/>
              </a:spcBef>
              <a:spcAft>
                <a:spcPts val="1200"/>
              </a:spcAft>
              <a:buClr>
                <a:schemeClr val="accent1">
                  <a:lumMod val="75000"/>
                </a:schemeClr>
              </a:buClr>
              <a:buFont typeface="Wingdings" charset="2"/>
              <a:buChar char="§"/>
            </a:pPr>
            <a:r>
              <a:rPr lang="en-US" dirty="0" smtClean="0">
                <a:solidFill>
                  <a:schemeClr val="tx1"/>
                </a:solidFill>
                <a:latin typeface="Palatino Linotype"/>
                <a:cs typeface="Palatino Linotype"/>
              </a:rPr>
              <a:t>Il </a:t>
            </a:r>
            <a:r>
              <a:rPr lang="en-US" dirty="0" err="1" smtClean="0">
                <a:solidFill>
                  <a:schemeClr val="tx1"/>
                </a:solidFill>
                <a:latin typeface="Palatino Linotype"/>
                <a:cs typeface="Palatino Linotype"/>
              </a:rPr>
              <a:t>est</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tombé</a:t>
            </a:r>
            <a:r>
              <a:rPr lang="en-US" dirty="0" smtClean="0">
                <a:solidFill>
                  <a:schemeClr val="tx1"/>
                </a:solidFill>
                <a:latin typeface="Palatino Linotype"/>
                <a:cs typeface="Palatino Linotype"/>
              </a:rPr>
              <a:t> de haut.	</a:t>
            </a:r>
            <a:r>
              <a:rPr lang="en-US" i="1" dirty="0" smtClean="0">
                <a:solidFill>
                  <a:srgbClr val="0000FF"/>
                </a:solidFill>
                <a:latin typeface="Palatino Linotype"/>
                <a:cs typeface="Palatino Linotype"/>
              </a:rPr>
              <a:t>(He fell from high)  =  </a:t>
            </a:r>
            <a:r>
              <a:rPr lang="en-US" b="1" i="1" dirty="0" smtClean="0">
                <a:solidFill>
                  <a:srgbClr val="0000FF"/>
                </a:solidFill>
                <a:latin typeface="Palatino Linotype"/>
                <a:cs typeface="Palatino Linotype"/>
              </a:rPr>
              <a:t>He quickly became disillusioned.</a:t>
            </a:r>
          </a:p>
          <a:p>
            <a:pPr>
              <a:lnSpc>
                <a:spcPct val="110000"/>
              </a:lnSpc>
              <a:spcBef>
                <a:spcPts val="1200"/>
              </a:spcBef>
              <a:spcAft>
                <a:spcPts val="1200"/>
              </a:spcAft>
              <a:buClr>
                <a:schemeClr val="accent1">
                  <a:lumMod val="75000"/>
                </a:schemeClr>
              </a:buClr>
              <a:buFont typeface="Wingdings" charset="2"/>
              <a:buChar char="§"/>
            </a:pPr>
            <a:r>
              <a:rPr lang="en-US" dirty="0" smtClean="0">
                <a:solidFill>
                  <a:schemeClr val="tx1"/>
                </a:solidFill>
                <a:latin typeface="Palatino Linotype"/>
                <a:cs typeface="Palatino Linotype"/>
              </a:rPr>
              <a:t>Se </a:t>
            </a:r>
            <a:r>
              <a:rPr lang="en-US" dirty="0" err="1" smtClean="0">
                <a:solidFill>
                  <a:schemeClr val="tx1"/>
                </a:solidFill>
                <a:latin typeface="Palatino Linotype"/>
                <a:cs typeface="Palatino Linotype"/>
              </a:rPr>
              <a:t>mettre</a:t>
            </a:r>
            <a:r>
              <a:rPr lang="en-US" dirty="0" smtClean="0">
                <a:solidFill>
                  <a:schemeClr val="tx1"/>
                </a:solidFill>
                <a:latin typeface="Palatino Linotype"/>
                <a:cs typeface="Palatino Linotype"/>
              </a:rPr>
              <a:t> le </a:t>
            </a:r>
            <a:r>
              <a:rPr lang="en-US" dirty="0" err="1" smtClean="0">
                <a:solidFill>
                  <a:schemeClr val="tx1"/>
                </a:solidFill>
                <a:latin typeface="Palatino Linotype"/>
                <a:cs typeface="Palatino Linotype"/>
              </a:rPr>
              <a:t>doigt</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dans</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l’œil</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(To stick one’s finger in one’s eye)  =  </a:t>
            </a:r>
            <a:r>
              <a:rPr lang="en-US" b="1" i="1" dirty="0" smtClean="0">
                <a:solidFill>
                  <a:srgbClr val="0000FF"/>
                </a:solidFill>
                <a:latin typeface="Palatino Linotype"/>
                <a:cs typeface="Palatino Linotype"/>
              </a:rPr>
              <a:t>to be wrong</a:t>
            </a:r>
          </a:p>
          <a:p>
            <a:pPr>
              <a:lnSpc>
                <a:spcPct val="110000"/>
              </a:lnSpc>
              <a:spcBef>
                <a:spcPts val="1200"/>
              </a:spcBef>
              <a:spcAft>
                <a:spcPts val="1200"/>
              </a:spcAft>
              <a:buClr>
                <a:schemeClr val="accent1">
                  <a:lumMod val="75000"/>
                </a:schemeClr>
              </a:buClr>
              <a:buFont typeface="Wingdings" charset="2"/>
              <a:buChar char="§"/>
            </a:pPr>
            <a:r>
              <a:rPr lang="en-US" dirty="0" err="1" smtClean="0">
                <a:solidFill>
                  <a:schemeClr val="tx1"/>
                </a:solidFill>
                <a:latin typeface="Palatino Linotype"/>
                <a:cs typeface="Palatino Linotype"/>
              </a:rPr>
              <a:t>C’est</a:t>
            </a:r>
            <a:r>
              <a:rPr lang="en-US" dirty="0" smtClean="0">
                <a:solidFill>
                  <a:schemeClr val="tx1"/>
                </a:solidFill>
                <a:latin typeface="Palatino Linotype"/>
                <a:cs typeface="Palatino Linotype"/>
              </a:rPr>
              <a:t> un </a:t>
            </a:r>
            <a:r>
              <a:rPr lang="en-US" dirty="0" err="1" smtClean="0">
                <a:solidFill>
                  <a:schemeClr val="tx1"/>
                </a:solidFill>
                <a:latin typeface="Palatino Linotype"/>
                <a:cs typeface="Palatino Linotype"/>
              </a:rPr>
              <a:t>peu</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tiré</a:t>
            </a:r>
            <a:r>
              <a:rPr lang="en-US" dirty="0" smtClean="0">
                <a:solidFill>
                  <a:schemeClr val="tx1"/>
                </a:solidFill>
                <a:latin typeface="Palatino Linotype"/>
                <a:cs typeface="Palatino Linotype"/>
              </a:rPr>
              <a:t> par les </a:t>
            </a:r>
            <a:r>
              <a:rPr lang="en-US" dirty="0" err="1" smtClean="0">
                <a:solidFill>
                  <a:schemeClr val="tx1"/>
                </a:solidFill>
                <a:latin typeface="Palatino Linotype"/>
                <a:cs typeface="Palatino Linotype"/>
              </a:rPr>
              <a:t>cheveaux</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(It’s a little pulled by the hair)  =  </a:t>
            </a:r>
            <a:r>
              <a:rPr lang="en-US" b="1" i="1" dirty="0" smtClean="0">
                <a:solidFill>
                  <a:srgbClr val="0000FF"/>
                </a:solidFill>
                <a:latin typeface="Palatino Linotype"/>
                <a:cs typeface="Palatino Linotype"/>
              </a:rPr>
              <a:t>It is a little far-fetched.</a:t>
            </a:r>
          </a:p>
          <a:p>
            <a:pPr>
              <a:lnSpc>
                <a:spcPct val="110000"/>
              </a:lnSpc>
              <a:spcBef>
                <a:spcPts val="1200"/>
              </a:spcBef>
              <a:spcAft>
                <a:spcPts val="1200"/>
              </a:spcAft>
              <a:buClr>
                <a:schemeClr val="accent1">
                  <a:lumMod val="75000"/>
                </a:schemeClr>
              </a:buClr>
              <a:buFont typeface="Wingdings" charset="2"/>
              <a:buChar char="§"/>
            </a:pPr>
            <a:r>
              <a:rPr lang="en-US" dirty="0" smtClean="0">
                <a:solidFill>
                  <a:schemeClr val="tx1"/>
                </a:solidFill>
                <a:latin typeface="Palatino Linotype"/>
                <a:cs typeface="Palatino Linotype"/>
              </a:rPr>
              <a:t>Il </a:t>
            </a:r>
            <a:r>
              <a:rPr lang="en-US" dirty="0" err="1" smtClean="0">
                <a:solidFill>
                  <a:schemeClr val="tx1"/>
                </a:solidFill>
                <a:latin typeface="Palatino Linotype"/>
                <a:cs typeface="Palatino Linotype"/>
              </a:rPr>
              <a:t>faut</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appeler</a:t>
            </a:r>
            <a:r>
              <a:rPr lang="en-US" dirty="0" smtClean="0">
                <a:solidFill>
                  <a:schemeClr val="tx1"/>
                </a:solidFill>
                <a:latin typeface="Palatino Linotype"/>
                <a:cs typeface="Palatino Linotype"/>
              </a:rPr>
              <a:t> un chat un chat.	</a:t>
            </a:r>
            <a:r>
              <a:rPr lang="en-US" i="1" dirty="0" smtClean="0">
                <a:solidFill>
                  <a:srgbClr val="0000FF"/>
                </a:solidFill>
                <a:latin typeface="Palatino Linotype"/>
                <a:cs typeface="Palatino Linotype"/>
              </a:rPr>
              <a:t>(You have to call a cat a cat)  =  </a:t>
            </a:r>
            <a:r>
              <a:rPr lang="en-US" b="1" i="1" dirty="0" smtClean="0">
                <a:solidFill>
                  <a:srgbClr val="0000FF"/>
                </a:solidFill>
                <a:latin typeface="Palatino Linotype"/>
                <a:cs typeface="Palatino Linotype"/>
              </a:rPr>
              <a:t>You have to call a spade a spade.</a:t>
            </a:r>
            <a:endParaRPr lang="en-US" b="1" i="1" dirty="0">
              <a:solidFill>
                <a:srgbClr val="0000FF"/>
              </a:solidFill>
              <a:latin typeface="Palatino Linotype"/>
              <a:cs typeface="Palatino Linotype"/>
            </a:endParaRPr>
          </a:p>
        </p:txBody>
      </p:sp>
    </p:spTree>
    <p:extLst>
      <p:ext uri="{BB962C8B-B14F-4D97-AF65-F5344CB8AC3E}">
        <p14:creationId xmlns:p14="http://schemas.microsoft.com/office/powerpoint/2010/main" val="394143160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 calcmode="lin" valueType="num">
                                      <p:cBhvr>
                                        <p:cTn id="42"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43"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p:cTn id="49"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50"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51" dur="1000"/>
                                        <p:tgtEl>
                                          <p:spTgt spid="4">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4">
                                            <p:txEl>
                                              <p:pRg st="2" end="2"/>
                                            </p:txEl>
                                          </p:spTgt>
                                        </p:tgtEl>
                                        <p:attrNameLst>
                                          <p:attrName>style.visibility</p:attrName>
                                        </p:attrNameLst>
                                      </p:cBhvr>
                                      <p:to>
                                        <p:strVal val="visible"/>
                                      </p:to>
                                    </p:set>
                                    <p:anim calcmode="lin" valueType="num">
                                      <p:cBhvr>
                                        <p:cTn id="56"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57"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58" dur="1000"/>
                                        <p:tgtEl>
                                          <p:spTgt spid="4">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4">
                                            <p:txEl>
                                              <p:pRg st="3" end="3"/>
                                            </p:txEl>
                                          </p:spTgt>
                                        </p:tgtEl>
                                        <p:attrNameLst>
                                          <p:attrName>style.visibility</p:attrName>
                                        </p:attrNameLst>
                                      </p:cBhvr>
                                      <p:to>
                                        <p:strVal val="visible"/>
                                      </p:to>
                                    </p:set>
                                    <p:anim calcmode="lin" valueType="num">
                                      <p:cBhvr>
                                        <p:cTn id="63"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64"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65"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54" y="40342"/>
            <a:ext cx="8465940" cy="1214052"/>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vendredi</a:t>
            </a:r>
            <a:r>
              <a:rPr lang="en-US" sz="2400" dirty="0">
                <a:latin typeface="Palatino Linotype"/>
                <a:cs typeface="Palatino Linotype"/>
              </a:rPr>
              <a:t>, le dix-</a:t>
            </a:r>
            <a:r>
              <a:rPr lang="en-US" sz="2400" dirty="0" err="1">
                <a:latin typeface="Palatino Linotype"/>
                <a:cs typeface="Palatino Linotype"/>
              </a:rPr>
              <a:t>huit</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2604365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236" y="40341"/>
            <a:ext cx="8528614" cy="1261091"/>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a:t>
            </a:r>
            <a:r>
              <a:rPr lang="en-US" sz="2400" b="1" dirty="0">
                <a:latin typeface="Palatino Linotype"/>
                <a:cs typeface="Palatino Linotype"/>
              </a:rPr>
              <a:t>-six</a:t>
            </a:r>
            <a:r>
              <a:rPr lang="en-US" sz="2400" dirty="0">
                <a:latin typeface="Palatino Linotype"/>
                <a:cs typeface="Palatino Linotype"/>
              </a:rPr>
              <a:t>:  21/5 – 25/5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lundi</a:t>
            </a:r>
            <a:r>
              <a:rPr lang="en-US" sz="2400" dirty="0">
                <a:latin typeface="Palatino Linotype"/>
                <a:cs typeface="Palatino Linotype"/>
              </a:rPr>
              <a:t>, le </a:t>
            </a:r>
            <a:r>
              <a:rPr lang="en-US" sz="2400" dirty="0" err="1">
                <a:latin typeface="Palatino Linotype"/>
                <a:cs typeface="Palatino Linotype"/>
              </a:rPr>
              <a:t>vingt</a:t>
            </a:r>
            <a:r>
              <a:rPr lang="en-US" sz="2400" dirty="0">
                <a:latin typeface="Palatino Linotype"/>
                <a:cs typeface="Palatino Linotype"/>
              </a:rPr>
              <a:t>-et-un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a:xfrm>
            <a:off x="282235" y="1622986"/>
            <a:ext cx="4233537" cy="5098295"/>
          </a:xfrm>
        </p:spPr>
        <p:txBody>
          <a:bodyPr>
            <a:normAutofit fontScale="92500" lnSpcReduction="10000"/>
          </a:bodyPr>
          <a:lstStyle/>
          <a:p>
            <a:pPr marL="0" indent="0">
              <a:lnSpc>
                <a:spcPct val="150000"/>
              </a:lnSpc>
              <a:spcBef>
                <a:spcPts val="0"/>
              </a:spcBef>
              <a:buNone/>
            </a:pPr>
            <a:r>
              <a:rPr lang="en-US" dirty="0" err="1" smtClean="0">
                <a:solidFill>
                  <a:srgbClr val="000000"/>
                </a:solidFill>
                <a:latin typeface="Palatino Linotype"/>
                <a:cs typeface="Palatino Linotype"/>
              </a:rPr>
              <a:t>Écrivez</a:t>
            </a:r>
            <a:r>
              <a:rPr lang="en-US" dirty="0" smtClean="0">
                <a:solidFill>
                  <a:srgbClr val="000000"/>
                </a:solidFill>
                <a:latin typeface="Palatino Linotype"/>
                <a:cs typeface="Palatino Linotype"/>
              </a:rPr>
              <a:t> un </a:t>
            </a:r>
            <a:r>
              <a:rPr lang="en-US" dirty="0" err="1" smtClean="0">
                <a:solidFill>
                  <a:srgbClr val="000000"/>
                </a:solidFill>
                <a:latin typeface="Palatino Linotype"/>
                <a:cs typeface="Palatino Linotype"/>
              </a:rPr>
              <a:t>paragraphe</a:t>
            </a:r>
            <a:r>
              <a:rPr lang="en-US" dirty="0" smtClean="0">
                <a:solidFill>
                  <a:srgbClr val="000000"/>
                </a:solidFill>
                <a:latin typeface="Palatino Linotype"/>
                <a:cs typeface="Palatino Linotype"/>
              </a:rPr>
              <a:t> au </a:t>
            </a:r>
            <a:r>
              <a:rPr lang="en-US" dirty="0" err="1" smtClean="0">
                <a:solidFill>
                  <a:srgbClr val="000000"/>
                </a:solidFill>
                <a:latin typeface="Palatino Linotype"/>
                <a:cs typeface="Palatino Linotype"/>
              </a:rPr>
              <a:t>sujet</a:t>
            </a:r>
            <a:r>
              <a:rPr lang="en-US" dirty="0" smtClean="0">
                <a:solidFill>
                  <a:srgbClr val="000000"/>
                </a:solidFill>
                <a:latin typeface="Palatino Linotype"/>
                <a:cs typeface="Palatino Linotype"/>
              </a:rPr>
              <a:t> des </a:t>
            </a:r>
            <a:r>
              <a:rPr lang="en-US" dirty="0" err="1" smtClean="0">
                <a:solidFill>
                  <a:srgbClr val="000000"/>
                </a:solidFill>
                <a:latin typeface="Palatino Linotype"/>
                <a:cs typeface="Palatino Linotype"/>
              </a:rPr>
              <a:t>examens</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cette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année</a:t>
            </a:r>
            <a:r>
              <a:rPr lang="en-US" dirty="0" smtClean="0">
                <a:solidFill>
                  <a:srgbClr val="000000"/>
                </a:solidFill>
                <a:latin typeface="Palatino Linotype"/>
                <a:cs typeface="Palatino Linotype"/>
              </a:rPr>
              <a:t>.  Si </a:t>
            </a:r>
            <a:r>
              <a:rPr lang="en-US" dirty="0" err="1" smtClean="0">
                <a:solidFill>
                  <a:srgbClr val="000000"/>
                </a:solidFill>
                <a:latin typeface="Palatino Linotype"/>
                <a:cs typeface="Palatino Linotype"/>
              </a:rPr>
              <a:t>vous</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avez</a:t>
            </a:r>
            <a:r>
              <a:rPr lang="en-US" dirty="0" smtClean="0">
                <a:solidFill>
                  <a:srgbClr val="000000"/>
                </a:solidFill>
                <a:latin typeface="Palatino Linotype"/>
                <a:cs typeface="Palatino Linotype"/>
              </a:rPr>
              <a:t> passé </a:t>
            </a:r>
            <a:r>
              <a:rPr lang="en-US" dirty="0" err="1" smtClean="0">
                <a:solidFill>
                  <a:srgbClr val="000000"/>
                </a:solidFill>
                <a:latin typeface="Palatino Linotype"/>
                <a:cs typeface="Palatino Linotype"/>
              </a:rPr>
              <a:t>l’examen</a:t>
            </a:r>
            <a:r>
              <a:rPr lang="en-US" dirty="0" smtClean="0">
                <a:solidFill>
                  <a:srgbClr val="000000"/>
                </a:solidFill>
                <a:latin typeface="Palatino Linotype"/>
                <a:cs typeface="Palatino Linotype"/>
              </a:rPr>
              <a:t> AP, comment </a:t>
            </a:r>
            <a:r>
              <a:rPr lang="en-US" dirty="0" err="1" smtClean="0">
                <a:solidFill>
                  <a:srgbClr val="000000"/>
                </a:solidFill>
                <a:latin typeface="Palatino Linotype"/>
                <a:cs typeface="Palatino Linotype"/>
              </a:rPr>
              <a:t>est-ce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que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c’est</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allé</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à</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votre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avis</a:t>
            </a:r>
            <a:r>
              <a:rPr lang="en-US" dirty="0" smtClean="0">
                <a:solidFill>
                  <a:srgbClr val="000000"/>
                </a:solidFill>
                <a:latin typeface="Palatino Linotype"/>
                <a:cs typeface="Palatino Linotype"/>
              </a:rPr>
              <a:t>?  Si </a:t>
            </a:r>
            <a:r>
              <a:rPr lang="en-US" dirty="0" err="1" smtClean="0">
                <a:solidFill>
                  <a:srgbClr val="000000"/>
                </a:solidFill>
                <a:latin typeface="Palatino Linotype"/>
                <a:cs typeface="Palatino Linotype"/>
              </a:rPr>
              <a:t>vous</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n’avez</a:t>
            </a:r>
            <a:r>
              <a:rPr lang="en-US" dirty="0" smtClean="0">
                <a:solidFill>
                  <a:srgbClr val="000000"/>
                </a:solidFill>
                <a:latin typeface="Palatino Linotype"/>
                <a:cs typeface="Palatino Linotype"/>
              </a:rPr>
              <a:t> pas passé </a:t>
            </a:r>
            <a:r>
              <a:rPr lang="en-US" dirty="0" err="1" smtClean="0">
                <a:solidFill>
                  <a:srgbClr val="000000"/>
                </a:solidFill>
                <a:latin typeface="Palatino Linotype"/>
                <a:cs typeface="Palatino Linotype"/>
              </a:rPr>
              <a:t>l’AP</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quel</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est</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votre</a:t>
            </a:r>
            <a:r>
              <a:rPr lang="en-US" dirty="0" smtClean="0">
                <a:solidFill>
                  <a:srgbClr val="000000"/>
                </a:solidFill>
                <a:latin typeface="Palatino Linotype"/>
                <a:cs typeface="Palatino Linotype"/>
              </a:rPr>
              <a:t> opinion des </a:t>
            </a:r>
            <a:r>
              <a:rPr lang="en-US" dirty="0" err="1" smtClean="0">
                <a:solidFill>
                  <a:srgbClr val="000000"/>
                </a:solidFill>
                <a:latin typeface="Palatino Linotype"/>
                <a:cs typeface="Palatino Linotype"/>
              </a:rPr>
              <a:t>autres</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examens</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que</a:t>
            </a:r>
            <a:r>
              <a:rPr lang="en-US" dirty="0" smtClean="0">
                <a:solidFill>
                  <a:srgbClr val="000000"/>
                </a:solidFill>
                <a:latin typeface="Palatino Linotype"/>
                <a:cs typeface="Palatino Linotype"/>
              </a:rPr>
              <a:t> nous </a:t>
            </a:r>
            <a:r>
              <a:rPr lang="en-US" dirty="0" err="1" smtClean="0">
                <a:solidFill>
                  <a:srgbClr val="000000"/>
                </a:solidFill>
                <a:latin typeface="Palatino Linotype"/>
                <a:cs typeface="Palatino Linotype"/>
              </a:rPr>
              <a:t>avons</a:t>
            </a:r>
            <a:r>
              <a:rPr lang="en-US" dirty="0" smtClean="0">
                <a:solidFill>
                  <a:srgbClr val="000000"/>
                </a:solidFill>
                <a:latin typeface="Palatino Linotype"/>
                <a:cs typeface="Palatino Linotype"/>
              </a:rPr>
              <a:t> fait?  </a:t>
            </a:r>
            <a:r>
              <a:rPr lang="en-US" dirty="0" err="1" smtClean="0">
                <a:solidFill>
                  <a:srgbClr val="000000"/>
                </a:solidFill>
                <a:latin typeface="Palatino Linotype"/>
                <a:cs typeface="Palatino Linotype"/>
              </a:rPr>
              <a:t>Qu’est-ce</a:t>
            </a:r>
            <a:r>
              <a:rPr lang="en-US" dirty="0" smtClean="0">
                <a:solidFill>
                  <a:srgbClr val="000000"/>
                </a:solidFill>
                <a:latin typeface="Palatino Linotype"/>
                <a:cs typeface="Palatino Linotype"/>
              </a:rPr>
              <a:t> qui </a:t>
            </a:r>
            <a:r>
              <a:rPr lang="en-US" dirty="0" err="1" smtClean="0">
                <a:solidFill>
                  <a:srgbClr val="000000"/>
                </a:solidFill>
                <a:latin typeface="Palatino Linotype"/>
                <a:cs typeface="Palatino Linotype"/>
              </a:rPr>
              <a:t>vous</a:t>
            </a:r>
            <a:r>
              <a:rPr lang="en-US" dirty="0" smtClean="0">
                <a:solidFill>
                  <a:srgbClr val="000000"/>
                </a:solidFill>
                <a:latin typeface="Palatino Linotype"/>
                <a:cs typeface="Palatino Linotype"/>
              </a:rPr>
              <a:t> a </a:t>
            </a:r>
            <a:r>
              <a:rPr lang="en-US" dirty="0" err="1" smtClean="0">
                <a:solidFill>
                  <a:srgbClr val="000000"/>
                </a:solidFill>
                <a:latin typeface="Palatino Linotype"/>
                <a:cs typeface="Palatino Linotype"/>
              </a:rPr>
              <a:t>aidé</a:t>
            </a:r>
            <a:r>
              <a:rPr lang="en-US" dirty="0" smtClean="0">
                <a:solidFill>
                  <a:srgbClr val="000000"/>
                </a:solidFill>
                <a:latin typeface="Palatino Linotype"/>
                <a:cs typeface="Palatino Linotype"/>
              </a:rPr>
              <a:t> le plus </a:t>
            </a:r>
            <a:r>
              <a:rPr lang="en-US" dirty="0" err="1" smtClean="0">
                <a:solidFill>
                  <a:srgbClr val="000000"/>
                </a:solidFill>
                <a:latin typeface="Palatino Linotype"/>
                <a:cs typeface="Palatino Linotype"/>
              </a:rPr>
              <a:t>à</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apprendre</a:t>
            </a:r>
            <a:r>
              <a:rPr lang="en-US" dirty="0" smtClean="0">
                <a:solidFill>
                  <a:srgbClr val="000000"/>
                </a:solidFill>
                <a:latin typeface="Palatino Linotype"/>
                <a:cs typeface="Palatino Linotype"/>
              </a:rPr>
              <a:t> le </a:t>
            </a:r>
            <a:r>
              <a:rPr lang="en-US" dirty="0" err="1" smtClean="0">
                <a:solidFill>
                  <a:srgbClr val="000000"/>
                </a:solidFill>
                <a:latin typeface="Palatino Linotype"/>
                <a:cs typeface="Palatino Linotype"/>
              </a:rPr>
              <a:t>français</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cette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année</a:t>
            </a:r>
            <a:r>
              <a:rPr lang="en-US" dirty="0" smtClean="0">
                <a:solidFill>
                  <a:srgbClr val="000000"/>
                </a:solidFill>
                <a:latin typeface="Palatino Linotype"/>
                <a:cs typeface="Palatino Linotype"/>
              </a:rPr>
              <a:t>?</a:t>
            </a:r>
            <a:endParaRPr lang="en-US" dirty="0">
              <a:solidFill>
                <a:srgbClr val="000000"/>
              </a:solidFill>
              <a:latin typeface="Palatino Linotype"/>
              <a:cs typeface="Palatino Linotype"/>
            </a:endParaRPr>
          </a:p>
        </p:txBody>
      </p:sp>
      <p:sp>
        <p:nvSpPr>
          <p:cNvPr id="4" name="Content Placeholder 3"/>
          <p:cNvSpPr>
            <a:spLocks noGrp="1"/>
          </p:cNvSpPr>
          <p:nvPr>
            <p:ph sz="half" idx="2"/>
          </p:nvPr>
        </p:nvSpPr>
        <p:spPr>
          <a:xfrm>
            <a:off x="4766534" y="1622986"/>
            <a:ext cx="4194454" cy="5098295"/>
          </a:xfrm>
        </p:spPr>
        <p:txBody>
          <a:bodyPr>
            <a:noAutofit/>
          </a:bodyPr>
          <a:lstStyle/>
          <a:p>
            <a:pPr marL="0" indent="0">
              <a:lnSpc>
                <a:spcPct val="160000"/>
              </a:lnSpc>
              <a:spcBef>
                <a:spcPts val="0"/>
              </a:spcBef>
              <a:buNone/>
            </a:pPr>
            <a:r>
              <a:rPr lang="en-US" i="1" dirty="0" smtClean="0">
                <a:solidFill>
                  <a:srgbClr val="0000FF"/>
                </a:solidFill>
                <a:latin typeface="Palatino Linotype"/>
                <a:cs typeface="Palatino Linotype"/>
              </a:rPr>
              <a:t>Write a paragraph about the tests this year.  If you took the AP test, how do you think it went?  If you did not take the AP test, what is your opinion of the other tests we did?  What has helped you learn French the most this year?</a:t>
            </a:r>
            <a:endParaRPr lang="en-US" i="1" dirty="0">
              <a:solidFill>
                <a:srgbClr val="0000FF"/>
              </a:solidFill>
              <a:latin typeface="Palatino Linotype"/>
              <a:cs typeface="Palatino Linotype"/>
            </a:endParaRPr>
          </a:p>
        </p:txBody>
      </p:sp>
    </p:spTree>
    <p:extLst>
      <p:ext uri="{BB962C8B-B14F-4D97-AF65-F5344CB8AC3E}">
        <p14:creationId xmlns:p14="http://schemas.microsoft.com/office/powerpoint/2010/main" val="42079550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588" y="40341"/>
            <a:ext cx="8382000" cy="1411941"/>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a:t>
            </a:r>
            <a:r>
              <a:rPr lang="en-US" sz="2400" b="1" dirty="0">
                <a:latin typeface="Palatino Linotype"/>
                <a:cs typeface="Palatino Linotype"/>
              </a:rPr>
              <a:t>-six</a:t>
            </a:r>
            <a:r>
              <a:rPr lang="en-US" sz="2400" dirty="0">
                <a:latin typeface="Palatino Linotype"/>
                <a:cs typeface="Palatino Linotype"/>
              </a:rPr>
              <a:t>:  21/5 – 25/5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lundi</a:t>
            </a:r>
            <a:r>
              <a:rPr lang="en-US" sz="2400" dirty="0">
                <a:latin typeface="Palatino Linotype"/>
                <a:cs typeface="Palatino Linotype"/>
              </a:rPr>
              <a:t>, le </a:t>
            </a:r>
            <a:r>
              <a:rPr lang="en-US" sz="2400" dirty="0" err="1">
                <a:latin typeface="Palatino Linotype"/>
                <a:cs typeface="Palatino Linotype"/>
              </a:rPr>
              <a:t>vingt</a:t>
            </a:r>
            <a:r>
              <a:rPr lang="en-US" sz="2400" dirty="0">
                <a:latin typeface="Palatino Linotype"/>
                <a:cs typeface="Palatino Linotype"/>
              </a:rPr>
              <a:t>-et-un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30787957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588" y="40341"/>
            <a:ext cx="8411883" cy="1411941"/>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trente-cinq</a:t>
            </a:r>
            <a:r>
              <a:rPr lang="en-US" sz="2400" dirty="0">
                <a:latin typeface="Palatino"/>
                <a:cs typeface="Palatino"/>
              </a:rPr>
              <a:t>:  8/5 – 12/5</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dirty="0" err="1">
                <a:latin typeface="Palatino"/>
                <a:cs typeface="Palatino"/>
              </a:rPr>
              <a:t>vendredi</a:t>
            </a:r>
            <a:r>
              <a:rPr lang="en-US" sz="2400" dirty="0">
                <a:latin typeface="Palatino"/>
                <a:cs typeface="Palatino"/>
              </a:rPr>
              <a:t>, le </a:t>
            </a:r>
            <a:r>
              <a:rPr lang="en-US" sz="2400" dirty="0" err="1">
                <a:latin typeface="Palatino"/>
                <a:cs typeface="Palatino"/>
              </a:rPr>
              <a:t>douze</a:t>
            </a:r>
            <a:r>
              <a:rPr lang="en-US" sz="2400" dirty="0">
                <a:latin typeface="Palatino"/>
                <a:cs typeface="Palatino"/>
              </a:rPr>
              <a:t> </a:t>
            </a:r>
            <a:r>
              <a:rPr lang="en-US" sz="2400" dirty="0" err="1">
                <a:latin typeface="Palatino"/>
                <a:cs typeface="Palatino"/>
              </a:rPr>
              <a:t>mai</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1"/>
          </p:nvPr>
        </p:nvSpPr>
        <p:spPr>
          <a:xfrm>
            <a:off x="211683" y="1617649"/>
            <a:ext cx="4324406" cy="4962503"/>
          </a:xfrm>
        </p:spPr>
        <p:txBody>
          <a:bodyPr>
            <a:noAutofit/>
          </a:bodyPr>
          <a:lstStyle/>
          <a:p>
            <a:pPr marL="0" indent="0">
              <a:spcBef>
                <a:spcPts val="1800"/>
              </a:spcBef>
              <a:buNone/>
            </a:pPr>
            <a:r>
              <a:rPr lang="en-US" sz="2000" i="1" dirty="0" smtClean="0">
                <a:solidFill>
                  <a:srgbClr val="0000FF"/>
                </a:solidFill>
                <a:latin typeface="Palatino Linotype"/>
                <a:cs typeface="Palatino Linotype"/>
              </a:rPr>
              <a:t>I wish </a:t>
            </a:r>
            <a:r>
              <a:rPr lang="en-US" sz="2000" dirty="0" smtClean="0">
                <a:solidFill>
                  <a:schemeClr val="tx1"/>
                </a:solidFill>
                <a:latin typeface="Palatino Linotype"/>
                <a:cs typeface="Palatino Linotype"/>
              </a:rPr>
              <a:t>+ </a:t>
            </a:r>
            <a:r>
              <a:rPr lang="en-US" sz="2000" i="1" dirty="0" smtClean="0">
                <a:solidFill>
                  <a:schemeClr val="tx1"/>
                </a:solidFill>
                <a:latin typeface="Palatino Linotype"/>
                <a:cs typeface="Palatino Linotype"/>
              </a:rPr>
              <a:t>subject</a:t>
            </a:r>
            <a:r>
              <a:rPr lang="en-US" sz="2000" dirty="0" smtClean="0">
                <a:solidFill>
                  <a:schemeClr val="tx1"/>
                </a:solidFill>
                <a:latin typeface="Palatino Linotype"/>
                <a:cs typeface="Palatino Linotype"/>
              </a:rPr>
              <a:t> + </a:t>
            </a:r>
            <a:r>
              <a:rPr lang="en-US" sz="2000" i="1" dirty="0" smtClean="0">
                <a:solidFill>
                  <a:schemeClr val="tx1"/>
                </a:solidFill>
                <a:latin typeface="Palatino Linotype"/>
                <a:cs typeface="Palatino Linotype"/>
              </a:rPr>
              <a:t>present/future </a:t>
            </a:r>
            <a:r>
              <a:rPr lang="en-US" sz="2000"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J’aimerais</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voudrais</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bien</a:t>
            </a:r>
            <a:r>
              <a:rPr lang="en-US" sz="2000" b="1" dirty="0" smtClean="0">
                <a:solidFill>
                  <a:schemeClr val="tx1"/>
                </a:solidFill>
                <a:latin typeface="Palatino Linotype"/>
                <a:cs typeface="Palatino Linotype"/>
              </a:rPr>
              <a:t> </a:t>
            </a:r>
            <a:r>
              <a:rPr lang="en-US" sz="2000"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que</a:t>
            </a:r>
            <a:r>
              <a:rPr lang="en-US" sz="2000" dirty="0" smtClean="0">
                <a:solidFill>
                  <a:schemeClr val="tx1"/>
                </a:solidFill>
                <a:latin typeface="Palatino Linotype"/>
                <a:cs typeface="Palatino Linotype"/>
              </a:rPr>
              <a:t> + </a:t>
            </a:r>
            <a:r>
              <a:rPr lang="en-US" sz="2000" i="1" dirty="0" smtClean="0">
                <a:solidFill>
                  <a:schemeClr val="tx1"/>
                </a:solidFill>
                <a:latin typeface="Palatino Linotype"/>
                <a:cs typeface="Palatino Linotype"/>
              </a:rPr>
              <a:t>subject</a:t>
            </a:r>
            <a:r>
              <a:rPr lang="en-US" sz="2000" dirty="0" smtClean="0">
                <a:solidFill>
                  <a:schemeClr val="tx1"/>
                </a:solidFill>
                <a:latin typeface="Palatino Linotype"/>
                <a:cs typeface="Palatino Linotype"/>
              </a:rPr>
              <a:t> + </a:t>
            </a:r>
            <a:r>
              <a:rPr lang="en-US" sz="2000" i="1" dirty="0" smtClean="0">
                <a:solidFill>
                  <a:schemeClr val="tx1"/>
                </a:solidFill>
                <a:latin typeface="Palatino Linotype"/>
                <a:cs typeface="Palatino Linotype"/>
              </a:rPr>
              <a:t>subjunctive</a:t>
            </a:r>
            <a:r>
              <a:rPr lang="en-US" sz="2000" dirty="0" smtClean="0">
                <a:solidFill>
                  <a:schemeClr val="tx1"/>
                </a:solidFill>
                <a:latin typeface="Palatino Linotype"/>
                <a:cs typeface="Palatino Linotype"/>
              </a:rPr>
              <a:t> | (</a:t>
            </a:r>
            <a:r>
              <a:rPr lang="en-US" sz="2000" i="1" dirty="0" smtClean="0">
                <a:solidFill>
                  <a:schemeClr val="tx1"/>
                </a:solidFill>
                <a:latin typeface="Palatino Linotype"/>
                <a:cs typeface="Palatino Linotype"/>
              </a:rPr>
              <a:t>infinitive</a:t>
            </a:r>
            <a:r>
              <a:rPr lang="en-US" sz="2000" dirty="0" smtClean="0">
                <a:solidFill>
                  <a:schemeClr val="tx1"/>
                </a:solidFill>
                <a:latin typeface="Palatino Linotype"/>
                <a:cs typeface="Palatino Linotype"/>
              </a:rPr>
              <a:t>)</a:t>
            </a:r>
          </a:p>
          <a:p>
            <a:pPr>
              <a:spcBef>
                <a:spcPts val="1800"/>
              </a:spcBef>
            </a:pPr>
            <a:r>
              <a:rPr lang="en-US" sz="2000" b="1" dirty="0" err="1" smtClean="0">
                <a:solidFill>
                  <a:schemeClr val="tx1"/>
                </a:solidFill>
                <a:latin typeface="Palatino Linotype"/>
                <a:cs typeface="Palatino Linotype"/>
              </a:rPr>
              <a:t>J’aimerais</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bien</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que</a:t>
            </a:r>
            <a:r>
              <a:rPr lang="en-US" sz="2000" b="1"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tu</a:t>
            </a:r>
            <a:r>
              <a:rPr lang="en-US" sz="2000"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sois</a:t>
            </a:r>
            <a:r>
              <a:rPr lang="en-US" sz="2000"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là</a:t>
            </a:r>
            <a:r>
              <a:rPr lang="en-US" sz="2000" dirty="0" smtClean="0">
                <a:solidFill>
                  <a:schemeClr val="tx1"/>
                </a:solidFill>
                <a:latin typeface="Palatino Linotype"/>
                <a:cs typeface="Palatino Linotype"/>
              </a:rPr>
              <a:t>.	</a:t>
            </a:r>
            <a:r>
              <a:rPr lang="en-US" sz="2000" b="1" i="1" dirty="0" smtClean="0">
                <a:solidFill>
                  <a:srgbClr val="0000FF"/>
                </a:solidFill>
                <a:latin typeface="Palatino Linotype"/>
                <a:cs typeface="Palatino Linotype"/>
              </a:rPr>
              <a:t>I wish </a:t>
            </a:r>
            <a:r>
              <a:rPr lang="en-US" sz="2000" i="1" dirty="0" smtClean="0">
                <a:solidFill>
                  <a:srgbClr val="0000FF"/>
                </a:solidFill>
                <a:latin typeface="Palatino Linotype"/>
                <a:cs typeface="Palatino Linotype"/>
              </a:rPr>
              <a:t>you were here.</a:t>
            </a:r>
          </a:p>
          <a:p>
            <a:pPr>
              <a:spcBef>
                <a:spcPts val="1800"/>
              </a:spcBef>
            </a:pPr>
            <a:r>
              <a:rPr lang="en-US" sz="2000" b="1" dirty="0" err="1" smtClean="0">
                <a:solidFill>
                  <a:schemeClr val="tx1"/>
                </a:solidFill>
                <a:latin typeface="Palatino Linotype"/>
                <a:cs typeface="Palatino Linotype"/>
              </a:rPr>
              <a:t>J’aimerais</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bien</a:t>
            </a:r>
            <a:r>
              <a:rPr lang="en-US" sz="2000" b="1"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pouvoir</a:t>
            </a:r>
            <a:r>
              <a:rPr lang="en-US" sz="2000"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acheter</a:t>
            </a:r>
            <a:r>
              <a:rPr lang="en-US" sz="2000"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cette</a:t>
            </a:r>
            <a:r>
              <a:rPr lang="en-US" sz="2000"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voiture</a:t>
            </a:r>
            <a:r>
              <a:rPr lang="en-US" sz="2000" dirty="0" smtClean="0">
                <a:solidFill>
                  <a:schemeClr val="tx1"/>
                </a:solidFill>
                <a:latin typeface="Palatino Linotype"/>
                <a:cs typeface="Palatino Linotype"/>
              </a:rPr>
              <a:t>.				</a:t>
            </a:r>
            <a:r>
              <a:rPr lang="en-US" sz="2000" b="1" i="1" dirty="0" smtClean="0">
                <a:solidFill>
                  <a:srgbClr val="0000FF"/>
                </a:solidFill>
                <a:latin typeface="Palatino Linotype"/>
                <a:cs typeface="Palatino Linotype"/>
              </a:rPr>
              <a:t>I wish </a:t>
            </a:r>
            <a:r>
              <a:rPr lang="en-US" sz="2000" i="1" dirty="0" smtClean="0">
                <a:solidFill>
                  <a:srgbClr val="0000FF"/>
                </a:solidFill>
                <a:latin typeface="Palatino Linotype"/>
                <a:cs typeface="Palatino Linotype"/>
              </a:rPr>
              <a:t>I could buy this car.</a:t>
            </a:r>
          </a:p>
          <a:p>
            <a:pPr>
              <a:spcBef>
                <a:spcPts val="1800"/>
              </a:spcBef>
            </a:pPr>
            <a:r>
              <a:rPr lang="en-US" sz="2000" b="1" dirty="0" err="1" smtClean="0">
                <a:solidFill>
                  <a:schemeClr val="tx1"/>
                </a:solidFill>
                <a:latin typeface="Palatino Linotype"/>
                <a:cs typeface="Palatino Linotype"/>
              </a:rPr>
              <a:t>J’aimerais</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bien</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que</a:t>
            </a:r>
            <a:r>
              <a:rPr lang="en-US" sz="2000" b="1"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tu</a:t>
            </a:r>
            <a:r>
              <a:rPr lang="en-US" sz="2000"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viennes</a:t>
            </a:r>
            <a:r>
              <a:rPr lang="en-US" sz="2000" dirty="0" smtClean="0">
                <a:solidFill>
                  <a:schemeClr val="tx1"/>
                </a:solidFill>
                <a:latin typeface="Palatino Linotype"/>
                <a:cs typeface="Palatino Linotype"/>
              </a:rPr>
              <a:t> la </a:t>
            </a:r>
            <a:r>
              <a:rPr lang="en-US" sz="2000" dirty="0" err="1" smtClean="0">
                <a:solidFill>
                  <a:schemeClr val="tx1"/>
                </a:solidFill>
                <a:latin typeface="Palatino Linotype"/>
                <a:cs typeface="Palatino Linotype"/>
              </a:rPr>
              <a:t>semaine</a:t>
            </a:r>
            <a:r>
              <a:rPr lang="en-US" sz="2000"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prochaine</a:t>
            </a:r>
            <a:r>
              <a:rPr lang="en-US" sz="2000" dirty="0" smtClean="0">
                <a:solidFill>
                  <a:schemeClr val="tx1"/>
                </a:solidFill>
                <a:latin typeface="Palatino Linotype"/>
                <a:cs typeface="Palatino Linotype"/>
              </a:rPr>
              <a:t>.     </a:t>
            </a:r>
            <a:r>
              <a:rPr lang="en-US" sz="2000" b="1" i="1" dirty="0" smtClean="0">
                <a:solidFill>
                  <a:srgbClr val="0000FF"/>
                </a:solidFill>
                <a:latin typeface="Palatino Linotype"/>
                <a:cs typeface="Palatino Linotype"/>
              </a:rPr>
              <a:t>I wish </a:t>
            </a:r>
            <a:r>
              <a:rPr lang="en-US" sz="2000" i="1" dirty="0" smtClean="0">
                <a:solidFill>
                  <a:srgbClr val="0000FF"/>
                </a:solidFill>
                <a:latin typeface="Palatino Linotype"/>
                <a:cs typeface="Palatino Linotype"/>
              </a:rPr>
              <a:t>you would come next week.</a:t>
            </a:r>
          </a:p>
          <a:p>
            <a:pPr>
              <a:spcBef>
                <a:spcPts val="1800"/>
              </a:spcBef>
            </a:pPr>
            <a:r>
              <a:rPr lang="en-US" sz="2000" b="1" dirty="0" err="1" smtClean="0">
                <a:solidFill>
                  <a:schemeClr val="tx1"/>
                </a:solidFill>
                <a:latin typeface="Palatino Linotype"/>
                <a:cs typeface="Palatino Linotype"/>
              </a:rPr>
              <a:t>J’aimerais</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bien</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que</a:t>
            </a:r>
            <a:r>
              <a:rPr lang="en-US" sz="2000" b="1"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tu</a:t>
            </a:r>
            <a:r>
              <a:rPr lang="en-US" sz="2000"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restes</a:t>
            </a:r>
            <a:r>
              <a:rPr lang="en-US" sz="2000" dirty="0" smtClean="0">
                <a:solidFill>
                  <a:schemeClr val="tx1"/>
                </a:solidFill>
                <a:latin typeface="Palatino Linotype"/>
                <a:cs typeface="Palatino Linotype"/>
              </a:rPr>
              <a:t>.		</a:t>
            </a:r>
            <a:r>
              <a:rPr lang="en-US" sz="2000" b="1" i="1" dirty="0" smtClean="0">
                <a:solidFill>
                  <a:srgbClr val="0000FF"/>
                </a:solidFill>
                <a:latin typeface="Palatino Linotype"/>
                <a:cs typeface="Palatino Linotype"/>
              </a:rPr>
              <a:t>I wish </a:t>
            </a:r>
            <a:r>
              <a:rPr lang="en-US" sz="2000" i="1" dirty="0" smtClean="0">
                <a:solidFill>
                  <a:srgbClr val="0000FF"/>
                </a:solidFill>
                <a:latin typeface="Palatino Linotype"/>
                <a:cs typeface="Palatino Linotype"/>
              </a:rPr>
              <a:t>you would stay.</a:t>
            </a:r>
          </a:p>
        </p:txBody>
      </p:sp>
      <p:sp>
        <p:nvSpPr>
          <p:cNvPr id="4" name="Content Placeholder 3"/>
          <p:cNvSpPr>
            <a:spLocks noGrp="1"/>
          </p:cNvSpPr>
          <p:nvPr>
            <p:ph sz="half" idx="2"/>
          </p:nvPr>
        </p:nvSpPr>
        <p:spPr>
          <a:xfrm>
            <a:off x="4536089" y="1617649"/>
            <a:ext cx="4354646" cy="4962503"/>
          </a:xfrm>
        </p:spPr>
        <p:txBody>
          <a:bodyPr>
            <a:noAutofit/>
          </a:bodyPr>
          <a:lstStyle/>
          <a:p>
            <a:pPr>
              <a:spcBef>
                <a:spcPts val="1200"/>
              </a:spcBef>
            </a:pPr>
            <a:r>
              <a:rPr lang="en-US" sz="2000" i="1" dirty="0" smtClean="0">
                <a:solidFill>
                  <a:srgbClr val="0000FF"/>
                </a:solidFill>
                <a:latin typeface="Palatino Linotype"/>
                <a:cs typeface="Palatino Linotype"/>
              </a:rPr>
              <a:t>I wish </a:t>
            </a:r>
            <a:r>
              <a:rPr lang="en-US" sz="2000" dirty="0" smtClean="0">
                <a:solidFill>
                  <a:schemeClr val="tx1"/>
                </a:solidFill>
                <a:latin typeface="Palatino Linotype"/>
                <a:cs typeface="Palatino Linotype"/>
              </a:rPr>
              <a:t>+ </a:t>
            </a:r>
            <a:r>
              <a:rPr lang="en-US" sz="2000" i="1" dirty="0" smtClean="0">
                <a:solidFill>
                  <a:schemeClr val="tx1"/>
                </a:solidFill>
                <a:latin typeface="Palatino Linotype"/>
                <a:cs typeface="Palatino Linotype"/>
              </a:rPr>
              <a:t>subject</a:t>
            </a:r>
            <a:r>
              <a:rPr lang="en-US" sz="2000" dirty="0" smtClean="0">
                <a:solidFill>
                  <a:schemeClr val="tx1"/>
                </a:solidFill>
                <a:latin typeface="Palatino Linotype"/>
                <a:cs typeface="Palatino Linotype"/>
              </a:rPr>
              <a:t> + </a:t>
            </a:r>
            <a:r>
              <a:rPr lang="en-US" sz="2000" i="1" dirty="0" smtClean="0">
                <a:solidFill>
                  <a:schemeClr val="tx1"/>
                </a:solidFill>
                <a:latin typeface="Palatino Linotype"/>
                <a:cs typeface="Palatino Linotype"/>
              </a:rPr>
              <a:t>past perfect </a:t>
            </a:r>
            <a:r>
              <a:rPr lang="en-US" sz="2000"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J’aurais</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bien</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aimé</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voulu</a:t>
            </a:r>
            <a:r>
              <a:rPr lang="en-US" sz="2000" b="1" dirty="0" smtClean="0">
                <a:solidFill>
                  <a:schemeClr val="tx1"/>
                </a:solidFill>
                <a:latin typeface="Palatino Linotype"/>
                <a:cs typeface="Palatino Linotype"/>
              </a:rPr>
              <a:t> </a:t>
            </a:r>
            <a:r>
              <a:rPr lang="en-US" sz="2000"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que</a:t>
            </a:r>
            <a:r>
              <a:rPr lang="en-US" sz="2000" dirty="0" smtClean="0">
                <a:solidFill>
                  <a:schemeClr val="tx1"/>
                </a:solidFill>
                <a:latin typeface="Palatino Linotype"/>
                <a:cs typeface="Palatino Linotype"/>
              </a:rPr>
              <a:t> + </a:t>
            </a:r>
            <a:r>
              <a:rPr lang="en-US" sz="2000" i="1" dirty="0" smtClean="0">
                <a:solidFill>
                  <a:schemeClr val="tx1"/>
                </a:solidFill>
                <a:latin typeface="Palatino Linotype"/>
                <a:cs typeface="Palatino Linotype"/>
              </a:rPr>
              <a:t>subject</a:t>
            </a:r>
            <a:r>
              <a:rPr lang="en-US" sz="2000" dirty="0" smtClean="0">
                <a:solidFill>
                  <a:schemeClr val="tx1"/>
                </a:solidFill>
                <a:latin typeface="Palatino Linotype"/>
                <a:cs typeface="Palatino Linotype"/>
              </a:rPr>
              <a:t> + </a:t>
            </a:r>
            <a:r>
              <a:rPr lang="en-US" sz="2000" i="1" dirty="0" smtClean="0">
                <a:solidFill>
                  <a:schemeClr val="tx1"/>
                </a:solidFill>
                <a:latin typeface="Palatino Linotype"/>
                <a:cs typeface="Palatino Linotype"/>
              </a:rPr>
              <a:t>subjunctive</a:t>
            </a:r>
            <a:r>
              <a:rPr lang="en-US" sz="2000" dirty="0" smtClean="0">
                <a:solidFill>
                  <a:schemeClr val="tx1"/>
                </a:solidFill>
                <a:latin typeface="Palatino Linotype"/>
                <a:cs typeface="Palatino Linotype"/>
              </a:rPr>
              <a:t> | (</a:t>
            </a:r>
            <a:r>
              <a:rPr lang="en-US" sz="2000" i="1" dirty="0" smtClean="0">
                <a:solidFill>
                  <a:schemeClr val="tx1"/>
                </a:solidFill>
                <a:latin typeface="Palatino Linotype"/>
                <a:cs typeface="Palatino Linotype"/>
              </a:rPr>
              <a:t>infinitive</a:t>
            </a:r>
            <a:r>
              <a:rPr lang="en-US" sz="2000" dirty="0" smtClean="0">
                <a:solidFill>
                  <a:schemeClr val="tx1"/>
                </a:solidFill>
                <a:latin typeface="Palatino Linotype"/>
                <a:cs typeface="Palatino Linotype"/>
              </a:rPr>
              <a:t>)</a:t>
            </a:r>
          </a:p>
          <a:p>
            <a:pPr>
              <a:spcBef>
                <a:spcPts val="1200"/>
              </a:spcBef>
            </a:pPr>
            <a:r>
              <a:rPr lang="en-US" sz="2000" b="1" dirty="0" err="1" smtClean="0">
                <a:solidFill>
                  <a:schemeClr val="tx1"/>
                </a:solidFill>
                <a:latin typeface="Palatino Linotype"/>
                <a:cs typeface="Palatino Linotype"/>
              </a:rPr>
              <a:t>J’aurais</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bien</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voulu</a:t>
            </a:r>
            <a:r>
              <a:rPr lang="en-US" sz="2000" b="1"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te</a:t>
            </a:r>
            <a:r>
              <a:rPr lang="en-US" sz="2000"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rencontrer</a:t>
            </a:r>
            <a:r>
              <a:rPr lang="en-US" sz="2000"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il</a:t>
            </a:r>
            <a:r>
              <a:rPr lang="en-US" sz="2000" dirty="0" smtClean="0">
                <a:solidFill>
                  <a:schemeClr val="tx1"/>
                </a:solidFill>
                <a:latin typeface="Palatino Linotype"/>
                <a:cs typeface="Palatino Linotype"/>
              </a:rPr>
              <a:t> y a dix ans.		</a:t>
            </a:r>
            <a:r>
              <a:rPr lang="en-US" sz="2000" b="1" i="1" dirty="0" smtClean="0">
                <a:solidFill>
                  <a:srgbClr val="0000FF"/>
                </a:solidFill>
                <a:latin typeface="Palatino Linotype"/>
                <a:cs typeface="Palatino Linotype"/>
              </a:rPr>
              <a:t>I wish I had </a:t>
            </a:r>
            <a:r>
              <a:rPr lang="en-US" sz="2000" i="1" dirty="0" smtClean="0">
                <a:solidFill>
                  <a:srgbClr val="0000FF"/>
                </a:solidFill>
                <a:latin typeface="Palatino Linotype"/>
                <a:cs typeface="Palatino Linotype"/>
              </a:rPr>
              <a:t>met you ten years ago.</a:t>
            </a:r>
          </a:p>
          <a:p>
            <a:pPr>
              <a:spcBef>
                <a:spcPts val="1200"/>
              </a:spcBef>
            </a:pPr>
            <a:r>
              <a:rPr lang="en-US" sz="2000" b="1" dirty="0" err="1" smtClean="0">
                <a:solidFill>
                  <a:schemeClr val="tx1"/>
                </a:solidFill>
                <a:latin typeface="Palatino Linotype"/>
                <a:cs typeface="Palatino Linotype"/>
              </a:rPr>
              <a:t>J’aurais</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bien</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voulu</a:t>
            </a:r>
            <a:r>
              <a:rPr lang="en-US" sz="2000" b="1"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qu’il</a:t>
            </a:r>
            <a:r>
              <a:rPr lang="en-US" sz="2000"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vienne</a:t>
            </a:r>
            <a:r>
              <a:rPr lang="en-US" sz="2000"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à</a:t>
            </a:r>
            <a:r>
              <a:rPr lang="en-US" sz="2000" dirty="0" smtClean="0">
                <a:solidFill>
                  <a:schemeClr val="tx1"/>
                </a:solidFill>
                <a:latin typeface="Palatino Linotype"/>
                <a:cs typeface="Palatino Linotype"/>
              </a:rPr>
              <a:t> la soirée.	</a:t>
            </a:r>
            <a:r>
              <a:rPr lang="en-US" sz="2000" b="1" i="1" dirty="0" smtClean="0">
                <a:solidFill>
                  <a:srgbClr val="0000FF"/>
                </a:solidFill>
                <a:latin typeface="Palatino Linotype"/>
                <a:cs typeface="Palatino Linotype"/>
              </a:rPr>
              <a:t>I wish he had </a:t>
            </a:r>
            <a:r>
              <a:rPr lang="en-US" sz="2000" i="1" dirty="0" smtClean="0">
                <a:solidFill>
                  <a:srgbClr val="0000FF"/>
                </a:solidFill>
                <a:latin typeface="Palatino Linotype"/>
                <a:cs typeface="Palatino Linotype"/>
              </a:rPr>
              <a:t>come to the party.</a:t>
            </a:r>
          </a:p>
          <a:p>
            <a:pPr>
              <a:spcBef>
                <a:spcPts val="1200"/>
              </a:spcBef>
            </a:pPr>
            <a:r>
              <a:rPr lang="en-US" sz="2000" b="1" dirty="0" smtClean="0">
                <a:solidFill>
                  <a:schemeClr val="tx1"/>
                </a:solidFill>
                <a:latin typeface="Palatino Linotype"/>
                <a:cs typeface="Palatino Linotype"/>
              </a:rPr>
              <a:t>Elle </a:t>
            </a:r>
            <a:r>
              <a:rPr lang="en-US" sz="2000" b="1" dirty="0" err="1" smtClean="0">
                <a:solidFill>
                  <a:schemeClr val="tx1"/>
                </a:solidFill>
                <a:latin typeface="Palatino Linotype"/>
                <a:cs typeface="Palatino Linotype"/>
              </a:rPr>
              <a:t>aurait</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bien</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voulu</a:t>
            </a:r>
            <a:r>
              <a:rPr lang="en-US" sz="2000" b="1" dirty="0" smtClean="0">
                <a:solidFill>
                  <a:schemeClr val="tx1"/>
                </a:solidFill>
                <a:latin typeface="Palatino Linotype"/>
                <a:cs typeface="Palatino Linotype"/>
              </a:rPr>
              <a:t> </a:t>
            </a:r>
            <a:r>
              <a:rPr lang="en-US" sz="2000" dirty="0" err="1" smtClean="0">
                <a:solidFill>
                  <a:schemeClr val="tx1"/>
                </a:solidFill>
                <a:latin typeface="Palatino Linotype"/>
                <a:cs typeface="Palatino Linotype"/>
              </a:rPr>
              <a:t>avoir</a:t>
            </a:r>
            <a:r>
              <a:rPr lang="en-US" sz="2000" dirty="0" smtClean="0">
                <a:solidFill>
                  <a:schemeClr val="tx1"/>
                </a:solidFill>
                <a:latin typeface="Palatino Linotype"/>
                <a:cs typeface="Palatino Linotype"/>
              </a:rPr>
              <a:t> un enfant.	</a:t>
            </a:r>
            <a:r>
              <a:rPr lang="en-US" sz="2000" b="1" i="1" dirty="0" smtClean="0">
                <a:solidFill>
                  <a:srgbClr val="0000FF"/>
                </a:solidFill>
                <a:latin typeface="Palatino Linotype"/>
                <a:cs typeface="Palatino Linotype"/>
              </a:rPr>
              <a:t>She wishes she had </a:t>
            </a:r>
            <a:r>
              <a:rPr lang="en-US" sz="2000" i="1" dirty="0" smtClean="0">
                <a:solidFill>
                  <a:srgbClr val="0000FF"/>
                </a:solidFill>
                <a:latin typeface="Palatino Linotype"/>
                <a:cs typeface="Palatino Linotype"/>
              </a:rPr>
              <a:t>had a child.</a:t>
            </a:r>
          </a:p>
          <a:p>
            <a:pPr>
              <a:spcBef>
                <a:spcPts val="1200"/>
              </a:spcBef>
            </a:pPr>
            <a:r>
              <a:rPr lang="en-US" sz="2000" b="1" dirty="0" err="1" smtClean="0">
                <a:solidFill>
                  <a:schemeClr val="tx1"/>
                </a:solidFill>
                <a:latin typeface="Palatino Linotype"/>
                <a:cs typeface="Palatino Linotype"/>
              </a:rPr>
              <a:t>Ils</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auraient</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bien</a:t>
            </a:r>
            <a:r>
              <a:rPr lang="en-US" sz="2000" b="1" dirty="0" smtClean="0">
                <a:solidFill>
                  <a:schemeClr val="tx1"/>
                </a:solidFill>
                <a:latin typeface="Palatino Linotype"/>
                <a:cs typeface="Palatino Linotype"/>
              </a:rPr>
              <a:t> </a:t>
            </a:r>
            <a:r>
              <a:rPr lang="en-US" sz="2000" b="1" dirty="0" err="1" smtClean="0">
                <a:solidFill>
                  <a:schemeClr val="tx1"/>
                </a:solidFill>
                <a:latin typeface="Palatino Linotype"/>
                <a:cs typeface="Palatino Linotype"/>
              </a:rPr>
              <a:t>voulu</a:t>
            </a:r>
            <a:r>
              <a:rPr lang="en-US" sz="2000" b="1" dirty="0" smtClean="0">
                <a:solidFill>
                  <a:schemeClr val="tx1"/>
                </a:solidFill>
                <a:latin typeface="Palatino Linotype"/>
                <a:cs typeface="Palatino Linotype"/>
              </a:rPr>
              <a:t> </a:t>
            </a:r>
            <a:r>
              <a:rPr lang="en-US" sz="2000" dirty="0" smtClean="0">
                <a:solidFill>
                  <a:schemeClr val="tx1"/>
                </a:solidFill>
                <a:latin typeface="Palatino Linotype"/>
                <a:cs typeface="Palatino Linotype"/>
              </a:rPr>
              <a:t>la </a:t>
            </a:r>
            <a:r>
              <a:rPr lang="en-US" sz="2000" dirty="0" err="1" smtClean="0">
                <a:solidFill>
                  <a:schemeClr val="tx1"/>
                </a:solidFill>
                <a:latin typeface="Palatino Linotype"/>
                <a:cs typeface="Palatino Linotype"/>
              </a:rPr>
              <a:t>tuer</a:t>
            </a:r>
            <a:r>
              <a:rPr lang="en-US" sz="2000" dirty="0" smtClean="0">
                <a:solidFill>
                  <a:schemeClr val="tx1"/>
                </a:solidFill>
                <a:latin typeface="Palatino Linotype"/>
                <a:cs typeface="Palatino Linotype"/>
              </a:rPr>
              <a:t>.	</a:t>
            </a:r>
            <a:r>
              <a:rPr lang="en-US" sz="2000" b="1" i="1" dirty="0" smtClean="0">
                <a:solidFill>
                  <a:srgbClr val="0000FF"/>
                </a:solidFill>
                <a:latin typeface="Palatino Linotype"/>
                <a:cs typeface="Palatino Linotype"/>
              </a:rPr>
              <a:t>They wish they had </a:t>
            </a:r>
            <a:r>
              <a:rPr lang="en-US" sz="2000" i="1" dirty="0" smtClean="0">
                <a:solidFill>
                  <a:srgbClr val="0000FF"/>
                </a:solidFill>
                <a:latin typeface="Palatino Linotype"/>
                <a:cs typeface="Palatino Linotype"/>
              </a:rPr>
              <a:t>killed her.</a:t>
            </a:r>
          </a:p>
        </p:txBody>
      </p:sp>
    </p:spTree>
    <p:extLst>
      <p:ext uri="{BB962C8B-B14F-4D97-AF65-F5344CB8AC3E}">
        <p14:creationId xmlns:p14="http://schemas.microsoft.com/office/powerpoint/2010/main" val="316076366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anim calcmode="lin" valueType="num">
                                      <p:cBhvr additive="base">
                                        <p:cTn id="4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2" end="2"/>
                                            </p:txEl>
                                          </p:spTgt>
                                        </p:tgtEl>
                                        <p:attrNameLst>
                                          <p:attrName>style.visibility</p:attrName>
                                        </p:attrNameLst>
                                      </p:cBhvr>
                                      <p:to>
                                        <p:strVal val="visible"/>
                                      </p:to>
                                    </p:set>
                                    <p:anim calcmode="lin" valueType="num">
                                      <p:cBhvr additive="base">
                                        <p:cTn id="4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 calcmode="lin" valueType="num">
                                      <p:cBhvr additive="base">
                                        <p:cTn id="5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 calcmode="lin" valueType="num">
                                      <p:cBhvr additive="base">
                                        <p:cTn id="6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824" y="40341"/>
            <a:ext cx="8516470" cy="1411941"/>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trente-cinq</a:t>
            </a:r>
            <a:r>
              <a:rPr lang="en-US" sz="2400" dirty="0">
                <a:latin typeface="Palatino"/>
                <a:cs typeface="Palatino"/>
              </a:rPr>
              <a:t>:  8/5 – 12/5</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dirty="0" err="1">
                <a:latin typeface="Palatino"/>
                <a:cs typeface="Palatino"/>
              </a:rPr>
              <a:t>vendredi</a:t>
            </a:r>
            <a:r>
              <a:rPr lang="en-US" sz="2400" dirty="0">
                <a:latin typeface="Palatino"/>
                <a:cs typeface="Palatino"/>
              </a:rPr>
              <a:t>, le </a:t>
            </a:r>
            <a:r>
              <a:rPr lang="en-US" sz="2400" dirty="0" err="1">
                <a:latin typeface="Palatino"/>
                <a:cs typeface="Palatino"/>
              </a:rPr>
              <a:t>douze</a:t>
            </a:r>
            <a:r>
              <a:rPr lang="en-US" sz="2400" dirty="0">
                <a:latin typeface="Palatino"/>
                <a:cs typeface="Palatino"/>
              </a:rPr>
              <a:t> </a:t>
            </a:r>
            <a:r>
              <a:rPr lang="en-US" sz="2400" dirty="0" err="1">
                <a:latin typeface="Palatino"/>
                <a:cs typeface="Palatino"/>
              </a:rPr>
              <a:t>mai</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33400392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a:t>
            </a:r>
            <a:r>
              <a:rPr lang="en-US" sz="2400" b="1" dirty="0">
                <a:latin typeface="Palatino"/>
                <a:cs typeface="Palatino"/>
              </a:rPr>
              <a:t>-six</a:t>
            </a:r>
            <a:r>
              <a:rPr lang="en-US" sz="2400" dirty="0">
                <a:latin typeface="Palatino"/>
                <a:cs typeface="Palatino"/>
              </a:rPr>
              <a:t>:  15/5 – 19/5</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dirty="0" err="1">
                <a:latin typeface="Palatino"/>
                <a:cs typeface="Palatino"/>
              </a:rPr>
              <a:t>mardi</a:t>
            </a:r>
            <a:r>
              <a:rPr lang="en-US" sz="2400" dirty="0">
                <a:latin typeface="Palatino"/>
                <a:cs typeface="Palatino"/>
              </a:rPr>
              <a:t>, le seize </a:t>
            </a:r>
            <a:r>
              <a:rPr lang="en-US" sz="2400" dirty="0" err="1">
                <a:latin typeface="Palatino"/>
                <a:cs typeface="Palatino"/>
              </a:rPr>
              <a:t>mai</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1"/>
          </p:nvPr>
        </p:nvSpPr>
        <p:spPr>
          <a:xfrm>
            <a:off x="241925" y="1617649"/>
            <a:ext cx="4294164" cy="5019247"/>
          </a:xfrm>
        </p:spPr>
        <p:txBody>
          <a:bodyPr>
            <a:noAutofit/>
          </a:bodyPr>
          <a:lstStyle/>
          <a:p>
            <a:pPr marL="0" indent="0" algn="ctr">
              <a:buNone/>
            </a:pPr>
            <a:r>
              <a:rPr lang="en-US" sz="2200" i="1" dirty="0" smtClean="0">
                <a:solidFill>
                  <a:srgbClr val="0000FF"/>
                </a:solidFill>
                <a:latin typeface="Palatino Linotype"/>
                <a:cs typeface="Palatino Linotype"/>
              </a:rPr>
              <a:t>To mean something  </a:t>
            </a:r>
            <a:r>
              <a:rPr lang="en-US" sz="2200" dirty="0" smtClean="0">
                <a:solidFill>
                  <a:srgbClr val="000000"/>
                </a:solidFill>
                <a:latin typeface="Palatino Linotype"/>
                <a:cs typeface="Palatino Linotype"/>
              </a:rPr>
              <a:t>=  </a:t>
            </a:r>
            <a:r>
              <a:rPr lang="en-US" sz="2200" b="1" dirty="0" err="1" smtClean="0">
                <a:solidFill>
                  <a:srgbClr val="000000"/>
                </a:solidFill>
                <a:latin typeface="Palatino Linotype"/>
                <a:cs typeface="Palatino Linotype"/>
              </a:rPr>
              <a:t>Penser</a:t>
            </a:r>
            <a:r>
              <a:rPr lang="en-US" sz="2200" dirty="0" smtClean="0">
                <a:solidFill>
                  <a:srgbClr val="000000"/>
                </a:solidFill>
                <a:latin typeface="Palatino Linotype"/>
                <a:cs typeface="Palatino Linotype"/>
              </a:rPr>
              <a:t> </a:t>
            </a:r>
            <a:r>
              <a:rPr lang="en-US" sz="2200" dirty="0" err="1" smtClean="0">
                <a:solidFill>
                  <a:srgbClr val="000000"/>
                </a:solidFill>
                <a:latin typeface="Palatino Linotype"/>
                <a:cs typeface="Palatino Linotype"/>
              </a:rPr>
              <a:t>quelque</a:t>
            </a:r>
            <a:r>
              <a:rPr lang="en-US" sz="2200" dirty="0" smtClean="0">
                <a:solidFill>
                  <a:srgbClr val="000000"/>
                </a:solidFill>
                <a:latin typeface="Palatino Linotype"/>
                <a:cs typeface="Palatino Linotype"/>
              </a:rPr>
              <a:t> chose</a:t>
            </a:r>
          </a:p>
          <a:p>
            <a:r>
              <a:rPr lang="en-US" sz="2200" dirty="0" err="1" smtClean="0">
                <a:solidFill>
                  <a:srgbClr val="000000"/>
                </a:solidFill>
                <a:latin typeface="Palatino Linotype"/>
                <a:cs typeface="Palatino Linotype"/>
              </a:rPr>
              <a:t>Tu</a:t>
            </a:r>
            <a:r>
              <a:rPr lang="en-US" sz="2200" dirty="0" smtClean="0">
                <a:solidFill>
                  <a:srgbClr val="000000"/>
                </a:solidFill>
                <a:latin typeface="Palatino Linotype"/>
                <a:cs typeface="Palatino Linotype"/>
              </a:rPr>
              <a:t> le </a:t>
            </a:r>
            <a:r>
              <a:rPr lang="en-US" sz="2200" b="1" dirty="0" err="1" smtClean="0">
                <a:solidFill>
                  <a:srgbClr val="000000"/>
                </a:solidFill>
                <a:latin typeface="Palatino Linotype"/>
                <a:cs typeface="Palatino Linotype"/>
              </a:rPr>
              <a:t>penses</a:t>
            </a:r>
            <a:r>
              <a:rPr lang="en-US" sz="2200" dirty="0">
                <a:solidFill>
                  <a:srgbClr val="000000"/>
                </a:solidFill>
                <a:latin typeface="Palatino Linotype"/>
                <a:cs typeface="Palatino Linotype"/>
              </a:rPr>
              <a:t> </a:t>
            </a:r>
            <a:r>
              <a:rPr lang="en-US" sz="2200" dirty="0" smtClean="0">
                <a:solidFill>
                  <a:srgbClr val="000000"/>
                </a:solidFill>
                <a:latin typeface="Palatino Linotype"/>
                <a:cs typeface="Palatino Linotype"/>
              </a:rPr>
              <a:t>?  =  </a:t>
            </a:r>
            <a:r>
              <a:rPr lang="en-US" sz="2200" i="1" dirty="0" smtClean="0">
                <a:solidFill>
                  <a:srgbClr val="0000FF"/>
                </a:solidFill>
                <a:latin typeface="Palatino Linotype"/>
                <a:cs typeface="Palatino Linotype"/>
              </a:rPr>
              <a:t>Do you mean it?</a:t>
            </a:r>
          </a:p>
          <a:p>
            <a:r>
              <a:rPr lang="en-US" sz="2200" dirty="0" smtClean="0">
                <a:solidFill>
                  <a:srgbClr val="000000"/>
                </a:solidFill>
                <a:latin typeface="Palatino Linotype"/>
                <a:cs typeface="Palatino Linotype"/>
              </a:rPr>
              <a:t>Je </a:t>
            </a:r>
            <a:r>
              <a:rPr lang="en-US" sz="2200" b="1" dirty="0" smtClean="0">
                <a:solidFill>
                  <a:srgbClr val="000000"/>
                </a:solidFill>
                <a:latin typeface="Palatino Linotype"/>
                <a:cs typeface="Palatino Linotype"/>
              </a:rPr>
              <a:t>ne </a:t>
            </a:r>
            <a:r>
              <a:rPr lang="en-US" sz="2200" b="1" dirty="0" err="1" smtClean="0">
                <a:solidFill>
                  <a:srgbClr val="000000"/>
                </a:solidFill>
                <a:latin typeface="Palatino Linotype"/>
                <a:cs typeface="Palatino Linotype"/>
              </a:rPr>
              <a:t>pensais</a:t>
            </a:r>
            <a:r>
              <a:rPr lang="en-US" sz="2200" b="1" dirty="0" smtClean="0">
                <a:solidFill>
                  <a:srgbClr val="000000"/>
                </a:solidFill>
                <a:latin typeface="Palatino Linotype"/>
                <a:cs typeface="Palatino Linotype"/>
              </a:rPr>
              <a:t> pas </a:t>
            </a:r>
            <a:r>
              <a:rPr lang="en-US" sz="2200" dirty="0" err="1" smtClean="0">
                <a:solidFill>
                  <a:srgbClr val="000000"/>
                </a:solidFill>
                <a:latin typeface="Palatino Linotype"/>
                <a:cs typeface="Palatino Linotype"/>
              </a:rPr>
              <a:t>ce</a:t>
            </a:r>
            <a:r>
              <a:rPr lang="en-US" sz="2200" dirty="0" smtClean="0">
                <a:solidFill>
                  <a:srgbClr val="000000"/>
                </a:solidFill>
                <a:latin typeface="Palatino Linotype"/>
                <a:cs typeface="Palatino Linotype"/>
              </a:rPr>
              <a:t> </a:t>
            </a:r>
            <a:r>
              <a:rPr lang="en-US" sz="2200" dirty="0" err="1" smtClean="0">
                <a:solidFill>
                  <a:srgbClr val="000000"/>
                </a:solidFill>
                <a:latin typeface="Palatino Linotype"/>
                <a:cs typeface="Palatino Linotype"/>
              </a:rPr>
              <a:t>que</a:t>
            </a:r>
            <a:r>
              <a:rPr lang="en-US" sz="2200" dirty="0" smtClean="0">
                <a:solidFill>
                  <a:srgbClr val="000000"/>
                </a:solidFill>
                <a:latin typeface="Palatino Linotype"/>
                <a:cs typeface="Palatino Linotype"/>
              </a:rPr>
              <a:t> </a:t>
            </a:r>
            <a:r>
              <a:rPr lang="en-US" sz="2200" dirty="0" err="1" smtClean="0">
                <a:solidFill>
                  <a:srgbClr val="000000"/>
                </a:solidFill>
                <a:latin typeface="Palatino Linotype"/>
                <a:cs typeface="Palatino Linotype"/>
              </a:rPr>
              <a:t>j’ai</a:t>
            </a:r>
            <a:r>
              <a:rPr lang="en-US" sz="2200" dirty="0" smtClean="0">
                <a:solidFill>
                  <a:srgbClr val="000000"/>
                </a:solidFill>
                <a:latin typeface="Palatino Linotype"/>
                <a:cs typeface="Palatino Linotype"/>
              </a:rPr>
              <a:t> </a:t>
            </a:r>
            <a:r>
              <a:rPr lang="en-US" sz="2200" dirty="0" err="1" smtClean="0">
                <a:solidFill>
                  <a:srgbClr val="000000"/>
                </a:solidFill>
                <a:latin typeface="Palatino Linotype"/>
                <a:cs typeface="Palatino Linotype"/>
              </a:rPr>
              <a:t>dit</a:t>
            </a:r>
            <a:r>
              <a:rPr lang="en-US" sz="2200" dirty="0" smtClean="0">
                <a:solidFill>
                  <a:srgbClr val="000000"/>
                </a:solidFill>
                <a:latin typeface="Palatino Linotype"/>
                <a:cs typeface="Palatino Linotype"/>
              </a:rPr>
              <a:t>.  =  </a:t>
            </a:r>
            <a:r>
              <a:rPr lang="en-US" sz="2200" i="1" dirty="0" smtClean="0">
                <a:solidFill>
                  <a:srgbClr val="0000FF"/>
                </a:solidFill>
                <a:latin typeface="Palatino Linotype"/>
                <a:cs typeface="Palatino Linotype"/>
              </a:rPr>
              <a:t>I didn’t mean what I said.</a:t>
            </a:r>
          </a:p>
          <a:p>
            <a:r>
              <a:rPr lang="en-US" sz="2200" dirty="0" smtClean="0">
                <a:solidFill>
                  <a:srgbClr val="000000"/>
                </a:solidFill>
                <a:latin typeface="Palatino Linotype"/>
                <a:cs typeface="Palatino Linotype"/>
              </a:rPr>
              <a:t>Il </a:t>
            </a:r>
            <a:r>
              <a:rPr lang="en-US" sz="2200" dirty="0" err="1" smtClean="0">
                <a:solidFill>
                  <a:srgbClr val="000000"/>
                </a:solidFill>
                <a:latin typeface="Palatino Linotype"/>
                <a:cs typeface="Palatino Linotype"/>
              </a:rPr>
              <a:t>l’a</a:t>
            </a:r>
            <a:r>
              <a:rPr lang="en-US" sz="2200" dirty="0" smtClean="0">
                <a:solidFill>
                  <a:srgbClr val="000000"/>
                </a:solidFill>
                <a:latin typeface="Palatino Linotype"/>
                <a:cs typeface="Palatino Linotype"/>
              </a:rPr>
              <a:t> </a:t>
            </a:r>
            <a:r>
              <a:rPr lang="en-US" sz="2200" dirty="0" err="1" smtClean="0">
                <a:solidFill>
                  <a:srgbClr val="000000"/>
                </a:solidFill>
                <a:latin typeface="Palatino Linotype"/>
                <a:cs typeface="Palatino Linotype"/>
              </a:rPr>
              <a:t>dit</a:t>
            </a:r>
            <a:r>
              <a:rPr lang="en-US" sz="2200" dirty="0" smtClean="0">
                <a:solidFill>
                  <a:srgbClr val="000000"/>
                </a:solidFill>
                <a:latin typeface="Palatino Linotype"/>
                <a:cs typeface="Palatino Linotype"/>
              </a:rPr>
              <a:t> </a:t>
            </a:r>
            <a:r>
              <a:rPr lang="en-US" sz="2200" dirty="0" err="1" smtClean="0">
                <a:solidFill>
                  <a:srgbClr val="000000"/>
                </a:solidFill>
                <a:latin typeface="Palatino Linotype"/>
                <a:cs typeface="Palatino Linotype"/>
              </a:rPr>
              <a:t>comme</a:t>
            </a:r>
            <a:r>
              <a:rPr lang="en-US" sz="2200" dirty="0" smtClean="0">
                <a:solidFill>
                  <a:srgbClr val="000000"/>
                </a:solidFill>
                <a:latin typeface="Palatino Linotype"/>
                <a:cs typeface="Palatino Linotype"/>
              </a:rPr>
              <a:t> </a:t>
            </a:r>
            <a:r>
              <a:rPr lang="en-US" sz="2200" dirty="0" err="1" smtClean="0">
                <a:solidFill>
                  <a:srgbClr val="000000"/>
                </a:solidFill>
                <a:latin typeface="Palatino Linotype"/>
                <a:cs typeface="Palatino Linotype"/>
              </a:rPr>
              <a:t>s’il</a:t>
            </a:r>
            <a:r>
              <a:rPr lang="en-US" sz="2200" dirty="0" smtClean="0">
                <a:solidFill>
                  <a:srgbClr val="000000"/>
                </a:solidFill>
                <a:latin typeface="Palatino Linotype"/>
                <a:cs typeface="Palatino Linotype"/>
              </a:rPr>
              <a:t> le </a:t>
            </a:r>
            <a:r>
              <a:rPr lang="en-US" sz="2200" b="1" dirty="0" err="1" smtClean="0">
                <a:solidFill>
                  <a:srgbClr val="000000"/>
                </a:solidFill>
                <a:latin typeface="Palatino Linotype"/>
                <a:cs typeface="Palatino Linotype"/>
              </a:rPr>
              <a:t>pensait</a:t>
            </a:r>
            <a:r>
              <a:rPr lang="en-US" sz="2200" dirty="0" smtClean="0">
                <a:solidFill>
                  <a:srgbClr val="000000"/>
                </a:solidFill>
                <a:latin typeface="Palatino Linotype"/>
                <a:cs typeface="Palatino Linotype"/>
              </a:rPr>
              <a:t>.  =  </a:t>
            </a:r>
            <a:r>
              <a:rPr lang="en-US" sz="2200" i="1" dirty="0" smtClean="0">
                <a:solidFill>
                  <a:srgbClr val="0000FF"/>
                </a:solidFill>
                <a:latin typeface="Palatino Linotype"/>
                <a:cs typeface="Palatino Linotype"/>
              </a:rPr>
              <a:t>He said it as if he meant it.</a:t>
            </a:r>
          </a:p>
          <a:p>
            <a:r>
              <a:rPr lang="en-US" sz="2200" dirty="0" err="1" smtClean="0">
                <a:solidFill>
                  <a:srgbClr val="000000"/>
                </a:solidFill>
                <a:latin typeface="Palatino Linotype"/>
                <a:cs typeface="Palatino Linotype"/>
              </a:rPr>
              <a:t>Tu</a:t>
            </a:r>
            <a:r>
              <a:rPr lang="en-US" sz="2200" dirty="0" smtClean="0">
                <a:solidFill>
                  <a:srgbClr val="000000"/>
                </a:solidFill>
                <a:latin typeface="Palatino Linotype"/>
                <a:cs typeface="Palatino Linotype"/>
              </a:rPr>
              <a:t> </a:t>
            </a:r>
            <a:r>
              <a:rPr lang="en-US" sz="2200" b="1" dirty="0" smtClean="0">
                <a:solidFill>
                  <a:srgbClr val="000000"/>
                </a:solidFill>
                <a:latin typeface="Palatino Linotype"/>
                <a:cs typeface="Palatino Linotype"/>
              </a:rPr>
              <a:t>ne </a:t>
            </a:r>
            <a:r>
              <a:rPr lang="en-US" sz="2200" b="1" dirty="0" err="1" smtClean="0">
                <a:solidFill>
                  <a:srgbClr val="000000"/>
                </a:solidFill>
                <a:latin typeface="Palatino Linotype"/>
                <a:cs typeface="Palatino Linotype"/>
              </a:rPr>
              <a:t>penses</a:t>
            </a:r>
            <a:r>
              <a:rPr lang="en-US" sz="2200" b="1" dirty="0" smtClean="0">
                <a:solidFill>
                  <a:srgbClr val="000000"/>
                </a:solidFill>
                <a:latin typeface="Palatino Linotype"/>
                <a:cs typeface="Palatino Linotype"/>
              </a:rPr>
              <a:t> pas </a:t>
            </a:r>
            <a:r>
              <a:rPr lang="en-US" sz="2200" dirty="0" smtClean="0">
                <a:solidFill>
                  <a:srgbClr val="000000"/>
                </a:solidFill>
                <a:latin typeface="Palatino Linotype"/>
                <a:cs typeface="Palatino Linotype"/>
              </a:rPr>
              <a:t>un mot de </a:t>
            </a:r>
            <a:r>
              <a:rPr lang="en-US" sz="2200" dirty="0" err="1" smtClean="0">
                <a:solidFill>
                  <a:srgbClr val="000000"/>
                </a:solidFill>
                <a:latin typeface="Palatino Linotype"/>
                <a:cs typeface="Palatino Linotype"/>
              </a:rPr>
              <a:t>ce</a:t>
            </a:r>
            <a:r>
              <a:rPr lang="en-US" sz="2200" dirty="0" smtClean="0">
                <a:solidFill>
                  <a:srgbClr val="000000"/>
                </a:solidFill>
                <a:latin typeface="Palatino Linotype"/>
                <a:cs typeface="Palatino Linotype"/>
              </a:rPr>
              <a:t> </a:t>
            </a:r>
            <a:r>
              <a:rPr lang="en-US" sz="2200" dirty="0" err="1" smtClean="0">
                <a:solidFill>
                  <a:srgbClr val="000000"/>
                </a:solidFill>
                <a:latin typeface="Palatino Linotype"/>
                <a:cs typeface="Palatino Linotype"/>
              </a:rPr>
              <a:t>que</a:t>
            </a:r>
            <a:r>
              <a:rPr lang="en-US" sz="2200" dirty="0" smtClean="0">
                <a:solidFill>
                  <a:srgbClr val="000000"/>
                </a:solidFill>
                <a:latin typeface="Palatino Linotype"/>
                <a:cs typeface="Palatino Linotype"/>
              </a:rPr>
              <a:t> </a:t>
            </a:r>
            <a:r>
              <a:rPr lang="en-US" sz="2200" dirty="0" err="1" smtClean="0">
                <a:solidFill>
                  <a:srgbClr val="000000"/>
                </a:solidFill>
                <a:latin typeface="Palatino Linotype"/>
                <a:cs typeface="Palatino Linotype"/>
              </a:rPr>
              <a:t>tu</a:t>
            </a:r>
            <a:r>
              <a:rPr lang="en-US" sz="2200" dirty="0" smtClean="0">
                <a:solidFill>
                  <a:srgbClr val="000000"/>
                </a:solidFill>
                <a:latin typeface="Palatino Linotype"/>
                <a:cs typeface="Palatino Linotype"/>
              </a:rPr>
              <a:t> dis.  =  </a:t>
            </a:r>
            <a:r>
              <a:rPr lang="en-US" sz="2200" i="1" dirty="0" smtClean="0">
                <a:solidFill>
                  <a:srgbClr val="0000FF"/>
                </a:solidFill>
                <a:latin typeface="Palatino Linotype"/>
                <a:cs typeface="Palatino Linotype"/>
              </a:rPr>
              <a:t>You don’t mean a word of it.</a:t>
            </a:r>
            <a:endParaRPr lang="en-US" sz="2200" i="1" dirty="0">
              <a:solidFill>
                <a:srgbClr val="0000FF"/>
              </a:solidFill>
              <a:latin typeface="Palatino Linotype"/>
              <a:cs typeface="Palatino Linotype"/>
            </a:endParaRPr>
          </a:p>
        </p:txBody>
      </p:sp>
      <p:sp>
        <p:nvSpPr>
          <p:cNvPr id="4" name="Content Placeholder 3"/>
          <p:cNvSpPr>
            <a:spLocks noGrp="1"/>
          </p:cNvSpPr>
          <p:nvPr>
            <p:ph sz="half" idx="2"/>
          </p:nvPr>
        </p:nvSpPr>
        <p:spPr>
          <a:xfrm>
            <a:off x="4657053" y="1617649"/>
            <a:ext cx="4324404" cy="5019247"/>
          </a:xfrm>
        </p:spPr>
        <p:txBody>
          <a:bodyPr>
            <a:normAutofit fontScale="92500" lnSpcReduction="20000"/>
          </a:bodyPr>
          <a:lstStyle/>
          <a:p>
            <a:pPr marL="0" indent="0" algn="ctr">
              <a:lnSpc>
                <a:spcPct val="110000"/>
              </a:lnSpc>
              <a:buNone/>
            </a:pPr>
            <a:r>
              <a:rPr lang="en-US" i="1" dirty="0" smtClean="0">
                <a:solidFill>
                  <a:srgbClr val="0000FF"/>
                </a:solidFill>
                <a:latin typeface="Palatino Linotype"/>
                <a:cs typeface="Palatino Linotype"/>
              </a:rPr>
              <a:t>To mean to do something </a:t>
            </a:r>
            <a:r>
              <a:rPr lang="en-US" dirty="0" smtClean="0">
                <a:solidFill>
                  <a:schemeClr val="tx1"/>
                </a:solidFill>
                <a:latin typeface="Palatino Linotype"/>
                <a:cs typeface="Palatino Linotype"/>
              </a:rPr>
              <a:t>= </a:t>
            </a:r>
            <a:r>
              <a:rPr lang="en-US" b="1" dirty="0" err="1" smtClean="0">
                <a:solidFill>
                  <a:schemeClr val="tx1"/>
                </a:solidFill>
                <a:latin typeface="Palatino Linotype"/>
                <a:cs typeface="Palatino Linotype"/>
              </a:rPr>
              <a:t>Vouloir</a:t>
            </a:r>
            <a:r>
              <a:rPr lang="en-US" b="1" dirty="0" smtClean="0">
                <a:solidFill>
                  <a:schemeClr val="tx1"/>
                </a:solidFill>
                <a:latin typeface="Palatino Linotype"/>
                <a:cs typeface="Palatino Linotype"/>
              </a:rPr>
              <a:t> faire </a:t>
            </a:r>
            <a:r>
              <a:rPr lang="en-US" dirty="0" err="1" smtClean="0">
                <a:solidFill>
                  <a:schemeClr val="tx1"/>
                </a:solidFill>
                <a:latin typeface="Palatino Linotype"/>
                <a:cs typeface="Palatino Linotype"/>
              </a:rPr>
              <a:t>quelque</a:t>
            </a:r>
            <a:r>
              <a:rPr lang="en-US" dirty="0" smtClean="0">
                <a:solidFill>
                  <a:schemeClr val="tx1"/>
                </a:solidFill>
                <a:latin typeface="Palatino Linotype"/>
                <a:cs typeface="Palatino Linotype"/>
              </a:rPr>
              <a:t> chose</a:t>
            </a:r>
          </a:p>
          <a:p>
            <a:pPr>
              <a:lnSpc>
                <a:spcPct val="110000"/>
              </a:lnSpc>
            </a:pPr>
            <a:r>
              <a:rPr lang="en-US" dirty="0" smtClean="0">
                <a:solidFill>
                  <a:schemeClr val="tx1"/>
                </a:solidFill>
                <a:latin typeface="Palatino Linotype"/>
                <a:cs typeface="Palatino Linotype"/>
              </a:rPr>
              <a:t>Je </a:t>
            </a:r>
            <a:r>
              <a:rPr lang="en-US" b="1" dirty="0" smtClean="0">
                <a:solidFill>
                  <a:schemeClr val="tx1"/>
                </a:solidFill>
                <a:latin typeface="Palatino Linotype"/>
                <a:cs typeface="Palatino Linotype"/>
              </a:rPr>
              <a:t>ne </a:t>
            </a:r>
            <a:r>
              <a:rPr lang="en-US" b="1" dirty="0" err="1" smtClean="0">
                <a:solidFill>
                  <a:schemeClr val="tx1"/>
                </a:solidFill>
                <a:latin typeface="Palatino Linotype"/>
                <a:cs typeface="Palatino Linotype"/>
              </a:rPr>
              <a:t>voulais</a:t>
            </a:r>
            <a:r>
              <a:rPr lang="en-US" b="1" dirty="0" smtClean="0">
                <a:solidFill>
                  <a:schemeClr val="tx1"/>
                </a:solidFill>
                <a:latin typeface="Palatino Linotype"/>
                <a:cs typeface="Palatino Linotype"/>
              </a:rPr>
              <a:t> pas </a:t>
            </a:r>
            <a:r>
              <a:rPr lang="en-US" dirty="0" err="1" smtClean="0">
                <a:solidFill>
                  <a:schemeClr val="tx1"/>
                </a:solidFill>
                <a:latin typeface="Palatino Linotype"/>
                <a:cs typeface="Palatino Linotype"/>
              </a:rPr>
              <a:t>te</a:t>
            </a:r>
            <a:r>
              <a:rPr lang="en-US" dirty="0" smtClean="0">
                <a:solidFill>
                  <a:schemeClr val="tx1"/>
                </a:solidFill>
                <a:latin typeface="Palatino Linotype"/>
                <a:cs typeface="Palatino Linotype"/>
              </a:rPr>
              <a:t> </a:t>
            </a:r>
            <a:r>
              <a:rPr lang="en-US" b="1" dirty="0" smtClean="0">
                <a:solidFill>
                  <a:schemeClr val="tx1"/>
                </a:solidFill>
                <a:latin typeface="Palatino Linotype"/>
                <a:cs typeface="Palatino Linotype"/>
              </a:rPr>
              <a:t>faire</a:t>
            </a:r>
            <a:r>
              <a:rPr lang="en-US" dirty="0" smtClean="0">
                <a:solidFill>
                  <a:schemeClr val="tx1"/>
                </a:solidFill>
                <a:latin typeface="Palatino Linotype"/>
                <a:cs typeface="Palatino Linotype"/>
              </a:rPr>
              <a:t> de mal.  =  </a:t>
            </a:r>
            <a:r>
              <a:rPr lang="en-US" i="1" dirty="0" smtClean="0">
                <a:solidFill>
                  <a:srgbClr val="0000FF"/>
                </a:solidFill>
                <a:latin typeface="Palatino Linotype"/>
                <a:cs typeface="Palatino Linotype"/>
              </a:rPr>
              <a:t>I didn’t mean to hurt you.</a:t>
            </a:r>
          </a:p>
          <a:p>
            <a:pPr>
              <a:lnSpc>
                <a:spcPct val="110000"/>
              </a:lnSpc>
            </a:pPr>
            <a:r>
              <a:rPr lang="en-US" dirty="0" smtClean="0">
                <a:solidFill>
                  <a:schemeClr val="tx1"/>
                </a:solidFill>
                <a:latin typeface="Palatino Linotype"/>
                <a:cs typeface="Palatino Linotype"/>
              </a:rPr>
              <a:t>Je </a:t>
            </a:r>
            <a:r>
              <a:rPr lang="en-US" b="1" dirty="0" err="1" smtClean="0">
                <a:solidFill>
                  <a:schemeClr val="tx1"/>
                </a:solidFill>
                <a:latin typeface="Palatino Linotype"/>
                <a:cs typeface="Palatino Linotype"/>
              </a:rPr>
              <a:t>voulais</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t’appeler</a:t>
            </a:r>
            <a:r>
              <a:rPr lang="en-US" dirty="0" smtClean="0">
                <a:solidFill>
                  <a:schemeClr val="tx1"/>
                </a:solidFill>
                <a:latin typeface="Palatino Linotype"/>
                <a:cs typeface="Palatino Linotype"/>
              </a:rPr>
              <a:t> plus </a:t>
            </a:r>
            <a:r>
              <a:rPr lang="en-US" dirty="0" err="1" smtClean="0">
                <a:solidFill>
                  <a:schemeClr val="tx1"/>
                </a:solidFill>
                <a:latin typeface="Palatino Linotype"/>
                <a:cs typeface="Palatino Linotype"/>
              </a:rPr>
              <a:t>tôt</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mais</a:t>
            </a:r>
            <a:r>
              <a:rPr lang="mr-IN" dirty="0" smtClean="0">
                <a:solidFill>
                  <a:schemeClr val="tx1"/>
                </a:solidFill>
                <a:latin typeface="Palatino Linotype"/>
                <a:cs typeface="Palatino Linotype"/>
              </a:rPr>
              <a:t>…</a:t>
            </a:r>
            <a:r>
              <a:rPr lang="en-US" dirty="0" smtClean="0">
                <a:solidFill>
                  <a:schemeClr val="tx1"/>
                </a:solidFill>
                <a:latin typeface="Palatino Linotype"/>
                <a:cs typeface="Palatino Linotype"/>
              </a:rPr>
              <a:t>  =  </a:t>
            </a:r>
            <a:r>
              <a:rPr lang="en-US" i="1" dirty="0" smtClean="0">
                <a:solidFill>
                  <a:srgbClr val="0000FF"/>
                </a:solidFill>
                <a:latin typeface="Palatino Linotype"/>
                <a:cs typeface="Palatino Linotype"/>
              </a:rPr>
              <a:t>I meant to call you earlier but</a:t>
            </a:r>
            <a:r>
              <a:rPr lang="mr-IN" i="1" dirty="0" smtClean="0">
                <a:solidFill>
                  <a:srgbClr val="0000FF"/>
                </a:solidFill>
                <a:latin typeface="Palatino Linotype"/>
                <a:cs typeface="Palatino Linotype"/>
              </a:rPr>
              <a:t>…</a:t>
            </a:r>
            <a:endParaRPr lang="en-US" i="1" dirty="0" smtClean="0">
              <a:solidFill>
                <a:srgbClr val="0000FF"/>
              </a:solidFill>
              <a:latin typeface="Palatino Linotype"/>
              <a:cs typeface="Palatino Linotype"/>
            </a:endParaRPr>
          </a:p>
          <a:p>
            <a:pPr>
              <a:lnSpc>
                <a:spcPct val="110000"/>
              </a:lnSpc>
            </a:pPr>
            <a:r>
              <a:rPr lang="en-US" dirty="0" smtClean="0">
                <a:solidFill>
                  <a:schemeClr val="tx1"/>
                </a:solidFill>
                <a:latin typeface="Palatino Linotype"/>
                <a:cs typeface="Palatino Linotype"/>
              </a:rPr>
              <a:t>Je </a:t>
            </a:r>
            <a:r>
              <a:rPr lang="en-US" b="1" dirty="0" smtClean="0">
                <a:solidFill>
                  <a:schemeClr val="tx1"/>
                </a:solidFill>
                <a:latin typeface="Palatino Linotype"/>
                <a:cs typeface="Palatino Linotype"/>
              </a:rPr>
              <a:t>ne </a:t>
            </a:r>
            <a:r>
              <a:rPr lang="en-US" b="1" dirty="0" err="1" smtClean="0">
                <a:solidFill>
                  <a:schemeClr val="tx1"/>
                </a:solidFill>
                <a:latin typeface="Palatino Linotype"/>
                <a:cs typeface="Palatino Linotype"/>
              </a:rPr>
              <a:t>voulais</a:t>
            </a:r>
            <a:r>
              <a:rPr lang="en-US" b="1" dirty="0" smtClean="0">
                <a:solidFill>
                  <a:schemeClr val="tx1"/>
                </a:solidFill>
                <a:latin typeface="Palatino Linotype"/>
                <a:cs typeface="Palatino Linotype"/>
              </a:rPr>
              <a:t> pas </a:t>
            </a:r>
            <a:r>
              <a:rPr lang="en-US" dirty="0" err="1" smtClean="0">
                <a:solidFill>
                  <a:schemeClr val="tx1"/>
                </a:solidFill>
                <a:latin typeface="Palatino Linotype"/>
                <a:cs typeface="Palatino Linotype"/>
              </a:rPr>
              <a:t>te</a:t>
            </a:r>
            <a:r>
              <a:rPr lang="en-US" dirty="0" smtClean="0">
                <a:solidFill>
                  <a:schemeClr val="tx1"/>
                </a:solidFill>
                <a:latin typeface="Palatino Linotype"/>
                <a:cs typeface="Palatino Linotype"/>
              </a:rPr>
              <a:t> </a:t>
            </a:r>
            <a:r>
              <a:rPr lang="en-US" b="1" dirty="0" smtClean="0">
                <a:solidFill>
                  <a:schemeClr val="tx1"/>
                </a:solidFill>
                <a:latin typeface="Palatino Linotype"/>
                <a:cs typeface="Palatino Linotype"/>
              </a:rPr>
              <a:t>faire</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peur</a:t>
            </a:r>
            <a:r>
              <a:rPr lang="en-US" dirty="0" smtClean="0">
                <a:solidFill>
                  <a:schemeClr val="tx1"/>
                </a:solidFill>
                <a:latin typeface="Palatino Linotype"/>
                <a:cs typeface="Palatino Linotype"/>
              </a:rPr>
              <a:t>.  =  </a:t>
            </a:r>
            <a:r>
              <a:rPr lang="en-US" i="1" dirty="0" smtClean="0">
                <a:solidFill>
                  <a:srgbClr val="0000FF"/>
                </a:solidFill>
                <a:latin typeface="Palatino Linotype"/>
                <a:cs typeface="Palatino Linotype"/>
              </a:rPr>
              <a:t>I didn’t mean to scare you.</a:t>
            </a:r>
          </a:p>
          <a:p>
            <a:pPr>
              <a:lnSpc>
                <a:spcPct val="110000"/>
              </a:lnSpc>
            </a:pPr>
            <a:r>
              <a:rPr lang="en-US" dirty="0" smtClean="0">
                <a:solidFill>
                  <a:schemeClr val="tx1"/>
                </a:solidFill>
                <a:latin typeface="Palatino Linotype"/>
                <a:cs typeface="Palatino Linotype"/>
              </a:rPr>
              <a:t>Elle </a:t>
            </a:r>
            <a:r>
              <a:rPr lang="en-US" b="1" dirty="0" smtClean="0">
                <a:solidFill>
                  <a:schemeClr val="tx1"/>
                </a:solidFill>
                <a:latin typeface="Palatino Linotype"/>
                <a:cs typeface="Palatino Linotype"/>
              </a:rPr>
              <a:t>ne </a:t>
            </a:r>
            <a:r>
              <a:rPr lang="en-US" b="1" dirty="0" err="1" smtClean="0">
                <a:solidFill>
                  <a:schemeClr val="tx1"/>
                </a:solidFill>
                <a:latin typeface="Palatino Linotype"/>
                <a:cs typeface="Palatino Linotype"/>
              </a:rPr>
              <a:t>voulait</a:t>
            </a:r>
            <a:r>
              <a:rPr lang="en-US" b="1" dirty="0" smtClean="0">
                <a:solidFill>
                  <a:schemeClr val="tx1"/>
                </a:solidFill>
                <a:latin typeface="Palatino Linotype"/>
                <a:cs typeface="Palatino Linotype"/>
              </a:rPr>
              <a:t> pas </a:t>
            </a:r>
            <a:r>
              <a:rPr lang="en-US" dirty="0" err="1" smtClean="0">
                <a:solidFill>
                  <a:schemeClr val="tx1"/>
                </a:solidFill>
                <a:latin typeface="Palatino Linotype"/>
                <a:cs typeface="Palatino Linotype"/>
              </a:rPr>
              <a:t>t’insulter</a:t>
            </a:r>
            <a:r>
              <a:rPr lang="en-US" dirty="0" smtClean="0">
                <a:solidFill>
                  <a:schemeClr val="tx1"/>
                </a:solidFill>
                <a:latin typeface="Palatino Linotype"/>
                <a:cs typeface="Palatino Linotype"/>
              </a:rPr>
              <a:t>.  =  </a:t>
            </a:r>
            <a:r>
              <a:rPr lang="en-US" i="1" dirty="0" smtClean="0">
                <a:solidFill>
                  <a:srgbClr val="0000FF"/>
                </a:solidFill>
                <a:latin typeface="Palatino Linotype"/>
                <a:cs typeface="Palatino Linotype"/>
              </a:rPr>
              <a:t>She didn’t mean to insult you.</a:t>
            </a:r>
            <a:endParaRPr lang="en-US" i="1" dirty="0">
              <a:solidFill>
                <a:srgbClr val="0000FF"/>
              </a:solidFill>
              <a:latin typeface="Palatino Linotype"/>
              <a:cs typeface="Palatino Linotype"/>
            </a:endParaRPr>
          </a:p>
        </p:txBody>
      </p:sp>
    </p:spTree>
    <p:extLst>
      <p:ext uri="{BB962C8B-B14F-4D97-AF65-F5344CB8AC3E}">
        <p14:creationId xmlns:p14="http://schemas.microsoft.com/office/powerpoint/2010/main" val="34993416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fade">
                                      <p:cBhvr>
                                        <p:cTn id="47" dur="1000"/>
                                        <p:tgtEl>
                                          <p:spTgt spid="4">
                                            <p:txEl>
                                              <p:pRg st="0" end="0"/>
                                            </p:txEl>
                                          </p:spTgt>
                                        </p:tgtEl>
                                      </p:cBhvr>
                                    </p:animEffect>
                                    <p:anim calcmode="lin" valueType="num">
                                      <p:cBhvr>
                                        <p:cTn id="4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Effect transition="in" filter="fade">
                                      <p:cBhvr>
                                        <p:cTn id="55" dur="1000"/>
                                        <p:tgtEl>
                                          <p:spTgt spid="4">
                                            <p:txEl>
                                              <p:pRg st="1" end="1"/>
                                            </p:txEl>
                                          </p:spTgt>
                                        </p:tgtEl>
                                      </p:cBhvr>
                                    </p:animEffect>
                                    <p:anim calcmode="lin" valueType="num">
                                      <p:cBhvr>
                                        <p:cTn id="5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4">
                                            <p:txEl>
                                              <p:pRg st="2" end="2"/>
                                            </p:txEl>
                                          </p:spTgt>
                                        </p:tgtEl>
                                        <p:attrNameLst>
                                          <p:attrName>style.visibility</p:attrName>
                                        </p:attrNameLst>
                                      </p:cBhvr>
                                      <p:to>
                                        <p:strVal val="visible"/>
                                      </p:to>
                                    </p:set>
                                    <p:animEffect transition="in" filter="fade">
                                      <p:cBhvr>
                                        <p:cTn id="63" dur="1000"/>
                                        <p:tgtEl>
                                          <p:spTgt spid="4">
                                            <p:txEl>
                                              <p:pRg st="2" end="2"/>
                                            </p:txEl>
                                          </p:spTgt>
                                        </p:tgtEl>
                                      </p:cBhvr>
                                    </p:animEffect>
                                    <p:anim calcmode="lin" valueType="num">
                                      <p:cBhvr>
                                        <p:cTn id="6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4">
                                            <p:txEl>
                                              <p:pRg st="3" end="3"/>
                                            </p:txEl>
                                          </p:spTgt>
                                        </p:tgtEl>
                                        <p:attrNameLst>
                                          <p:attrName>style.visibility</p:attrName>
                                        </p:attrNameLst>
                                      </p:cBhvr>
                                      <p:to>
                                        <p:strVal val="visible"/>
                                      </p:to>
                                    </p:set>
                                    <p:animEffect transition="in" filter="fade">
                                      <p:cBhvr>
                                        <p:cTn id="71" dur="1000"/>
                                        <p:tgtEl>
                                          <p:spTgt spid="4">
                                            <p:txEl>
                                              <p:pRg st="3" end="3"/>
                                            </p:txEl>
                                          </p:spTgt>
                                        </p:tgtEl>
                                      </p:cBhvr>
                                    </p:animEffect>
                                    <p:anim calcmode="lin" valueType="num">
                                      <p:cBhvr>
                                        <p:cTn id="7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4">
                                            <p:txEl>
                                              <p:pRg st="4" end="4"/>
                                            </p:txEl>
                                          </p:spTgt>
                                        </p:tgtEl>
                                        <p:attrNameLst>
                                          <p:attrName>style.visibility</p:attrName>
                                        </p:attrNameLst>
                                      </p:cBhvr>
                                      <p:to>
                                        <p:strVal val="visible"/>
                                      </p:to>
                                    </p:set>
                                    <p:animEffect transition="in" filter="fade">
                                      <p:cBhvr>
                                        <p:cTn id="79" dur="1000"/>
                                        <p:tgtEl>
                                          <p:spTgt spid="4">
                                            <p:txEl>
                                              <p:pRg st="4" end="4"/>
                                            </p:txEl>
                                          </p:spTgt>
                                        </p:tgtEl>
                                      </p:cBhvr>
                                    </p:animEffect>
                                    <p:anim calcmode="lin" valueType="num">
                                      <p:cBhvr>
                                        <p:cTn id="8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898" y="40342"/>
            <a:ext cx="8527526" cy="1213316"/>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trente-trois</a:t>
            </a:r>
            <a:r>
              <a:rPr lang="en-US" sz="2400" dirty="0">
                <a:latin typeface="Palatino Linotype"/>
                <a:cs typeface="Palatino Linotype"/>
              </a:rPr>
              <a:t>:  30/4 – 4/5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vendredi</a:t>
            </a:r>
            <a:r>
              <a:rPr lang="en-US" sz="2400" dirty="0">
                <a:latin typeface="Palatino Linotype"/>
                <a:cs typeface="Palatino Linotype"/>
              </a:rPr>
              <a:t>, le </a:t>
            </a:r>
            <a:r>
              <a:rPr lang="en-US" sz="2400" dirty="0" err="1">
                <a:latin typeface="Palatino Linotype"/>
                <a:cs typeface="Palatino Linotype"/>
              </a:rPr>
              <a:t>quatre</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651231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trente-cinq</a:t>
            </a:r>
            <a:r>
              <a:rPr lang="en-US" sz="2400" dirty="0">
                <a:latin typeface="Palatino"/>
                <a:cs typeface="Palatino"/>
              </a:rPr>
              <a:t>:  8/5 – 12/5</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dirty="0" err="1">
                <a:latin typeface="Palatino"/>
                <a:cs typeface="Palatino"/>
              </a:rPr>
              <a:t>jeudi</a:t>
            </a:r>
            <a:r>
              <a:rPr lang="en-US" sz="2400" dirty="0">
                <a:latin typeface="Palatino"/>
                <a:cs typeface="Palatino"/>
              </a:rPr>
              <a:t>, le </a:t>
            </a:r>
            <a:r>
              <a:rPr lang="en-US" sz="2400" dirty="0" err="1">
                <a:latin typeface="Palatino"/>
                <a:cs typeface="Palatino"/>
              </a:rPr>
              <a:t>onze</a:t>
            </a:r>
            <a:r>
              <a:rPr lang="en-US" sz="2400" dirty="0">
                <a:latin typeface="Palatino"/>
                <a:cs typeface="Palatino"/>
              </a:rPr>
              <a:t> </a:t>
            </a:r>
            <a:r>
              <a:rPr lang="en-US" sz="2400" dirty="0" err="1">
                <a:latin typeface="Palatino"/>
                <a:cs typeface="Palatino"/>
              </a:rPr>
              <a:t>mai</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7837309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a:t>
            </a:r>
            <a:r>
              <a:rPr lang="en-US" sz="2400" b="1" dirty="0">
                <a:latin typeface="Palatino"/>
                <a:cs typeface="Palatino"/>
              </a:rPr>
              <a:t>-six</a:t>
            </a:r>
            <a:r>
              <a:rPr lang="en-US" sz="2400" dirty="0">
                <a:latin typeface="Palatino"/>
                <a:cs typeface="Palatino"/>
              </a:rPr>
              <a:t>:  15/5 – 19/5</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dirty="0" err="1">
                <a:latin typeface="Palatino"/>
                <a:cs typeface="Palatino"/>
              </a:rPr>
              <a:t>lundi</a:t>
            </a:r>
            <a:r>
              <a:rPr lang="en-US" sz="2400" dirty="0">
                <a:latin typeface="Palatino"/>
                <a:cs typeface="Palatino"/>
              </a:rPr>
              <a:t>, le </a:t>
            </a:r>
            <a:r>
              <a:rPr lang="en-US" sz="2400" dirty="0" err="1">
                <a:latin typeface="Palatino"/>
                <a:cs typeface="Palatino"/>
              </a:rPr>
              <a:t>quinze</a:t>
            </a:r>
            <a:r>
              <a:rPr lang="en-US" sz="2400" dirty="0">
                <a:latin typeface="Palatino"/>
                <a:cs typeface="Palatino"/>
              </a:rPr>
              <a:t> </a:t>
            </a:r>
            <a:r>
              <a:rPr lang="en-US" sz="2400" dirty="0" err="1">
                <a:latin typeface="Palatino"/>
                <a:cs typeface="Palatino"/>
              </a:rPr>
              <a:t>mai</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1"/>
          </p:nvPr>
        </p:nvSpPr>
        <p:spPr>
          <a:xfrm>
            <a:off x="257045" y="1632767"/>
            <a:ext cx="4233683" cy="4943656"/>
          </a:xfrm>
        </p:spPr>
        <p:txBody>
          <a:bodyPr>
            <a:normAutofit fontScale="92500" lnSpcReduction="10000"/>
          </a:bodyPr>
          <a:lstStyle/>
          <a:p>
            <a:pPr marL="0" indent="0" algn="ctr">
              <a:lnSpc>
                <a:spcPct val="110000"/>
              </a:lnSpc>
              <a:spcAft>
                <a:spcPts val="1200"/>
              </a:spcAft>
              <a:buNone/>
            </a:pPr>
            <a:r>
              <a:rPr lang="en-US" i="1" dirty="0" smtClean="0">
                <a:solidFill>
                  <a:srgbClr val="0000FF"/>
                </a:solidFill>
                <a:latin typeface="Palatino Linotype"/>
                <a:cs typeface="Palatino Linotype"/>
              </a:rPr>
              <a:t>Can’t</a:t>
            </a:r>
            <a:r>
              <a:rPr lang="en-US" dirty="0" smtClean="0">
                <a:solidFill>
                  <a:srgbClr val="0000FF"/>
                </a:solidFill>
                <a:latin typeface="Palatino Linotype"/>
                <a:cs typeface="Palatino Linotype"/>
              </a:rPr>
              <a:t> </a:t>
            </a:r>
            <a:r>
              <a:rPr lang="en-US" dirty="0" smtClean="0">
                <a:solidFill>
                  <a:srgbClr val="000000"/>
                </a:solidFill>
                <a:latin typeface="Palatino Linotype"/>
                <a:cs typeface="Palatino Linotype"/>
              </a:rPr>
              <a:t>+ verb = </a:t>
            </a:r>
            <a:r>
              <a:rPr lang="en-US" b="1" dirty="0" smtClean="0">
                <a:solidFill>
                  <a:srgbClr val="000000"/>
                </a:solidFill>
                <a:latin typeface="Palatino Linotype"/>
                <a:cs typeface="Palatino Linotype"/>
              </a:rPr>
              <a:t>ne pas arriver </a:t>
            </a:r>
            <a:r>
              <a:rPr lang="en-US" b="1" dirty="0" err="1" smtClean="0">
                <a:solidFill>
                  <a:srgbClr val="000000"/>
                </a:solidFill>
                <a:latin typeface="Palatino Linotype"/>
                <a:cs typeface="Palatino Linotype"/>
              </a:rPr>
              <a:t>à</a:t>
            </a:r>
            <a:r>
              <a:rPr lang="en-US" b="1" dirty="0" smtClean="0">
                <a:solidFill>
                  <a:srgbClr val="000000"/>
                </a:solidFill>
                <a:latin typeface="Palatino Linotype"/>
                <a:cs typeface="Palatino Linotype"/>
              </a:rPr>
              <a:t> </a:t>
            </a:r>
            <a:r>
              <a:rPr lang="en-US" dirty="0" smtClean="0">
                <a:solidFill>
                  <a:srgbClr val="000000"/>
                </a:solidFill>
                <a:latin typeface="Palatino Linotype"/>
                <a:cs typeface="Palatino Linotype"/>
              </a:rPr>
              <a:t>+ </a:t>
            </a:r>
            <a:r>
              <a:rPr lang="en-US" i="1" dirty="0" smtClean="0">
                <a:solidFill>
                  <a:srgbClr val="000000"/>
                </a:solidFill>
                <a:latin typeface="Palatino Linotype"/>
                <a:cs typeface="Palatino Linotype"/>
              </a:rPr>
              <a:t>infinitive</a:t>
            </a:r>
          </a:p>
          <a:p>
            <a:pPr>
              <a:lnSpc>
                <a:spcPct val="110000"/>
              </a:lnSpc>
              <a:spcAft>
                <a:spcPts val="1200"/>
              </a:spcAft>
            </a:pPr>
            <a:r>
              <a:rPr lang="en-US" dirty="0" smtClean="0">
                <a:solidFill>
                  <a:srgbClr val="000000"/>
                </a:solidFill>
                <a:latin typeface="Palatino Linotype"/>
                <a:cs typeface="Palatino Linotype"/>
              </a:rPr>
              <a:t>Je </a:t>
            </a:r>
            <a:r>
              <a:rPr lang="en-US" b="1" dirty="0" err="1" smtClean="0">
                <a:solidFill>
                  <a:srgbClr val="000000"/>
                </a:solidFill>
                <a:latin typeface="Palatino Linotype"/>
                <a:cs typeface="Palatino Linotype"/>
              </a:rPr>
              <a:t>n’arrive</a:t>
            </a:r>
            <a:r>
              <a:rPr lang="en-US" b="1" dirty="0" smtClean="0">
                <a:solidFill>
                  <a:srgbClr val="000000"/>
                </a:solidFill>
                <a:latin typeface="Palatino Linotype"/>
                <a:cs typeface="Palatino Linotype"/>
              </a:rPr>
              <a:t> pas </a:t>
            </a:r>
            <a:r>
              <a:rPr lang="en-US" b="1" dirty="0" err="1" smtClean="0">
                <a:solidFill>
                  <a:srgbClr val="000000"/>
                </a:solidFill>
                <a:latin typeface="Palatino Linotype"/>
                <a:cs typeface="Palatino Linotype"/>
              </a:rPr>
              <a:t>à</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ouvrir</a:t>
            </a:r>
            <a:r>
              <a:rPr lang="en-US" dirty="0" smtClean="0">
                <a:solidFill>
                  <a:srgbClr val="000000"/>
                </a:solidFill>
                <a:latin typeface="Palatino Linotype"/>
                <a:cs typeface="Palatino Linotype"/>
              </a:rPr>
              <a:t> la </a:t>
            </a:r>
            <a:r>
              <a:rPr lang="en-US" dirty="0" err="1" smtClean="0">
                <a:solidFill>
                  <a:srgbClr val="000000"/>
                </a:solidFill>
                <a:latin typeface="Palatino Linotype"/>
                <a:cs typeface="Palatino Linotype"/>
              </a:rPr>
              <a:t>porte</a:t>
            </a:r>
            <a:r>
              <a:rPr lang="en-US" dirty="0" smtClean="0">
                <a:solidFill>
                  <a:srgbClr val="000000"/>
                </a:solidFill>
                <a:latin typeface="Palatino Linotype"/>
                <a:cs typeface="Palatino Linotype"/>
              </a:rPr>
              <a:t>.  =  </a:t>
            </a:r>
            <a:r>
              <a:rPr lang="en-US" i="1" dirty="0" smtClean="0">
                <a:solidFill>
                  <a:srgbClr val="0000FF"/>
                </a:solidFill>
                <a:latin typeface="Palatino Linotype"/>
                <a:cs typeface="Palatino Linotype"/>
              </a:rPr>
              <a:t>I can’t open the door.</a:t>
            </a:r>
          </a:p>
          <a:p>
            <a:pPr>
              <a:lnSpc>
                <a:spcPct val="110000"/>
              </a:lnSpc>
              <a:spcAft>
                <a:spcPts val="1200"/>
              </a:spcAft>
            </a:pPr>
            <a:r>
              <a:rPr lang="en-US" dirty="0" smtClean="0">
                <a:solidFill>
                  <a:srgbClr val="000000"/>
                </a:solidFill>
                <a:latin typeface="Palatino Linotype"/>
                <a:cs typeface="Palatino Linotype"/>
              </a:rPr>
              <a:t>Elle </a:t>
            </a:r>
            <a:r>
              <a:rPr lang="en-US" b="1" dirty="0" err="1" smtClean="0">
                <a:solidFill>
                  <a:srgbClr val="000000"/>
                </a:solidFill>
                <a:latin typeface="Palatino Linotype"/>
                <a:cs typeface="Palatino Linotype"/>
              </a:rPr>
              <a:t>n’arrive</a:t>
            </a:r>
            <a:r>
              <a:rPr lang="en-US" b="1" dirty="0" smtClean="0">
                <a:solidFill>
                  <a:srgbClr val="000000"/>
                </a:solidFill>
                <a:latin typeface="Palatino Linotype"/>
                <a:cs typeface="Palatino Linotype"/>
              </a:rPr>
              <a:t> pas </a:t>
            </a:r>
            <a:r>
              <a:rPr lang="en-US" b="1" dirty="0" err="1" smtClean="0">
                <a:solidFill>
                  <a:srgbClr val="000000"/>
                </a:solidFill>
                <a:latin typeface="Palatino Linotype"/>
                <a:cs typeface="Palatino Linotype"/>
              </a:rPr>
              <a:t>à</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joindre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sa</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mère</a:t>
            </a:r>
            <a:r>
              <a:rPr lang="en-US" dirty="0" smtClean="0">
                <a:solidFill>
                  <a:srgbClr val="000000"/>
                </a:solidFill>
                <a:latin typeface="Palatino Linotype"/>
                <a:cs typeface="Palatino Linotype"/>
              </a:rPr>
              <a:t>.  =  </a:t>
            </a:r>
            <a:r>
              <a:rPr lang="en-US" i="1" dirty="0" smtClean="0">
                <a:solidFill>
                  <a:srgbClr val="0000FF"/>
                </a:solidFill>
                <a:latin typeface="Palatino Linotype"/>
                <a:cs typeface="Palatino Linotype"/>
              </a:rPr>
              <a:t>She can’t get a hold of her mother.</a:t>
            </a:r>
          </a:p>
          <a:p>
            <a:pPr>
              <a:lnSpc>
                <a:spcPct val="110000"/>
              </a:lnSpc>
              <a:spcAft>
                <a:spcPts val="1200"/>
              </a:spcAft>
            </a:pPr>
            <a:r>
              <a:rPr lang="en-US" dirty="0" smtClean="0">
                <a:solidFill>
                  <a:schemeClr val="tx1"/>
                </a:solidFill>
                <a:latin typeface="Palatino Linotype"/>
                <a:cs typeface="Palatino Linotype"/>
              </a:rPr>
              <a:t>Nous </a:t>
            </a:r>
            <a:r>
              <a:rPr lang="en-US" b="1" dirty="0" err="1" smtClean="0">
                <a:solidFill>
                  <a:schemeClr val="tx1"/>
                </a:solidFill>
                <a:latin typeface="Palatino Linotype"/>
                <a:cs typeface="Palatino Linotype"/>
              </a:rPr>
              <a:t>n’arrivons</a:t>
            </a:r>
            <a:r>
              <a:rPr lang="en-US" b="1" dirty="0" smtClean="0">
                <a:solidFill>
                  <a:schemeClr val="tx1"/>
                </a:solidFill>
                <a:latin typeface="Palatino Linotype"/>
                <a:cs typeface="Palatino Linotype"/>
              </a:rPr>
              <a:t> pas </a:t>
            </a:r>
            <a:r>
              <a:rPr lang="en-US" b="1" dirty="0" err="1" smtClean="0">
                <a:solidFill>
                  <a:schemeClr val="tx1"/>
                </a:solidFill>
                <a:latin typeface="Palatino Linotype"/>
                <a:cs typeface="Palatino Linotype"/>
              </a:rPr>
              <a:t>à</a:t>
            </a:r>
            <a:r>
              <a:rPr lang="en-US" b="1"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finir</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nos</a:t>
            </a:r>
            <a:r>
              <a:rPr lang="en-US" dirty="0" smtClean="0">
                <a:solidFill>
                  <a:schemeClr val="tx1"/>
                </a:solidFill>
                <a:latin typeface="Palatino Linotype"/>
                <a:cs typeface="Palatino Linotype"/>
              </a:rPr>
              <a:t> devoirs.  =  </a:t>
            </a:r>
            <a:r>
              <a:rPr lang="en-US" i="1" dirty="0" smtClean="0">
                <a:solidFill>
                  <a:srgbClr val="0000FF"/>
                </a:solidFill>
                <a:latin typeface="Palatino Linotype"/>
                <a:cs typeface="Palatino Linotype"/>
              </a:rPr>
              <a:t>We can’t manage to finish our homework.</a:t>
            </a:r>
            <a:endParaRPr lang="en-US" i="1" dirty="0">
              <a:solidFill>
                <a:srgbClr val="0000FF"/>
              </a:solidFill>
              <a:latin typeface="Palatino Linotype"/>
              <a:cs typeface="Palatino Linotype"/>
            </a:endParaRPr>
          </a:p>
        </p:txBody>
      </p:sp>
      <p:sp>
        <p:nvSpPr>
          <p:cNvPr id="4" name="Content Placeholder 3"/>
          <p:cNvSpPr>
            <a:spLocks noGrp="1"/>
          </p:cNvSpPr>
          <p:nvPr>
            <p:ph sz="half" idx="2"/>
          </p:nvPr>
        </p:nvSpPr>
        <p:spPr>
          <a:xfrm>
            <a:off x="4611691" y="1632767"/>
            <a:ext cx="4233683" cy="4943656"/>
          </a:xfrm>
        </p:spPr>
        <p:txBody>
          <a:bodyPr>
            <a:normAutofit fontScale="92500" lnSpcReduction="10000"/>
          </a:bodyPr>
          <a:lstStyle/>
          <a:p>
            <a:pPr marL="0" indent="0" algn="ctr">
              <a:buNone/>
            </a:pPr>
            <a:r>
              <a:rPr lang="en-US" b="1" dirty="0" err="1" smtClean="0">
                <a:solidFill>
                  <a:srgbClr val="000000"/>
                </a:solidFill>
                <a:latin typeface="Palatino Linotype"/>
                <a:cs typeface="Palatino Linotype"/>
              </a:rPr>
              <a:t>Vouloir</a:t>
            </a:r>
            <a:r>
              <a:rPr lang="en-US" b="1" dirty="0" smtClean="0">
                <a:solidFill>
                  <a:srgbClr val="000000"/>
                </a:solidFill>
                <a:latin typeface="Palatino Linotype"/>
                <a:cs typeface="Palatino Linotype"/>
              </a:rPr>
              <a:t> dire </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to mean</a:t>
            </a:r>
          </a:p>
          <a:p>
            <a:r>
              <a:rPr lang="en-US" dirty="0" err="1" smtClean="0">
                <a:solidFill>
                  <a:srgbClr val="000000"/>
                </a:solidFill>
                <a:latin typeface="Palatino Linotype"/>
                <a:cs typeface="Palatino Linotype"/>
              </a:rPr>
              <a:t>Qu’est-ce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que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tu</a:t>
            </a:r>
            <a:r>
              <a:rPr lang="en-US" dirty="0" smtClean="0">
                <a:solidFill>
                  <a:srgbClr val="000000"/>
                </a:solidFill>
                <a:latin typeface="Palatino Linotype"/>
                <a:cs typeface="Palatino Linotype"/>
              </a:rPr>
              <a:t> </a:t>
            </a:r>
            <a:r>
              <a:rPr lang="en-US" b="1" dirty="0" err="1" smtClean="0">
                <a:solidFill>
                  <a:srgbClr val="000000"/>
                </a:solidFill>
                <a:latin typeface="Palatino Linotype"/>
                <a:cs typeface="Palatino Linotype"/>
              </a:rPr>
              <a:t>veux</a:t>
            </a:r>
            <a:r>
              <a:rPr lang="en-US" b="1" dirty="0" smtClean="0">
                <a:solidFill>
                  <a:srgbClr val="000000"/>
                </a:solidFill>
                <a:latin typeface="Palatino Linotype"/>
                <a:cs typeface="Palatino Linotype"/>
              </a:rPr>
              <a:t> dire</a:t>
            </a:r>
            <a:r>
              <a:rPr lang="en-US" dirty="0" smtClean="0">
                <a:solidFill>
                  <a:srgbClr val="000000"/>
                </a:solidFill>
                <a:latin typeface="Palatino Linotype"/>
                <a:cs typeface="Palatino Linotype"/>
              </a:rPr>
              <a:t>?  = </a:t>
            </a:r>
            <a:r>
              <a:rPr lang="en-US" i="1" dirty="0" smtClean="0">
                <a:solidFill>
                  <a:srgbClr val="0000FF"/>
                </a:solidFill>
                <a:latin typeface="Palatino Linotype"/>
                <a:cs typeface="Palatino Linotype"/>
              </a:rPr>
              <a:t>What do you mean?</a:t>
            </a:r>
          </a:p>
          <a:p>
            <a:r>
              <a:rPr lang="en-US" dirty="0" smtClean="0">
                <a:solidFill>
                  <a:srgbClr val="000000"/>
                </a:solidFill>
                <a:latin typeface="Palatino Linotype"/>
                <a:cs typeface="Palatino Linotype"/>
              </a:rPr>
              <a:t>Je ne </a:t>
            </a:r>
            <a:r>
              <a:rPr lang="en-US" dirty="0" err="1" smtClean="0">
                <a:solidFill>
                  <a:srgbClr val="000000"/>
                </a:solidFill>
                <a:latin typeface="Palatino Linotype"/>
                <a:cs typeface="Palatino Linotype"/>
              </a:rPr>
              <a:t>comprends</a:t>
            </a:r>
            <a:r>
              <a:rPr lang="en-US" dirty="0" smtClean="0">
                <a:solidFill>
                  <a:srgbClr val="000000"/>
                </a:solidFill>
                <a:latin typeface="Palatino Linotype"/>
                <a:cs typeface="Palatino Linotype"/>
              </a:rPr>
              <a:t> pas </a:t>
            </a:r>
            <a:r>
              <a:rPr lang="en-US" dirty="0" err="1" smtClean="0">
                <a:solidFill>
                  <a:srgbClr val="000000"/>
                </a:solidFill>
                <a:latin typeface="Palatino Linotype"/>
                <a:cs typeface="Palatino Linotype"/>
              </a:rPr>
              <a:t>ce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que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tu</a:t>
            </a:r>
            <a:r>
              <a:rPr lang="en-US" dirty="0" smtClean="0">
                <a:solidFill>
                  <a:srgbClr val="000000"/>
                </a:solidFill>
                <a:latin typeface="Palatino Linotype"/>
                <a:cs typeface="Palatino Linotype"/>
              </a:rPr>
              <a:t> </a:t>
            </a:r>
            <a:r>
              <a:rPr lang="en-US" b="1" dirty="0" err="1" smtClean="0">
                <a:solidFill>
                  <a:srgbClr val="000000"/>
                </a:solidFill>
                <a:latin typeface="Palatino Linotype"/>
                <a:cs typeface="Palatino Linotype"/>
              </a:rPr>
              <a:t>veux</a:t>
            </a:r>
            <a:r>
              <a:rPr lang="en-US" b="1" dirty="0" smtClean="0">
                <a:solidFill>
                  <a:srgbClr val="000000"/>
                </a:solidFill>
                <a:latin typeface="Palatino Linotype"/>
                <a:cs typeface="Palatino Linotype"/>
              </a:rPr>
              <a:t> dire</a:t>
            </a:r>
            <a:r>
              <a:rPr lang="en-US" dirty="0" smtClean="0">
                <a:solidFill>
                  <a:srgbClr val="000000"/>
                </a:solidFill>
                <a:latin typeface="Palatino Linotype"/>
                <a:cs typeface="Palatino Linotype"/>
              </a:rPr>
              <a:t>.  =  </a:t>
            </a:r>
            <a:r>
              <a:rPr lang="en-US" i="1" dirty="0" smtClean="0">
                <a:solidFill>
                  <a:srgbClr val="0000FF"/>
                </a:solidFill>
                <a:latin typeface="Palatino Linotype"/>
                <a:cs typeface="Palatino Linotype"/>
              </a:rPr>
              <a:t>I don’t understand what you mean.</a:t>
            </a:r>
          </a:p>
          <a:p>
            <a:r>
              <a:rPr lang="en-US" dirty="0" err="1" smtClean="0">
                <a:solidFill>
                  <a:srgbClr val="000000"/>
                </a:solidFill>
                <a:latin typeface="Palatino Linotype"/>
                <a:cs typeface="Palatino Linotype"/>
              </a:rPr>
              <a:t>Ça</a:t>
            </a:r>
            <a:r>
              <a:rPr lang="en-US" dirty="0" smtClean="0">
                <a:solidFill>
                  <a:srgbClr val="000000"/>
                </a:solidFill>
                <a:latin typeface="Palatino Linotype"/>
                <a:cs typeface="Palatino Linotype"/>
              </a:rPr>
              <a:t> </a:t>
            </a:r>
            <a:r>
              <a:rPr lang="en-US" b="1" dirty="0" smtClean="0">
                <a:solidFill>
                  <a:srgbClr val="000000"/>
                </a:solidFill>
                <a:latin typeface="Palatino Linotype"/>
                <a:cs typeface="Palatino Linotype"/>
              </a:rPr>
              <a:t>ne </a:t>
            </a:r>
            <a:r>
              <a:rPr lang="en-US" b="1" dirty="0" err="1" smtClean="0">
                <a:solidFill>
                  <a:srgbClr val="000000"/>
                </a:solidFill>
                <a:latin typeface="Palatino Linotype"/>
                <a:cs typeface="Palatino Linotype"/>
              </a:rPr>
              <a:t>veut</a:t>
            </a:r>
            <a:r>
              <a:rPr lang="en-US" b="1" dirty="0" smtClean="0">
                <a:solidFill>
                  <a:srgbClr val="000000"/>
                </a:solidFill>
                <a:latin typeface="Palatino Linotype"/>
                <a:cs typeface="Palatino Linotype"/>
              </a:rPr>
              <a:t> </a:t>
            </a:r>
            <a:r>
              <a:rPr lang="en-US" b="1" dirty="0" err="1" smtClean="0">
                <a:solidFill>
                  <a:srgbClr val="000000"/>
                </a:solidFill>
                <a:latin typeface="Palatino Linotype"/>
                <a:cs typeface="Palatino Linotype"/>
              </a:rPr>
              <a:t>rien</a:t>
            </a:r>
            <a:r>
              <a:rPr lang="en-US" b="1" dirty="0" smtClean="0">
                <a:solidFill>
                  <a:srgbClr val="000000"/>
                </a:solidFill>
                <a:latin typeface="Palatino Linotype"/>
                <a:cs typeface="Palatino Linotype"/>
              </a:rPr>
              <a:t> dire</a:t>
            </a:r>
            <a:r>
              <a:rPr lang="en-US" dirty="0" smtClean="0">
                <a:solidFill>
                  <a:srgbClr val="000000"/>
                </a:solidFill>
                <a:latin typeface="Palatino Linotype"/>
                <a:cs typeface="Palatino Linotype"/>
              </a:rPr>
              <a:t>.  =  </a:t>
            </a:r>
            <a:r>
              <a:rPr lang="en-US" i="1" dirty="0" smtClean="0">
                <a:solidFill>
                  <a:srgbClr val="0000FF"/>
                </a:solidFill>
                <a:latin typeface="Palatino Linotype"/>
                <a:cs typeface="Palatino Linotype"/>
              </a:rPr>
              <a:t>It doesn’t mean anything.</a:t>
            </a:r>
          </a:p>
          <a:p>
            <a:r>
              <a:rPr lang="en-US" dirty="0" err="1" smtClean="0">
                <a:solidFill>
                  <a:srgbClr val="000000"/>
                </a:solidFill>
                <a:latin typeface="Palatino Linotype"/>
                <a:cs typeface="Palatino Linotype"/>
              </a:rPr>
              <a:t>Qu’est-ce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que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ça</a:t>
            </a:r>
            <a:r>
              <a:rPr lang="en-US" dirty="0" smtClean="0">
                <a:solidFill>
                  <a:srgbClr val="000000"/>
                </a:solidFill>
                <a:latin typeface="Palatino Linotype"/>
                <a:cs typeface="Palatino Linotype"/>
              </a:rPr>
              <a:t> </a:t>
            </a:r>
            <a:r>
              <a:rPr lang="en-US" b="1" dirty="0" err="1" smtClean="0">
                <a:solidFill>
                  <a:srgbClr val="000000"/>
                </a:solidFill>
                <a:latin typeface="Palatino Linotype"/>
                <a:cs typeface="Palatino Linotype"/>
              </a:rPr>
              <a:t>veut</a:t>
            </a:r>
            <a:r>
              <a:rPr lang="en-US" b="1" dirty="0" smtClean="0">
                <a:solidFill>
                  <a:srgbClr val="000000"/>
                </a:solidFill>
                <a:latin typeface="Palatino Linotype"/>
                <a:cs typeface="Palatino Linotype"/>
              </a:rPr>
              <a:t> dire</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claqué</a:t>
            </a:r>
            <a:r>
              <a:rPr lang="en-US" dirty="0" smtClean="0">
                <a:solidFill>
                  <a:srgbClr val="000000"/>
                </a:solidFill>
                <a:latin typeface="Palatino Linotype"/>
                <a:cs typeface="Palatino Linotype"/>
              </a:rPr>
              <a:t>» ?  =  </a:t>
            </a:r>
            <a:r>
              <a:rPr lang="en-US" i="1" dirty="0" smtClean="0">
                <a:solidFill>
                  <a:srgbClr val="0000FF"/>
                </a:solidFill>
                <a:latin typeface="Palatino Linotype"/>
                <a:cs typeface="Palatino Linotype"/>
              </a:rPr>
              <a:t>What does “</a:t>
            </a:r>
            <a:r>
              <a:rPr lang="en-US" i="1" dirty="0" err="1" smtClean="0">
                <a:solidFill>
                  <a:srgbClr val="0000FF"/>
                </a:solidFill>
                <a:latin typeface="Palatino Linotype"/>
                <a:cs typeface="Palatino Linotype"/>
              </a:rPr>
              <a:t>claqué</a:t>
            </a:r>
            <a:r>
              <a:rPr lang="en-US" i="1" dirty="0" smtClean="0">
                <a:solidFill>
                  <a:srgbClr val="0000FF"/>
                </a:solidFill>
                <a:latin typeface="Palatino Linotype"/>
                <a:cs typeface="Palatino Linotype"/>
              </a:rPr>
              <a:t>” mean?</a:t>
            </a:r>
            <a:endParaRPr lang="en-US" i="1" dirty="0">
              <a:solidFill>
                <a:srgbClr val="0000FF"/>
              </a:solidFill>
              <a:latin typeface="Palatino Linotype"/>
              <a:cs typeface="Palatino Linotype"/>
            </a:endParaRPr>
          </a:p>
        </p:txBody>
      </p:sp>
    </p:spTree>
    <p:extLst>
      <p:ext uri="{BB962C8B-B14F-4D97-AF65-F5344CB8AC3E}">
        <p14:creationId xmlns:p14="http://schemas.microsoft.com/office/powerpoint/2010/main" val="161845962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p:cTn id="3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p:cTn id="3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p:cTn id="4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p:cTn id="49"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p:cTn id="5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a:t>
            </a:r>
            <a:r>
              <a:rPr lang="en-US" sz="2400" b="1" dirty="0">
                <a:latin typeface="Palatino"/>
                <a:cs typeface="Palatino"/>
              </a:rPr>
              <a:t>-six</a:t>
            </a:r>
            <a:r>
              <a:rPr lang="en-US" sz="2400" dirty="0">
                <a:latin typeface="Palatino"/>
                <a:cs typeface="Palatino"/>
              </a:rPr>
              <a:t>:  15/5 – 19/5</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dirty="0" err="1">
                <a:latin typeface="Palatino"/>
                <a:cs typeface="Palatino"/>
              </a:rPr>
              <a:t>lundi</a:t>
            </a:r>
            <a:r>
              <a:rPr lang="en-US" sz="2400" dirty="0">
                <a:latin typeface="Palatino"/>
                <a:cs typeface="Palatino"/>
              </a:rPr>
              <a:t>, le </a:t>
            </a:r>
            <a:r>
              <a:rPr lang="en-US" sz="2400" dirty="0" err="1">
                <a:latin typeface="Palatino"/>
                <a:cs typeface="Palatino"/>
              </a:rPr>
              <a:t>quinze</a:t>
            </a:r>
            <a:r>
              <a:rPr lang="en-US" sz="2400" dirty="0">
                <a:latin typeface="Palatino"/>
                <a:cs typeface="Palatino"/>
              </a:rPr>
              <a:t> </a:t>
            </a:r>
            <a:r>
              <a:rPr lang="en-US" sz="2400" dirty="0" err="1">
                <a:latin typeface="Palatino"/>
                <a:cs typeface="Palatino"/>
              </a:rPr>
              <a:t>mai</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3550919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529" y="40341"/>
            <a:ext cx="8381999" cy="1411941"/>
          </a:xfrm>
        </p:spPr>
        <p:txBody>
          <a:bodyPr/>
          <a:lstStyle/>
          <a:p>
            <a:pPr>
              <a:lnSpc>
                <a:spcPct val="150000"/>
              </a:lnSpc>
            </a:pPr>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a:t>
            </a:r>
            <a:r>
              <a:rPr lang="en-US" sz="2400" b="1" dirty="0">
                <a:latin typeface="Palatino"/>
                <a:cs typeface="Palatino"/>
              </a:rPr>
              <a:t>-six</a:t>
            </a:r>
            <a:r>
              <a:rPr lang="en-US" sz="2400" dirty="0">
                <a:latin typeface="Palatino"/>
                <a:cs typeface="Palatino"/>
              </a:rPr>
              <a:t>:  15/5 – 19/5</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dirty="0" err="1">
                <a:latin typeface="Palatino"/>
                <a:cs typeface="Palatino"/>
              </a:rPr>
              <a:t>vendredi</a:t>
            </a:r>
            <a:r>
              <a:rPr lang="en-US" sz="2400" dirty="0">
                <a:latin typeface="Palatino"/>
                <a:cs typeface="Palatino"/>
              </a:rPr>
              <a:t>, le dix-</a:t>
            </a:r>
            <a:r>
              <a:rPr lang="en-US" sz="2400" dirty="0" err="1">
                <a:latin typeface="Palatino"/>
                <a:cs typeface="Palatino"/>
              </a:rPr>
              <a:t>neuf</a:t>
            </a:r>
            <a:r>
              <a:rPr lang="en-US" sz="2400" dirty="0">
                <a:latin typeface="Palatino"/>
                <a:cs typeface="Palatino"/>
              </a:rPr>
              <a:t> </a:t>
            </a:r>
            <a:r>
              <a:rPr lang="en-US" sz="2400" dirty="0" err="1">
                <a:latin typeface="Palatino"/>
                <a:cs typeface="Palatino"/>
              </a:rPr>
              <a:t>mai</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05052457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8435053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9515736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41754400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257786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648" y="40341"/>
            <a:ext cx="8406884" cy="1411941"/>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lundi</a:t>
            </a:r>
            <a:r>
              <a:rPr lang="en-US" sz="2400" dirty="0">
                <a:latin typeface="Palatino Linotype"/>
                <a:cs typeface="Palatino Linotype"/>
              </a:rPr>
              <a:t>, le </a:t>
            </a:r>
            <a:r>
              <a:rPr lang="en-US" sz="2400" dirty="0" err="1">
                <a:latin typeface="Palatino Linotype"/>
                <a:cs typeface="Palatino Linotype"/>
              </a:rPr>
              <a:t>sept</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196564" y="1774825"/>
            <a:ext cx="4294164" cy="4756244"/>
          </a:xfrm>
        </p:spPr>
        <p:txBody>
          <a:bodyPr>
            <a:normAutofit/>
          </a:bodyPr>
          <a:lstStyle/>
          <a:p>
            <a:r>
              <a:rPr lang="en-US" dirty="0" err="1" smtClean="0">
                <a:solidFill>
                  <a:schemeClr val="tx1"/>
                </a:solidFill>
                <a:latin typeface="Palatino Linotype"/>
                <a:cs typeface="Palatino Linotype"/>
              </a:rPr>
              <a:t>puis</a:t>
            </a:r>
            <a:r>
              <a:rPr lang="en-US" b="1"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then, next</a:t>
            </a:r>
          </a:p>
          <a:p>
            <a:r>
              <a:rPr lang="en-US" dirty="0" err="1" smtClean="0">
                <a:solidFill>
                  <a:schemeClr val="tx1"/>
                </a:solidFill>
                <a:latin typeface="Palatino Linotype"/>
                <a:cs typeface="Palatino Linotype"/>
              </a:rPr>
              <a:t>puisque</a:t>
            </a:r>
            <a:r>
              <a:rPr lang="en-US" b="1"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since, considering</a:t>
            </a:r>
          </a:p>
          <a:p>
            <a:r>
              <a:rPr lang="fr-FR" dirty="0" smtClean="0">
                <a:solidFill>
                  <a:schemeClr val="tx1"/>
                </a:solidFill>
                <a:latin typeface="Palatino Linotype"/>
                <a:cs typeface="Palatino Linotype"/>
              </a:rPr>
              <a:t>quant à </a:t>
            </a:r>
            <a:r>
              <a:rPr lang="fr-FR" b="1" dirty="0" smtClean="0">
                <a:solidFill>
                  <a:schemeClr val="tx1"/>
                </a:solidFill>
                <a:latin typeface="Palatino Linotype"/>
                <a:cs typeface="Palatino Linotype"/>
              </a:rPr>
              <a:t>		</a:t>
            </a:r>
            <a:r>
              <a:rPr lang="fr-FR" i="1" dirty="0" smtClean="0">
                <a:solidFill>
                  <a:srgbClr val="0000FF"/>
                </a:solidFill>
                <a:latin typeface="Palatino Linotype"/>
                <a:cs typeface="Palatino Linotype"/>
              </a:rPr>
              <a:t>as for</a:t>
            </a:r>
            <a:endParaRPr lang="en-US" i="1" dirty="0" smtClean="0">
              <a:solidFill>
                <a:srgbClr val="0000FF"/>
              </a:solidFill>
              <a:latin typeface="Palatino Linotype"/>
              <a:cs typeface="Palatino Linotype"/>
            </a:endParaRPr>
          </a:p>
          <a:p>
            <a:r>
              <a:rPr lang="fr-FR" dirty="0" smtClean="0">
                <a:solidFill>
                  <a:schemeClr val="tx1"/>
                </a:solidFill>
                <a:latin typeface="Palatino Linotype"/>
                <a:cs typeface="Palatino Linotype"/>
              </a:rPr>
              <a:t>surtout</a:t>
            </a:r>
            <a:r>
              <a:rPr lang="fr-FR" b="1" dirty="0" smtClean="0">
                <a:solidFill>
                  <a:schemeClr val="tx1"/>
                </a:solidFill>
                <a:latin typeface="Palatino Linotype"/>
                <a:cs typeface="Palatino Linotype"/>
              </a:rPr>
              <a:t> 		</a:t>
            </a:r>
            <a:r>
              <a:rPr lang="fr-FR" i="1" dirty="0" err="1" smtClean="0">
                <a:solidFill>
                  <a:srgbClr val="0000FF"/>
                </a:solidFill>
                <a:latin typeface="Palatino Linotype"/>
                <a:cs typeface="Palatino Linotype"/>
              </a:rPr>
              <a:t>especially</a:t>
            </a:r>
            <a:endParaRPr lang="en-US" i="1" dirty="0" smtClean="0">
              <a:solidFill>
                <a:srgbClr val="0000FF"/>
              </a:solidFill>
              <a:latin typeface="Palatino Linotype"/>
              <a:cs typeface="Palatino Linotype"/>
            </a:endParaRPr>
          </a:p>
          <a:p>
            <a:r>
              <a:rPr lang="en-US" dirty="0" err="1" smtClean="0">
                <a:solidFill>
                  <a:schemeClr val="tx1"/>
                </a:solidFill>
                <a:latin typeface="Palatino Linotype"/>
                <a:cs typeface="Palatino Linotype"/>
              </a:rPr>
              <a:t>tandis</a:t>
            </a:r>
            <a:r>
              <a:rPr lang="en-US" dirty="0" smtClean="0">
                <a:solidFill>
                  <a:schemeClr val="tx1"/>
                </a:solidFill>
                <a:latin typeface="Palatino Linotype"/>
                <a:cs typeface="Palatino Linotype"/>
              </a:rPr>
              <a:t> </a:t>
            </a:r>
            <a:r>
              <a:rPr lang="en-US" dirty="0" err="1" smtClean="0">
                <a:solidFill>
                  <a:schemeClr val="tx1"/>
                </a:solidFill>
                <a:latin typeface="Palatino Linotype"/>
                <a:cs typeface="Palatino Linotype"/>
              </a:rPr>
              <a:t>que</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while, whereas </a:t>
            </a:r>
          </a:p>
          <a:p>
            <a:r>
              <a:rPr lang="fr-FR" dirty="0" smtClean="0">
                <a:solidFill>
                  <a:schemeClr val="tx1"/>
                </a:solidFill>
                <a:latin typeface="Palatino Linotype"/>
                <a:cs typeface="Palatino Linotype"/>
              </a:rPr>
              <a:t>tant que </a:t>
            </a:r>
            <a:r>
              <a:rPr lang="fr-FR" b="1" dirty="0" smtClean="0">
                <a:solidFill>
                  <a:schemeClr val="tx1"/>
                </a:solidFill>
                <a:latin typeface="Palatino Linotype"/>
                <a:cs typeface="Palatino Linotype"/>
              </a:rPr>
              <a:t>		</a:t>
            </a:r>
            <a:r>
              <a:rPr lang="fr-FR" i="1" dirty="0" smtClean="0">
                <a:solidFill>
                  <a:srgbClr val="0000FF"/>
                </a:solidFill>
                <a:latin typeface="Palatino Linotype"/>
                <a:cs typeface="Palatino Linotype"/>
              </a:rPr>
              <a:t>as long as</a:t>
            </a:r>
            <a:endParaRPr lang="en-US" i="1" dirty="0" smtClean="0">
              <a:solidFill>
                <a:srgbClr val="0000FF"/>
              </a:solidFill>
              <a:latin typeface="Palatino Linotype"/>
              <a:cs typeface="Palatino Linotype"/>
            </a:endParaRPr>
          </a:p>
          <a:p>
            <a:r>
              <a:rPr lang="en-US" dirty="0" err="1" smtClean="0">
                <a:solidFill>
                  <a:schemeClr val="tx1"/>
                </a:solidFill>
                <a:latin typeface="Palatino Linotype"/>
                <a:cs typeface="Palatino Linotype"/>
              </a:rPr>
              <a:t>toutefois</a:t>
            </a:r>
            <a:r>
              <a:rPr lang="en-US" b="1"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still, nevertheless</a:t>
            </a:r>
            <a:endParaRPr lang="en-US" i="1" dirty="0">
              <a:solidFill>
                <a:srgbClr val="0000FF"/>
              </a:solidFill>
              <a:latin typeface="Palatino Linotype"/>
              <a:cs typeface="Palatino Linotype"/>
            </a:endParaRPr>
          </a:p>
        </p:txBody>
      </p:sp>
      <p:sp>
        <p:nvSpPr>
          <p:cNvPr id="4" name="Content Placeholder 3"/>
          <p:cNvSpPr>
            <a:spLocks noGrp="1"/>
          </p:cNvSpPr>
          <p:nvPr>
            <p:ph sz="half" idx="2"/>
          </p:nvPr>
        </p:nvSpPr>
        <p:spPr>
          <a:xfrm>
            <a:off x="4657053" y="1774825"/>
            <a:ext cx="4218562" cy="4756244"/>
          </a:xfrm>
        </p:spPr>
        <p:txBody>
          <a:bodyPr>
            <a:normAutofit/>
          </a:bodyPr>
          <a:lstStyle/>
          <a:p>
            <a:r>
              <a:rPr lang="en-US" dirty="0" smtClean="0">
                <a:solidFill>
                  <a:srgbClr val="000000"/>
                </a:solidFill>
                <a:latin typeface="Palatino Linotype"/>
                <a:cs typeface="Palatino Linotype"/>
              </a:rPr>
              <a:t>or</a:t>
            </a:r>
            <a:r>
              <a:rPr lang="en-US" b="1"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now, but</a:t>
            </a:r>
          </a:p>
          <a:p>
            <a:r>
              <a:rPr lang="en-US" dirty="0" smtClean="0">
                <a:solidFill>
                  <a:srgbClr val="000000"/>
                </a:solidFill>
                <a:latin typeface="Palatino Linotype"/>
                <a:cs typeface="Palatino Linotype"/>
              </a:rPr>
              <a:t>par </a:t>
            </a:r>
            <a:r>
              <a:rPr lang="en-US" dirty="0" err="1" smtClean="0">
                <a:solidFill>
                  <a:srgbClr val="000000"/>
                </a:solidFill>
                <a:latin typeface="Palatino Linotype"/>
                <a:cs typeface="Palatino Linotype"/>
              </a:rPr>
              <a:t>contre</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on the other hand</a:t>
            </a:r>
          </a:p>
          <a:p>
            <a:r>
              <a:rPr lang="en-US" dirty="0" err="1" smtClean="0">
                <a:solidFill>
                  <a:srgbClr val="000000"/>
                </a:solidFill>
                <a:latin typeface="Palatino Linotype"/>
                <a:cs typeface="Palatino Linotype"/>
              </a:rPr>
              <a:t>parfois</a:t>
            </a:r>
            <a:r>
              <a:rPr lang="en-US" b="1"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sometimes </a:t>
            </a:r>
          </a:p>
          <a:p>
            <a:r>
              <a:rPr lang="en-US" dirty="0" err="1" smtClean="0">
                <a:solidFill>
                  <a:srgbClr val="000000"/>
                </a:solidFill>
                <a:latin typeface="Palatino Linotype"/>
                <a:cs typeface="Palatino Linotype"/>
              </a:rPr>
              <a:t>parmi</a:t>
            </a:r>
            <a:r>
              <a:rPr lang="en-US" b="1"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among</a:t>
            </a:r>
          </a:p>
          <a:p>
            <a:r>
              <a:rPr lang="en-US" dirty="0" smtClean="0">
                <a:solidFill>
                  <a:srgbClr val="000000"/>
                </a:solidFill>
                <a:latin typeface="Palatino Linotype"/>
                <a:cs typeface="Palatino Linotype"/>
              </a:rPr>
              <a:t>partout</a:t>
            </a:r>
            <a:r>
              <a:rPr lang="en-US" b="1"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everywhere</a:t>
            </a:r>
          </a:p>
          <a:p>
            <a:r>
              <a:rPr lang="en-US" dirty="0" err="1" smtClean="0">
                <a:solidFill>
                  <a:srgbClr val="000000"/>
                </a:solidFill>
                <a:latin typeface="Palatino Linotype"/>
                <a:cs typeface="Palatino Linotype"/>
              </a:rPr>
              <a:t>plutôt</a:t>
            </a:r>
            <a:r>
              <a:rPr lang="en-US" b="1"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rather</a:t>
            </a:r>
          </a:p>
          <a:p>
            <a:r>
              <a:rPr lang="en-US" dirty="0" err="1" smtClean="0">
                <a:solidFill>
                  <a:srgbClr val="000000"/>
                </a:solidFill>
                <a:latin typeface="Palatino Linotype"/>
                <a:cs typeface="Palatino Linotype"/>
              </a:rPr>
              <a:t>pourtant</a:t>
            </a:r>
            <a:r>
              <a:rPr lang="en-US" b="1"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however, (and) yet</a:t>
            </a:r>
            <a:endParaRPr lang="en-US" i="1" dirty="0">
              <a:solidFill>
                <a:srgbClr val="0000FF"/>
              </a:solidFill>
              <a:latin typeface="Palatino Linotype"/>
              <a:cs typeface="Palatino Linotype"/>
            </a:endParaRPr>
          </a:p>
        </p:txBody>
      </p:sp>
    </p:spTree>
    <p:extLst>
      <p:ext uri="{BB962C8B-B14F-4D97-AF65-F5344CB8AC3E}">
        <p14:creationId xmlns:p14="http://schemas.microsoft.com/office/powerpoint/2010/main" val="171917459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p:cTn id="49"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 calcmode="lin" valueType="num">
                                      <p:cBhvr>
                                        <p:cTn id="5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4">
                                            <p:txEl>
                                              <p:pRg st="2" end="2"/>
                                            </p:txEl>
                                          </p:spTgt>
                                        </p:tgtEl>
                                        <p:attrNameLst>
                                          <p:attrName>style.visibility</p:attrName>
                                        </p:attrNameLst>
                                      </p:cBhvr>
                                      <p:to>
                                        <p:strVal val="visible"/>
                                      </p:to>
                                    </p:set>
                                    <p:anim calcmode="lin" valueType="num">
                                      <p:cBhvr>
                                        <p:cTn id="6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 calcmode="lin" valueType="num">
                                      <p:cBhvr>
                                        <p:cTn id="67"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68"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4">
                                            <p:txEl>
                                              <p:pRg st="4" end="4"/>
                                            </p:txEl>
                                          </p:spTgt>
                                        </p:tgtEl>
                                        <p:attrNameLst>
                                          <p:attrName>style.visibility</p:attrName>
                                        </p:attrNameLst>
                                      </p:cBhvr>
                                      <p:to>
                                        <p:strVal val="visible"/>
                                      </p:to>
                                    </p:set>
                                    <p:anim calcmode="lin" valueType="num">
                                      <p:cBhvr>
                                        <p:cTn id="73"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74"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4">
                                            <p:txEl>
                                              <p:pRg st="5" end="5"/>
                                            </p:txEl>
                                          </p:spTgt>
                                        </p:tgtEl>
                                        <p:attrNameLst>
                                          <p:attrName>style.visibility</p:attrName>
                                        </p:attrNameLst>
                                      </p:cBhvr>
                                      <p:to>
                                        <p:strVal val="visible"/>
                                      </p:to>
                                    </p:set>
                                    <p:anim calcmode="lin" valueType="num">
                                      <p:cBhvr>
                                        <p:cTn id="79"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80"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4">
                                            <p:txEl>
                                              <p:pRg st="6" end="6"/>
                                            </p:txEl>
                                          </p:spTgt>
                                        </p:tgtEl>
                                        <p:attrNameLst>
                                          <p:attrName>style.visibility</p:attrName>
                                        </p:attrNameLst>
                                      </p:cBhvr>
                                      <p:to>
                                        <p:strVal val="visible"/>
                                      </p:to>
                                    </p:set>
                                    <p:anim calcmode="lin" valueType="num">
                                      <p:cBhvr>
                                        <p:cTn id="8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86"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162" y="40342"/>
            <a:ext cx="7570787" cy="1279298"/>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lundi</a:t>
            </a:r>
            <a:r>
              <a:rPr lang="en-US" sz="2400" dirty="0">
                <a:latin typeface="Palatino Linotype"/>
                <a:cs typeface="Palatino Linotype"/>
              </a:rPr>
              <a:t>, le </a:t>
            </a:r>
            <a:r>
              <a:rPr lang="en-US" sz="2400" dirty="0" err="1">
                <a:latin typeface="Palatino Linotype"/>
                <a:cs typeface="Palatino Linotype"/>
              </a:rPr>
              <a:t>sept</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443707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mardi</a:t>
            </a:r>
            <a:r>
              <a:rPr lang="en-US" sz="2400" dirty="0">
                <a:latin typeface="Palatino Linotype"/>
                <a:cs typeface="Palatino Linotype"/>
              </a:rPr>
              <a:t>, le </a:t>
            </a:r>
            <a:r>
              <a:rPr lang="en-US" sz="2400" dirty="0" err="1">
                <a:latin typeface="Palatino Linotype"/>
                <a:cs typeface="Palatino Linotype"/>
              </a:rPr>
              <a:t>huit</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272165" y="1663004"/>
            <a:ext cx="4218563" cy="4913419"/>
          </a:xfrm>
        </p:spPr>
        <p:txBody>
          <a:bodyPr>
            <a:noAutofit/>
          </a:bodyPr>
          <a:lstStyle/>
          <a:p>
            <a:pPr marL="0" indent="0">
              <a:spcBef>
                <a:spcPts val="1200"/>
              </a:spcBef>
              <a:spcAft>
                <a:spcPts val="1200"/>
              </a:spcAft>
              <a:buNone/>
            </a:pPr>
            <a:r>
              <a:rPr lang="en-US" sz="2200" b="1" i="1" dirty="0" smtClean="0">
                <a:solidFill>
                  <a:srgbClr val="0000FF"/>
                </a:solidFill>
                <a:latin typeface="Palatino Linotype"/>
                <a:cs typeface="Palatino Linotype"/>
              </a:rPr>
              <a:t>Les mots du jour:</a:t>
            </a:r>
          </a:p>
          <a:p>
            <a:pPr>
              <a:spcBef>
                <a:spcPts val="1200"/>
              </a:spcBef>
            </a:pPr>
            <a:r>
              <a:rPr lang="en-US" sz="2200" dirty="0" err="1" smtClean="0">
                <a:solidFill>
                  <a:srgbClr val="000000"/>
                </a:solidFill>
                <a:latin typeface="Palatino Linotype"/>
                <a:cs typeface="Palatino Linotype"/>
              </a:rPr>
              <a:t>une</a:t>
            </a:r>
            <a:r>
              <a:rPr lang="en-US" sz="2200" dirty="0" smtClean="0">
                <a:solidFill>
                  <a:srgbClr val="000000"/>
                </a:solidFill>
                <a:latin typeface="Palatino Linotype"/>
                <a:cs typeface="Palatino Linotype"/>
              </a:rPr>
              <a:t> </a:t>
            </a:r>
            <a:r>
              <a:rPr lang="en-US" sz="2200" dirty="0">
                <a:solidFill>
                  <a:srgbClr val="000000"/>
                </a:solidFill>
                <a:latin typeface="Palatino Linotype"/>
                <a:cs typeface="Palatino Linotype"/>
              </a:rPr>
              <a:t>nature </a:t>
            </a:r>
            <a:r>
              <a:rPr lang="en-US" sz="2200" dirty="0" err="1">
                <a:solidFill>
                  <a:srgbClr val="000000"/>
                </a:solidFill>
                <a:latin typeface="Palatino Linotype"/>
                <a:cs typeface="Palatino Linotype"/>
              </a:rPr>
              <a:t>morte</a:t>
            </a:r>
            <a:r>
              <a:rPr lang="en-US" sz="2200" dirty="0">
                <a:solidFill>
                  <a:srgbClr val="000000"/>
                </a:solidFill>
                <a:latin typeface="Palatino Linotype"/>
                <a:cs typeface="Palatino Linotype"/>
              </a:rPr>
              <a:t>	</a:t>
            </a:r>
            <a:r>
              <a:rPr lang="en-US" sz="2200" dirty="0" smtClean="0">
                <a:solidFill>
                  <a:srgbClr val="000000"/>
                </a:solidFill>
                <a:latin typeface="Palatino Linotype"/>
                <a:cs typeface="Palatino Linotype"/>
              </a:rPr>
              <a:t>   </a:t>
            </a:r>
            <a:r>
              <a:rPr lang="en-US" sz="2200" i="1" dirty="0" smtClean="0">
                <a:solidFill>
                  <a:srgbClr val="0000FF"/>
                </a:solidFill>
                <a:latin typeface="Palatino Linotype"/>
                <a:cs typeface="Palatino Linotype"/>
              </a:rPr>
              <a:t>still </a:t>
            </a:r>
            <a:r>
              <a:rPr lang="en-US" sz="2200" i="1" dirty="0">
                <a:solidFill>
                  <a:srgbClr val="0000FF"/>
                </a:solidFill>
                <a:latin typeface="Palatino Linotype"/>
                <a:cs typeface="Palatino Linotype"/>
              </a:rPr>
              <a:t>life</a:t>
            </a:r>
            <a:endParaRPr lang="en-US" sz="2200" dirty="0">
              <a:solidFill>
                <a:srgbClr val="0000FF"/>
              </a:solidFill>
              <a:latin typeface="Palatino Linotype"/>
              <a:cs typeface="Palatino Linotype"/>
            </a:endParaRPr>
          </a:p>
          <a:p>
            <a:pPr>
              <a:spcBef>
                <a:spcPts val="1200"/>
              </a:spcBef>
            </a:pPr>
            <a:r>
              <a:rPr lang="en-US" sz="2200" dirty="0" err="1">
                <a:solidFill>
                  <a:srgbClr val="000000"/>
                </a:solidFill>
                <a:latin typeface="Palatino Linotype"/>
                <a:cs typeface="Palatino Linotype"/>
              </a:rPr>
              <a:t>une</a:t>
            </a:r>
            <a:r>
              <a:rPr lang="en-US" sz="2200" dirty="0">
                <a:solidFill>
                  <a:srgbClr val="000000"/>
                </a:solidFill>
                <a:latin typeface="Palatino Linotype"/>
                <a:cs typeface="Palatino Linotype"/>
              </a:rPr>
              <a:t> </a:t>
            </a:r>
            <a:r>
              <a:rPr lang="en-US" sz="2200" dirty="0" err="1">
                <a:solidFill>
                  <a:srgbClr val="000000"/>
                </a:solidFill>
                <a:latin typeface="Palatino Linotype"/>
                <a:cs typeface="Palatino Linotype"/>
              </a:rPr>
              <a:t>œuvre</a:t>
            </a:r>
            <a:r>
              <a:rPr lang="en-US" sz="2200" dirty="0">
                <a:solidFill>
                  <a:srgbClr val="000000"/>
                </a:solidFill>
                <a:latin typeface="Palatino Linotype"/>
                <a:cs typeface="Palatino Linotype"/>
              </a:rPr>
              <a:t> </a:t>
            </a:r>
            <a:r>
              <a:rPr lang="en-US" sz="2200" dirty="0" smtClean="0">
                <a:solidFill>
                  <a:srgbClr val="000000"/>
                </a:solidFill>
                <a:latin typeface="Palatino Linotype"/>
                <a:cs typeface="Palatino Linotype"/>
              </a:rPr>
              <a:t>d'art      </a:t>
            </a:r>
            <a:r>
              <a:rPr lang="en-US" sz="2200" i="1" dirty="0" smtClean="0">
                <a:solidFill>
                  <a:srgbClr val="0000FF"/>
                </a:solidFill>
                <a:latin typeface="Palatino Linotype"/>
                <a:cs typeface="Palatino Linotype"/>
              </a:rPr>
              <a:t>work </a:t>
            </a:r>
            <a:r>
              <a:rPr lang="en-US" sz="2200" i="1" dirty="0">
                <a:solidFill>
                  <a:srgbClr val="0000FF"/>
                </a:solidFill>
                <a:latin typeface="Palatino Linotype"/>
                <a:cs typeface="Palatino Linotype"/>
              </a:rPr>
              <a:t>of art</a:t>
            </a:r>
            <a:endParaRPr lang="en-US" sz="2200" dirty="0">
              <a:solidFill>
                <a:srgbClr val="0000FF"/>
              </a:solidFill>
              <a:latin typeface="Palatino Linotype"/>
              <a:cs typeface="Palatino Linotype"/>
            </a:endParaRPr>
          </a:p>
          <a:p>
            <a:pPr>
              <a:spcBef>
                <a:spcPts val="1200"/>
              </a:spcBef>
            </a:pPr>
            <a:r>
              <a:rPr lang="en-US" sz="2200" dirty="0">
                <a:solidFill>
                  <a:srgbClr val="000000"/>
                </a:solidFill>
                <a:latin typeface="Palatino Linotype"/>
                <a:cs typeface="Palatino Linotype"/>
              </a:rPr>
              <a:t>un </a:t>
            </a:r>
            <a:r>
              <a:rPr lang="en-US" sz="2200" dirty="0" err="1">
                <a:solidFill>
                  <a:srgbClr val="000000"/>
                </a:solidFill>
                <a:latin typeface="Palatino Linotype"/>
                <a:cs typeface="Palatino Linotype"/>
              </a:rPr>
              <a:t>paysage</a:t>
            </a:r>
            <a:r>
              <a:rPr lang="en-US" sz="2200" dirty="0">
                <a:solidFill>
                  <a:srgbClr val="000000"/>
                </a:solidFill>
                <a:latin typeface="Palatino Linotype"/>
                <a:cs typeface="Palatino Linotype"/>
              </a:rPr>
              <a:t>	</a:t>
            </a:r>
            <a:r>
              <a:rPr lang="en-US" sz="2200" i="1" dirty="0">
                <a:solidFill>
                  <a:srgbClr val="000000"/>
                </a:solidFill>
                <a:latin typeface="Palatino Linotype"/>
                <a:cs typeface="Palatino Linotype"/>
              </a:rPr>
              <a:t>	</a:t>
            </a:r>
            <a:r>
              <a:rPr lang="en-US" sz="2200" i="1" dirty="0" smtClean="0">
                <a:solidFill>
                  <a:srgbClr val="000000"/>
                </a:solidFill>
                <a:latin typeface="Palatino Linotype"/>
                <a:cs typeface="Palatino Linotype"/>
              </a:rPr>
              <a:t> </a:t>
            </a:r>
            <a:r>
              <a:rPr lang="en-US" sz="2200" i="1" dirty="0" smtClean="0">
                <a:solidFill>
                  <a:srgbClr val="0000FF"/>
                </a:solidFill>
                <a:latin typeface="Palatino Linotype"/>
                <a:cs typeface="Palatino Linotype"/>
              </a:rPr>
              <a:t>landscape</a:t>
            </a:r>
            <a:endParaRPr lang="en-US" sz="2200" dirty="0">
              <a:solidFill>
                <a:srgbClr val="0000FF"/>
              </a:solidFill>
              <a:latin typeface="Palatino Linotype"/>
              <a:cs typeface="Palatino Linotype"/>
            </a:endParaRPr>
          </a:p>
          <a:p>
            <a:pPr>
              <a:spcBef>
                <a:spcPts val="1200"/>
              </a:spcBef>
            </a:pPr>
            <a:r>
              <a:rPr lang="en-US" sz="2200" dirty="0" err="1">
                <a:solidFill>
                  <a:srgbClr val="000000"/>
                </a:solidFill>
                <a:latin typeface="Palatino Linotype"/>
                <a:cs typeface="Palatino Linotype"/>
              </a:rPr>
              <a:t>peindre</a:t>
            </a:r>
            <a:r>
              <a:rPr lang="en-US" sz="2200" dirty="0">
                <a:solidFill>
                  <a:srgbClr val="000000"/>
                </a:solidFill>
                <a:latin typeface="Palatino Linotype"/>
                <a:cs typeface="Palatino Linotype"/>
              </a:rPr>
              <a:t>	</a:t>
            </a:r>
            <a:r>
              <a:rPr lang="en-US" sz="2200" dirty="0" smtClean="0">
                <a:solidFill>
                  <a:srgbClr val="000000"/>
                </a:solidFill>
                <a:latin typeface="Palatino Linotype"/>
                <a:cs typeface="Palatino Linotype"/>
              </a:rPr>
              <a:t>	  </a:t>
            </a:r>
            <a:r>
              <a:rPr lang="en-US" sz="2200" i="1" dirty="0" smtClean="0">
                <a:solidFill>
                  <a:srgbClr val="0000FF"/>
                </a:solidFill>
                <a:latin typeface="Palatino Linotype"/>
                <a:cs typeface="Palatino Linotype"/>
              </a:rPr>
              <a:t>to </a:t>
            </a:r>
            <a:r>
              <a:rPr lang="en-US" sz="2200" i="1" dirty="0">
                <a:solidFill>
                  <a:srgbClr val="0000FF"/>
                </a:solidFill>
                <a:latin typeface="Palatino Linotype"/>
                <a:cs typeface="Palatino Linotype"/>
              </a:rPr>
              <a:t>paint</a:t>
            </a:r>
            <a:endParaRPr lang="en-US" sz="2200" dirty="0">
              <a:solidFill>
                <a:srgbClr val="0000FF"/>
              </a:solidFill>
              <a:latin typeface="Palatino Linotype"/>
              <a:cs typeface="Palatino Linotype"/>
            </a:endParaRPr>
          </a:p>
          <a:p>
            <a:pPr>
              <a:spcBef>
                <a:spcPts val="1200"/>
              </a:spcBef>
            </a:pPr>
            <a:r>
              <a:rPr lang="en-US" sz="2200" dirty="0">
                <a:solidFill>
                  <a:srgbClr val="000000"/>
                </a:solidFill>
                <a:latin typeface="Palatino Linotype"/>
                <a:cs typeface="Palatino Linotype"/>
              </a:rPr>
              <a:t>un </a:t>
            </a:r>
            <a:r>
              <a:rPr lang="en-US" sz="2200" dirty="0" err="1">
                <a:solidFill>
                  <a:srgbClr val="000000"/>
                </a:solidFill>
                <a:latin typeface="Palatino Linotype"/>
                <a:cs typeface="Palatino Linotype"/>
              </a:rPr>
              <a:t>peintre</a:t>
            </a:r>
            <a:r>
              <a:rPr lang="en-US" sz="2200" dirty="0">
                <a:solidFill>
                  <a:srgbClr val="000000"/>
                </a:solidFill>
                <a:latin typeface="Palatino Linotype"/>
                <a:cs typeface="Palatino Linotype"/>
              </a:rPr>
              <a:t>/</a:t>
            </a:r>
            <a:r>
              <a:rPr lang="en-US" sz="2200" dirty="0" err="1">
                <a:solidFill>
                  <a:srgbClr val="000000"/>
                </a:solidFill>
                <a:latin typeface="Palatino Linotype"/>
                <a:cs typeface="Palatino Linotype"/>
              </a:rPr>
              <a:t>une</a:t>
            </a:r>
            <a:r>
              <a:rPr lang="en-US" sz="2200" dirty="0">
                <a:solidFill>
                  <a:srgbClr val="000000"/>
                </a:solidFill>
                <a:latin typeface="Palatino Linotype"/>
                <a:cs typeface="Palatino Linotype"/>
              </a:rPr>
              <a:t> </a:t>
            </a:r>
            <a:r>
              <a:rPr lang="en-US" sz="2200" dirty="0" smtClean="0">
                <a:solidFill>
                  <a:srgbClr val="000000"/>
                </a:solidFill>
                <a:latin typeface="Palatino Linotype"/>
                <a:cs typeface="Palatino Linotype"/>
              </a:rPr>
              <a:t>artiste   </a:t>
            </a:r>
            <a:r>
              <a:rPr lang="en-US" sz="2200" i="1" dirty="0" smtClean="0">
                <a:solidFill>
                  <a:srgbClr val="0000FF"/>
                </a:solidFill>
                <a:latin typeface="Palatino Linotype"/>
                <a:cs typeface="Palatino Linotype"/>
              </a:rPr>
              <a:t>artist</a:t>
            </a:r>
            <a:endParaRPr lang="en-US" sz="2200" dirty="0">
              <a:solidFill>
                <a:srgbClr val="0000FF"/>
              </a:solidFill>
              <a:latin typeface="Palatino Linotype"/>
              <a:cs typeface="Palatino Linotype"/>
            </a:endParaRPr>
          </a:p>
          <a:p>
            <a:pPr>
              <a:spcBef>
                <a:spcPts val="1200"/>
              </a:spcBef>
            </a:pPr>
            <a:r>
              <a:rPr lang="en-US" sz="2200" dirty="0" err="1">
                <a:solidFill>
                  <a:srgbClr val="000000"/>
                </a:solidFill>
                <a:latin typeface="Palatino Linotype"/>
                <a:cs typeface="Palatino Linotype"/>
              </a:rPr>
              <a:t>une</a:t>
            </a:r>
            <a:r>
              <a:rPr lang="en-US" sz="2200" dirty="0">
                <a:solidFill>
                  <a:srgbClr val="000000"/>
                </a:solidFill>
                <a:latin typeface="Palatino Linotype"/>
                <a:cs typeface="Palatino Linotype"/>
              </a:rPr>
              <a:t> </a:t>
            </a:r>
            <a:r>
              <a:rPr lang="en-US" sz="2200" dirty="0" err="1">
                <a:solidFill>
                  <a:srgbClr val="000000"/>
                </a:solidFill>
                <a:latin typeface="Palatino Linotype"/>
                <a:cs typeface="Palatino Linotype"/>
              </a:rPr>
              <a:t>peinture</a:t>
            </a:r>
            <a:r>
              <a:rPr lang="en-US" sz="2200" dirty="0">
                <a:solidFill>
                  <a:srgbClr val="000000"/>
                </a:solidFill>
                <a:latin typeface="Palatino Linotype"/>
                <a:cs typeface="Palatino Linotype"/>
              </a:rPr>
              <a:t>, un tableau, </a:t>
            </a:r>
            <a:r>
              <a:rPr lang="en-US" sz="2200" dirty="0" err="1">
                <a:solidFill>
                  <a:srgbClr val="000000"/>
                </a:solidFill>
                <a:latin typeface="Palatino Linotype"/>
                <a:cs typeface="Palatino Linotype"/>
              </a:rPr>
              <a:t>une</a:t>
            </a:r>
            <a:r>
              <a:rPr lang="en-US" sz="2200" dirty="0">
                <a:solidFill>
                  <a:srgbClr val="000000"/>
                </a:solidFill>
                <a:latin typeface="Palatino Linotype"/>
                <a:cs typeface="Palatino Linotype"/>
              </a:rPr>
              <a:t> toile	</a:t>
            </a:r>
            <a:r>
              <a:rPr lang="en-US" sz="2200" dirty="0" smtClean="0">
                <a:solidFill>
                  <a:srgbClr val="000000"/>
                </a:solidFill>
                <a:latin typeface="Palatino Linotype"/>
                <a:cs typeface="Palatino Linotype"/>
              </a:rPr>
              <a:t>		   </a:t>
            </a:r>
            <a:r>
              <a:rPr lang="en-US" sz="2200" i="1" dirty="0" smtClean="0">
                <a:solidFill>
                  <a:srgbClr val="0000FF"/>
                </a:solidFill>
                <a:latin typeface="Palatino Linotype"/>
                <a:cs typeface="Palatino Linotype"/>
              </a:rPr>
              <a:t>painting</a:t>
            </a:r>
            <a:endParaRPr lang="en-US" sz="2200" dirty="0">
              <a:solidFill>
                <a:srgbClr val="0000FF"/>
              </a:solidFill>
              <a:latin typeface="Palatino Linotype"/>
              <a:cs typeface="Palatino Linotype"/>
            </a:endParaRPr>
          </a:p>
          <a:p>
            <a:pPr>
              <a:spcBef>
                <a:spcPts val="1200"/>
              </a:spcBef>
            </a:pPr>
            <a:r>
              <a:rPr lang="en-US" sz="2200" dirty="0" err="1">
                <a:solidFill>
                  <a:srgbClr val="000000"/>
                </a:solidFill>
                <a:latin typeface="Palatino Linotype"/>
                <a:cs typeface="Palatino Linotype"/>
              </a:rPr>
              <a:t>une</a:t>
            </a:r>
            <a:r>
              <a:rPr lang="en-US" sz="2200" dirty="0">
                <a:solidFill>
                  <a:srgbClr val="000000"/>
                </a:solidFill>
                <a:latin typeface="Palatino Linotype"/>
                <a:cs typeface="Palatino Linotype"/>
              </a:rPr>
              <a:t> </a:t>
            </a:r>
            <a:r>
              <a:rPr lang="en-US" sz="2200" dirty="0" err="1">
                <a:solidFill>
                  <a:srgbClr val="000000"/>
                </a:solidFill>
                <a:latin typeface="Palatino Linotype"/>
                <a:cs typeface="Palatino Linotype"/>
              </a:rPr>
              <a:t>période</a:t>
            </a:r>
            <a:r>
              <a:rPr lang="en-US" sz="2200" dirty="0">
                <a:solidFill>
                  <a:srgbClr val="000000"/>
                </a:solidFill>
                <a:latin typeface="Palatino Linotype"/>
                <a:cs typeface="Palatino Linotype"/>
              </a:rPr>
              <a:t>/</a:t>
            </a:r>
            <a:r>
              <a:rPr lang="en-US" sz="2200" dirty="0" err="1">
                <a:solidFill>
                  <a:srgbClr val="000000"/>
                </a:solidFill>
                <a:latin typeface="Palatino Linotype"/>
                <a:cs typeface="Palatino Linotype"/>
              </a:rPr>
              <a:t>une</a:t>
            </a:r>
            <a:r>
              <a:rPr lang="en-US" sz="2200" dirty="0">
                <a:solidFill>
                  <a:srgbClr val="000000"/>
                </a:solidFill>
                <a:latin typeface="Palatino Linotype"/>
                <a:cs typeface="Palatino Linotype"/>
              </a:rPr>
              <a:t> époque/</a:t>
            </a:r>
            <a:r>
              <a:rPr lang="en-US" sz="2200" dirty="0" err="1">
                <a:solidFill>
                  <a:srgbClr val="000000"/>
                </a:solidFill>
                <a:latin typeface="Palatino Linotype"/>
                <a:cs typeface="Palatino Linotype"/>
              </a:rPr>
              <a:t>une</a:t>
            </a:r>
            <a:r>
              <a:rPr lang="en-US" sz="2200" dirty="0">
                <a:solidFill>
                  <a:srgbClr val="000000"/>
                </a:solidFill>
                <a:latin typeface="Palatino Linotype"/>
                <a:cs typeface="Palatino Linotype"/>
              </a:rPr>
              <a:t> </a:t>
            </a:r>
            <a:r>
              <a:rPr lang="en-US" sz="2200" dirty="0" err="1">
                <a:solidFill>
                  <a:srgbClr val="000000"/>
                </a:solidFill>
                <a:latin typeface="Palatino Linotype"/>
                <a:cs typeface="Palatino Linotype"/>
              </a:rPr>
              <a:t>ère</a:t>
            </a:r>
            <a:r>
              <a:rPr lang="en-US" sz="2200" dirty="0">
                <a:solidFill>
                  <a:srgbClr val="000000"/>
                </a:solidFill>
                <a:latin typeface="Palatino Linotype"/>
                <a:cs typeface="Palatino Linotype"/>
              </a:rPr>
              <a:t>	</a:t>
            </a:r>
            <a:r>
              <a:rPr lang="en-US" sz="2200" dirty="0" smtClean="0">
                <a:solidFill>
                  <a:srgbClr val="000000"/>
                </a:solidFill>
                <a:latin typeface="Palatino Linotype"/>
                <a:cs typeface="Palatino Linotype"/>
              </a:rPr>
              <a:t>	            </a:t>
            </a:r>
            <a:r>
              <a:rPr lang="en-US" sz="2200" i="1" dirty="0" smtClean="0">
                <a:solidFill>
                  <a:srgbClr val="0000FF"/>
                </a:solidFill>
                <a:latin typeface="Palatino Linotype"/>
                <a:cs typeface="Palatino Linotype"/>
              </a:rPr>
              <a:t>period</a:t>
            </a:r>
            <a:r>
              <a:rPr lang="en-US" sz="2200" i="1" dirty="0">
                <a:solidFill>
                  <a:srgbClr val="0000FF"/>
                </a:solidFill>
                <a:latin typeface="Palatino Linotype"/>
                <a:cs typeface="Palatino Linotype"/>
              </a:rPr>
              <a:t>/</a:t>
            </a:r>
            <a:r>
              <a:rPr lang="en-US" sz="2200" i="1" dirty="0" smtClean="0">
                <a:solidFill>
                  <a:srgbClr val="0000FF"/>
                </a:solidFill>
                <a:latin typeface="Palatino Linotype"/>
                <a:cs typeface="Palatino Linotype"/>
              </a:rPr>
              <a:t>era</a:t>
            </a:r>
            <a:endParaRPr lang="en-US" sz="2200" dirty="0">
              <a:solidFill>
                <a:srgbClr val="0000FF"/>
              </a:solidFill>
              <a:latin typeface="Palatino Linotype"/>
              <a:cs typeface="Palatino Linotype"/>
            </a:endParaRPr>
          </a:p>
        </p:txBody>
      </p:sp>
      <p:sp>
        <p:nvSpPr>
          <p:cNvPr id="4" name="Content Placeholder 3"/>
          <p:cNvSpPr>
            <a:spLocks noGrp="1"/>
          </p:cNvSpPr>
          <p:nvPr>
            <p:ph sz="half" idx="2"/>
          </p:nvPr>
        </p:nvSpPr>
        <p:spPr>
          <a:xfrm>
            <a:off x="4611691" y="1663004"/>
            <a:ext cx="4309285" cy="4913419"/>
          </a:xfrm>
        </p:spPr>
        <p:txBody>
          <a:bodyPr>
            <a:noAutofit/>
          </a:bodyPr>
          <a:lstStyle/>
          <a:p>
            <a:pPr>
              <a:spcBef>
                <a:spcPts val="1200"/>
              </a:spcBef>
              <a:spcAft>
                <a:spcPts val="600"/>
              </a:spcAft>
            </a:pPr>
            <a:r>
              <a:rPr lang="en-US" sz="2200" dirty="0">
                <a:solidFill>
                  <a:schemeClr val="tx1"/>
                </a:solidFill>
                <a:latin typeface="Palatino Linotype"/>
                <a:cs typeface="Palatino Linotype"/>
              </a:rPr>
              <a:t>un </a:t>
            </a:r>
            <a:r>
              <a:rPr lang="en-US" sz="2200" dirty="0" err="1">
                <a:solidFill>
                  <a:schemeClr val="tx1"/>
                </a:solidFill>
                <a:latin typeface="Palatino Linotype"/>
                <a:cs typeface="Palatino Linotype"/>
              </a:rPr>
              <a:t>pinceau</a:t>
            </a:r>
            <a:r>
              <a:rPr lang="en-US" sz="2200" dirty="0">
                <a:solidFill>
                  <a:schemeClr val="tx1"/>
                </a:solidFill>
                <a:latin typeface="Palatino Linotype"/>
                <a:cs typeface="Palatino Linotype"/>
              </a:rPr>
              <a:t>	</a:t>
            </a:r>
            <a:r>
              <a:rPr lang="en-US" sz="2200" i="1" dirty="0">
                <a:solidFill>
                  <a:schemeClr val="tx1"/>
                </a:solidFill>
                <a:latin typeface="Palatino Linotype"/>
                <a:cs typeface="Palatino Linotype"/>
              </a:rPr>
              <a:t>	</a:t>
            </a:r>
            <a:r>
              <a:rPr lang="en-US" sz="2200" i="1" dirty="0" smtClean="0">
                <a:solidFill>
                  <a:srgbClr val="0000FF"/>
                </a:solidFill>
                <a:latin typeface="Palatino Linotype"/>
                <a:cs typeface="Palatino Linotype"/>
              </a:rPr>
              <a:t>paintbrush</a:t>
            </a:r>
            <a:endParaRPr lang="en-US" sz="2200" dirty="0">
              <a:solidFill>
                <a:srgbClr val="0000FF"/>
              </a:solidFill>
              <a:latin typeface="Palatino Linotype"/>
              <a:cs typeface="Palatino Linotype"/>
            </a:endParaRPr>
          </a:p>
          <a:p>
            <a:pPr>
              <a:spcBef>
                <a:spcPts val="1200"/>
              </a:spcBef>
              <a:spcAft>
                <a:spcPts val="600"/>
              </a:spcAft>
            </a:pPr>
            <a:r>
              <a:rPr lang="en-US" sz="2200" dirty="0" err="1">
                <a:solidFill>
                  <a:schemeClr val="tx1"/>
                </a:solidFill>
                <a:latin typeface="Palatino Linotype"/>
                <a:cs typeface="Palatino Linotype"/>
              </a:rPr>
              <a:t>sculpter</a:t>
            </a:r>
            <a:r>
              <a:rPr lang="en-US" sz="2200" dirty="0">
                <a:solidFill>
                  <a:schemeClr val="tx1"/>
                </a:solidFill>
                <a:latin typeface="Palatino Linotype"/>
                <a:cs typeface="Palatino Linotype"/>
              </a:rPr>
              <a:t>	</a:t>
            </a:r>
            <a:r>
              <a:rPr lang="en-US" sz="2200" dirty="0" smtClean="0">
                <a:solidFill>
                  <a:schemeClr val="tx1"/>
                </a:solidFill>
                <a:latin typeface="Palatino Linotype"/>
                <a:cs typeface="Palatino Linotype"/>
              </a:rPr>
              <a:t>	</a:t>
            </a:r>
            <a:r>
              <a:rPr lang="en-US" sz="2200" i="1" dirty="0" smtClean="0">
                <a:solidFill>
                  <a:srgbClr val="0000FF"/>
                </a:solidFill>
                <a:latin typeface="Palatino Linotype"/>
                <a:cs typeface="Palatino Linotype"/>
              </a:rPr>
              <a:t>to </a:t>
            </a:r>
            <a:r>
              <a:rPr lang="en-US" sz="2200" i="1" dirty="0">
                <a:solidFill>
                  <a:srgbClr val="0000FF"/>
                </a:solidFill>
                <a:latin typeface="Palatino Linotype"/>
                <a:cs typeface="Palatino Linotype"/>
              </a:rPr>
              <a:t>sculpt</a:t>
            </a:r>
            <a:endParaRPr lang="en-US" sz="2200" dirty="0">
              <a:solidFill>
                <a:srgbClr val="0000FF"/>
              </a:solidFill>
              <a:latin typeface="Palatino Linotype"/>
              <a:cs typeface="Palatino Linotype"/>
            </a:endParaRPr>
          </a:p>
          <a:p>
            <a:pPr>
              <a:spcBef>
                <a:spcPts val="1200"/>
              </a:spcBef>
              <a:spcAft>
                <a:spcPts val="600"/>
              </a:spcAft>
            </a:pPr>
            <a:r>
              <a:rPr lang="en-US" sz="2200" dirty="0">
                <a:solidFill>
                  <a:schemeClr val="tx1"/>
                </a:solidFill>
                <a:latin typeface="Palatino Linotype"/>
                <a:cs typeface="Palatino Linotype"/>
              </a:rPr>
              <a:t>un </a:t>
            </a:r>
            <a:r>
              <a:rPr lang="en-US" sz="2200" dirty="0" err="1">
                <a:solidFill>
                  <a:schemeClr val="tx1"/>
                </a:solidFill>
                <a:latin typeface="Palatino Linotype"/>
                <a:cs typeface="Palatino Linotype"/>
              </a:rPr>
              <a:t>sculpteur</a:t>
            </a:r>
            <a:r>
              <a:rPr lang="en-US" sz="2200" dirty="0">
                <a:solidFill>
                  <a:schemeClr val="tx1"/>
                </a:solidFill>
                <a:latin typeface="Palatino Linotype"/>
                <a:cs typeface="Palatino Linotype"/>
              </a:rPr>
              <a:t>	</a:t>
            </a:r>
            <a:r>
              <a:rPr lang="en-US" sz="2200" i="1" dirty="0" smtClean="0">
                <a:solidFill>
                  <a:srgbClr val="0000FF"/>
                </a:solidFill>
                <a:latin typeface="Palatino Linotype"/>
                <a:cs typeface="Palatino Linotype"/>
              </a:rPr>
              <a:t>sculptor</a:t>
            </a:r>
            <a:endParaRPr lang="en-US" sz="2200" dirty="0">
              <a:solidFill>
                <a:srgbClr val="0000FF"/>
              </a:solidFill>
              <a:latin typeface="Palatino Linotype"/>
              <a:cs typeface="Palatino Linotype"/>
            </a:endParaRPr>
          </a:p>
          <a:p>
            <a:pPr>
              <a:spcBef>
                <a:spcPts val="1200"/>
              </a:spcBef>
              <a:spcAft>
                <a:spcPts val="600"/>
              </a:spcAft>
            </a:pPr>
            <a:r>
              <a:rPr lang="en-US" sz="2200" dirty="0">
                <a:solidFill>
                  <a:schemeClr val="tx1"/>
                </a:solidFill>
                <a:latin typeface="Palatino Linotype"/>
                <a:cs typeface="Palatino Linotype"/>
              </a:rPr>
              <a:t>la </a:t>
            </a:r>
            <a:r>
              <a:rPr lang="en-US" sz="2200" dirty="0" err="1">
                <a:solidFill>
                  <a:schemeClr val="tx1"/>
                </a:solidFill>
                <a:latin typeface="Palatino Linotype"/>
                <a:cs typeface="Palatino Linotype"/>
              </a:rPr>
              <a:t>symmétrie</a:t>
            </a:r>
            <a:r>
              <a:rPr lang="en-US" sz="2200" dirty="0">
                <a:solidFill>
                  <a:schemeClr val="tx1"/>
                </a:solidFill>
                <a:latin typeface="Palatino Linotype"/>
                <a:cs typeface="Palatino Linotype"/>
              </a:rPr>
              <a:t>	</a:t>
            </a:r>
            <a:r>
              <a:rPr lang="en-US" sz="2200" i="1" dirty="0">
                <a:solidFill>
                  <a:srgbClr val="0000FF"/>
                </a:solidFill>
                <a:latin typeface="Palatino Linotype"/>
                <a:cs typeface="Palatino Linotype"/>
              </a:rPr>
              <a:t>symmetry</a:t>
            </a:r>
            <a:endParaRPr lang="en-US" sz="2200" dirty="0">
              <a:solidFill>
                <a:srgbClr val="0000FF"/>
              </a:solidFill>
              <a:latin typeface="Palatino Linotype"/>
              <a:cs typeface="Palatino Linotype"/>
            </a:endParaRPr>
          </a:p>
          <a:p>
            <a:pPr>
              <a:spcBef>
                <a:spcPts val="1200"/>
              </a:spcBef>
              <a:spcAft>
                <a:spcPts val="600"/>
              </a:spcAft>
            </a:pPr>
            <a:r>
              <a:rPr lang="en-US" sz="2200" dirty="0" err="1">
                <a:solidFill>
                  <a:schemeClr val="tx1"/>
                </a:solidFill>
                <a:latin typeface="Palatino Linotype"/>
                <a:cs typeface="Palatino Linotype"/>
              </a:rPr>
              <a:t>une</a:t>
            </a:r>
            <a:r>
              <a:rPr lang="en-US" sz="2200" dirty="0">
                <a:solidFill>
                  <a:schemeClr val="tx1"/>
                </a:solidFill>
                <a:latin typeface="Palatino Linotype"/>
                <a:cs typeface="Palatino Linotype"/>
              </a:rPr>
              <a:t> toile	</a:t>
            </a:r>
            <a:r>
              <a:rPr lang="en-US" sz="2200" dirty="0" smtClean="0">
                <a:solidFill>
                  <a:schemeClr val="tx1"/>
                </a:solidFill>
                <a:latin typeface="Palatino Linotype"/>
                <a:cs typeface="Palatino Linotype"/>
              </a:rPr>
              <a:t>	</a:t>
            </a:r>
            <a:r>
              <a:rPr lang="en-US" sz="2200" i="1" dirty="0" smtClean="0">
                <a:solidFill>
                  <a:srgbClr val="0000FF"/>
                </a:solidFill>
                <a:latin typeface="Palatino Linotype"/>
                <a:cs typeface="Palatino Linotype"/>
              </a:rPr>
              <a:t>canvas</a:t>
            </a:r>
            <a:endParaRPr lang="en-US" sz="2200" dirty="0">
              <a:solidFill>
                <a:srgbClr val="0000FF"/>
              </a:solidFill>
              <a:latin typeface="Palatino Linotype"/>
              <a:cs typeface="Palatino Linotype"/>
            </a:endParaRPr>
          </a:p>
          <a:p>
            <a:pPr>
              <a:spcBef>
                <a:spcPts val="1200"/>
              </a:spcBef>
              <a:spcAft>
                <a:spcPts val="600"/>
              </a:spcAft>
            </a:pPr>
            <a:r>
              <a:rPr lang="en-US" sz="2200" dirty="0">
                <a:solidFill>
                  <a:schemeClr val="tx1"/>
                </a:solidFill>
                <a:latin typeface="Palatino Linotype"/>
                <a:cs typeface="Palatino Linotype"/>
              </a:rPr>
              <a:t>un trait (de </a:t>
            </a:r>
            <a:r>
              <a:rPr lang="en-US" sz="2200" dirty="0" err="1">
                <a:solidFill>
                  <a:schemeClr val="tx1"/>
                </a:solidFill>
                <a:latin typeface="Palatino Linotype"/>
                <a:cs typeface="Palatino Linotype"/>
              </a:rPr>
              <a:t>pinceau</a:t>
            </a:r>
            <a:r>
              <a:rPr lang="en-US" sz="2200" dirty="0">
                <a:solidFill>
                  <a:schemeClr val="tx1"/>
                </a:solidFill>
                <a:latin typeface="Palatino Linotype"/>
                <a:cs typeface="Palatino Linotype"/>
              </a:rPr>
              <a:t>)	</a:t>
            </a:r>
            <a:r>
              <a:rPr lang="en-US" sz="2200" dirty="0" smtClean="0">
                <a:solidFill>
                  <a:schemeClr val="tx1"/>
                </a:solidFill>
                <a:latin typeface="Palatino Linotype"/>
                <a:cs typeface="Palatino Linotype"/>
              </a:rPr>
              <a:t>		            </a:t>
            </a:r>
            <a:r>
              <a:rPr lang="en-US" sz="2200" i="1" dirty="0" smtClean="0">
                <a:solidFill>
                  <a:srgbClr val="0000FF"/>
                </a:solidFill>
                <a:latin typeface="Palatino Linotype"/>
                <a:cs typeface="Palatino Linotype"/>
              </a:rPr>
              <a:t>brush </a:t>
            </a:r>
            <a:r>
              <a:rPr lang="en-US" sz="2200" i="1" dirty="0">
                <a:solidFill>
                  <a:srgbClr val="0000FF"/>
                </a:solidFill>
                <a:latin typeface="Palatino Linotype"/>
                <a:cs typeface="Palatino Linotype"/>
              </a:rPr>
              <a:t>stroke</a:t>
            </a:r>
            <a:endParaRPr lang="en-US" sz="2200" dirty="0">
              <a:solidFill>
                <a:srgbClr val="0000FF"/>
              </a:solidFill>
              <a:latin typeface="Palatino Linotype"/>
              <a:cs typeface="Palatino Linotype"/>
            </a:endParaRPr>
          </a:p>
          <a:p>
            <a:pPr>
              <a:spcBef>
                <a:spcPts val="1200"/>
              </a:spcBef>
              <a:spcAft>
                <a:spcPts val="600"/>
              </a:spcAft>
            </a:pPr>
            <a:r>
              <a:rPr lang="en-US" sz="2200" dirty="0">
                <a:solidFill>
                  <a:schemeClr val="tx1"/>
                </a:solidFill>
                <a:latin typeface="Palatino Linotype"/>
                <a:cs typeface="Palatino Linotype"/>
              </a:rPr>
              <a:t>un </a:t>
            </a:r>
            <a:r>
              <a:rPr lang="en-US" sz="2200" dirty="0" err="1" smtClean="0">
                <a:solidFill>
                  <a:schemeClr val="tx1"/>
                </a:solidFill>
                <a:latin typeface="Palatino Linotype"/>
                <a:cs typeface="Palatino Linotype"/>
              </a:rPr>
              <a:t>vernissage</a:t>
            </a:r>
            <a:r>
              <a:rPr lang="en-US" sz="2200" dirty="0">
                <a:solidFill>
                  <a:schemeClr val="tx1"/>
                </a:solidFill>
                <a:latin typeface="Palatino Linotype"/>
                <a:cs typeface="Palatino Linotype"/>
              </a:rPr>
              <a:t> </a:t>
            </a:r>
            <a:r>
              <a:rPr lang="en-US" sz="2200" dirty="0" smtClean="0">
                <a:solidFill>
                  <a:schemeClr val="tx1"/>
                </a:solidFill>
                <a:latin typeface="Palatino Linotype"/>
                <a:cs typeface="Palatino Linotype"/>
              </a:rPr>
              <a:t>   </a:t>
            </a:r>
            <a:r>
              <a:rPr lang="en-US" sz="2200" i="1" dirty="0" smtClean="0">
                <a:solidFill>
                  <a:srgbClr val="0000FF"/>
                </a:solidFill>
                <a:latin typeface="Palatino Linotype"/>
                <a:cs typeface="Palatino Linotype"/>
              </a:rPr>
              <a:t>exhibit </a:t>
            </a:r>
            <a:r>
              <a:rPr lang="en-US" sz="2200" i="1" dirty="0">
                <a:solidFill>
                  <a:srgbClr val="0000FF"/>
                </a:solidFill>
                <a:latin typeface="Palatino Linotype"/>
                <a:cs typeface="Palatino Linotype"/>
              </a:rPr>
              <a:t>opening</a:t>
            </a:r>
            <a:endParaRPr lang="en-US" sz="2200" dirty="0">
              <a:solidFill>
                <a:srgbClr val="0000FF"/>
              </a:solidFill>
              <a:latin typeface="Palatino Linotype"/>
              <a:cs typeface="Palatino Linotype"/>
            </a:endParaRPr>
          </a:p>
          <a:p>
            <a:pPr>
              <a:spcBef>
                <a:spcPts val="1200"/>
              </a:spcBef>
              <a:spcAft>
                <a:spcPts val="600"/>
              </a:spcAft>
            </a:pPr>
            <a:r>
              <a:rPr lang="en-US" sz="2200" dirty="0">
                <a:solidFill>
                  <a:schemeClr val="tx1"/>
                </a:solidFill>
                <a:latin typeface="Palatino Linotype"/>
                <a:cs typeface="Palatino Linotype"/>
              </a:rPr>
              <a:t>le </a:t>
            </a:r>
            <a:r>
              <a:rPr lang="en-US" sz="2200" dirty="0" err="1">
                <a:solidFill>
                  <a:schemeClr val="tx1"/>
                </a:solidFill>
                <a:latin typeface="Palatino Linotype"/>
                <a:cs typeface="Palatino Linotype"/>
              </a:rPr>
              <a:t>vitrail</a:t>
            </a:r>
            <a:r>
              <a:rPr lang="en-US" sz="2200" dirty="0">
                <a:solidFill>
                  <a:schemeClr val="tx1"/>
                </a:solidFill>
                <a:latin typeface="Palatino Linotype"/>
                <a:cs typeface="Palatino Linotype"/>
              </a:rPr>
              <a:t>/ les </a:t>
            </a:r>
            <a:r>
              <a:rPr lang="en-US" sz="2200" dirty="0" err="1">
                <a:solidFill>
                  <a:schemeClr val="tx1"/>
                </a:solidFill>
                <a:latin typeface="Palatino Linotype"/>
                <a:cs typeface="Palatino Linotype"/>
              </a:rPr>
              <a:t>vitraux</a:t>
            </a:r>
            <a:r>
              <a:rPr lang="en-US" sz="2200" dirty="0">
                <a:solidFill>
                  <a:schemeClr val="tx1"/>
                </a:solidFill>
                <a:latin typeface="Palatino Linotype"/>
                <a:cs typeface="Palatino Linotype"/>
              </a:rPr>
              <a:t>	</a:t>
            </a:r>
            <a:r>
              <a:rPr lang="en-US" sz="2200" dirty="0" smtClean="0">
                <a:solidFill>
                  <a:schemeClr val="tx1"/>
                </a:solidFill>
                <a:latin typeface="Palatino Linotype"/>
                <a:cs typeface="Palatino Linotype"/>
              </a:rPr>
              <a:t>  	       </a:t>
            </a:r>
            <a:r>
              <a:rPr lang="en-US" sz="2200" i="1" dirty="0" smtClean="0">
                <a:solidFill>
                  <a:srgbClr val="0000FF"/>
                </a:solidFill>
                <a:latin typeface="Palatino Linotype"/>
                <a:cs typeface="Palatino Linotype"/>
              </a:rPr>
              <a:t>stained </a:t>
            </a:r>
            <a:r>
              <a:rPr lang="en-US" sz="2200" i="1" dirty="0">
                <a:solidFill>
                  <a:srgbClr val="0000FF"/>
                </a:solidFill>
                <a:latin typeface="Palatino Linotype"/>
                <a:cs typeface="Palatino Linotype"/>
              </a:rPr>
              <a:t>glass window(s</a:t>
            </a:r>
            <a:r>
              <a:rPr lang="en-US" sz="2200" i="1" dirty="0" smtClean="0">
                <a:solidFill>
                  <a:srgbClr val="0000FF"/>
                </a:solidFill>
                <a:latin typeface="Palatino Linotype"/>
                <a:cs typeface="Palatino Linotype"/>
              </a:rPr>
              <a:t>)</a:t>
            </a:r>
            <a:endParaRPr lang="en-US" sz="2200" dirty="0">
              <a:solidFill>
                <a:srgbClr val="0000FF"/>
              </a:solidFill>
              <a:latin typeface="Palatino Linotype"/>
              <a:cs typeface="Palatino Linotype"/>
            </a:endParaRPr>
          </a:p>
        </p:txBody>
      </p:sp>
    </p:spTree>
    <p:extLst>
      <p:ext uri="{BB962C8B-B14F-4D97-AF65-F5344CB8AC3E}">
        <p14:creationId xmlns:p14="http://schemas.microsoft.com/office/powerpoint/2010/main" val="40549340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anim calcmode="lin" valueType="num">
                                      <p:cBhvr>
                                        <p:cTn id="5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 calcmode="lin" valueType="num">
                                      <p:cBhvr>
                                        <p:cTn id="6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4">
                                            <p:txEl>
                                              <p:pRg st="2" end="2"/>
                                            </p:txEl>
                                          </p:spTgt>
                                        </p:tgtEl>
                                        <p:attrNameLst>
                                          <p:attrName>style.visibility</p:attrName>
                                        </p:attrNameLst>
                                      </p:cBhvr>
                                      <p:to>
                                        <p:strVal val="visible"/>
                                      </p:to>
                                    </p:set>
                                    <p:anim calcmode="lin" valueType="num">
                                      <p:cBhvr>
                                        <p:cTn id="6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68"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4">
                                            <p:txEl>
                                              <p:pRg st="3" end="3"/>
                                            </p:txEl>
                                          </p:spTgt>
                                        </p:tgtEl>
                                        <p:attrNameLst>
                                          <p:attrName>style.visibility</p:attrName>
                                        </p:attrNameLst>
                                      </p:cBhvr>
                                      <p:to>
                                        <p:strVal val="visible"/>
                                      </p:to>
                                    </p:set>
                                    <p:anim calcmode="lin" valueType="num">
                                      <p:cBhvr>
                                        <p:cTn id="73"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74"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4">
                                            <p:txEl>
                                              <p:pRg st="4" end="4"/>
                                            </p:txEl>
                                          </p:spTgt>
                                        </p:tgtEl>
                                        <p:attrNameLst>
                                          <p:attrName>style.visibility</p:attrName>
                                        </p:attrNameLst>
                                      </p:cBhvr>
                                      <p:to>
                                        <p:strVal val="visible"/>
                                      </p:to>
                                    </p:set>
                                    <p:anim calcmode="lin" valueType="num">
                                      <p:cBhvr>
                                        <p:cTn id="79"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80"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4">
                                            <p:txEl>
                                              <p:pRg st="5" end="5"/>
                                            </p:txEl>
                                          </p:spTgt>
                                        </p:tgtEl>
                                        <p:attrNameLst>
                                          <p:attrName>style.visibility</p:attrName>
                                        </p:attrNameLst>
                                      </p:cBhvr>
                                      <p:to>
                                        <p:strVal val="visible"/>
                                      </p:to>
                                    </p:set>
                                    <p:anim calcmode="lin" valueType="num">
                                      <p:cBhvr>
                                        <p:cTn id="8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86"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4">
                                            <p:txEl>
                                              <p:pRg st="6" end="6"/>
                                            </p:txEl>
                                          </p:spTgt>
                                        </p:tgtEl>
                                        <p:attrNameLst>
                                          <p:attrName>style.visibility</p:attrName>
                                        </p:attrNameLst>
                                      </p:cBhvr>
                                      <p:to>
                                        <p:strVal val="visible"/>
                                      </p:to>
                                    </p:set>
                                    <p:anim calcmode="lin" valueType="num">
                                      <p:cBhvr>
                                        <p:cTn id="91"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92"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grpId="0" nodeType="clickEffect">
                                  <p:stCondLst>
                                    <p:cond delay="0"/>
                                  </p:stCondLst>
                                  <p:childTnLst>
                                    <p:set>
                                      <p:cBhvr>
                                        <p:cTn id="96" dur="1" fill="hold">
                                          <p:stCondLst>
                                            <p:cond delay="0"/>
                                          </p:stCondLst>
                                        </p:cTn>
                                        <p:tgtEl>
                                          <p:spTgt spid="4">
                                            <p:txEl>
                                              <p:pRg st="7" end="7"/>
                                            </p:txEl>
                                          </p:spTgt>
                                        </p:tgtEl>
                                        <p:attrNameLst>
                                          <p:attrName>style.visibility</p:attrName>
                                        </p:attrNameLst>
                                      </p:cBhvr>
                                      <p:to>
                                        <p:strVal val="visible"/>
                                      </p:to>
                                    </p:set>
                                    <p:anim calcmode="lin" valueType="num">
                                      <p:cBhvr>
                                        <p:cTn id="97"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98" dur="500" fill="hold"/>
                                        <p:tgtEl>
                                          <p:spTgt spid="4">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mardi</a:t>
            </a:r>
            <a:r>
              <a:rPr lang="en-US" sz="2400" dirty="0">
                <a:latin typeface="Palatino Linotype"/>
                <a:cs typeface="Palatino Linotype"/>
              </a:rPr>
              <a:t>, le </a:t>
            </a:r>
            <a:r>
              <a:rPr lang="en-US" sz="2400" dirty="0" err="1">
                <a:latin typeface="Palatino Linotype"/>
                <a:cs typeface="Palatino Linotype"/>
              </a:rPr>
              <a:t>huit</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272165" y="1663005"/>
            <a:ext cx="4218563" cy="4958774"/>
          </a:xfrm>
        </p:spPr>
        <p:txBody>
          <a:bodyPr>
            <a:noAutofit/>
          </a:bodyPr>
          <a:lstStyle/>
          <a:p>
            <a:pPr>
              <a:spcBef>
                <a:spcPts val="1800"/>
              </a:spcBef>
            </a:pPr>
            <a:r>
              <a:rPr lang="fr-FR" sz="2000" b="1" dirty="0">
                <a:solidFill>
                  <a:schemeClr val="tx1"/>
                </a:solidFill>
                <a:latin typeface="Palatino"/>
                <a:cs typeface="Palatino"/>
              </a:rPr>
              <a:t>Puis </a:t>
            </a:r>
            <a:r>
              <a:rPr lang="fr-FR" sz="2000" dirty="0">
                <a:solidFill>
                  <a:schemeClr val="tx1"/>
                </a:solidFill>
                <a:latin typeface="Palatino"/>
                <a:cs typeface="Palatino"/>
              </a:rPr>
              <a:t>– Il est allé au cinéma </a:t>
            </a:r>
            <a:r>
              <a:rPr lang="fr-FR" sz="2000" u="sng" dirty="0">
                <a:solidFill>
                  <a:schemeClr val="tx1"/>
                </a:solidFill>
                <a:latin typeface="Palatino"/>
                <a:cs typeface="Palatino"/>
              </a:rPr>
              <a:t>puis</a:t>
            </a:r>
            <a:r>
              <a:rPr lang="fr-FR" sz="2000" dirty="0">
                <a:solidFill>
                  <a:schemeClr val="tx1"/>
                </a:solidFill>
                <a:latin typeface="Palatino"/>
                <a:cs typeface="Palatino"/>
              </a:rPr>
              <a:t> il est retourne à la maison…</a:t>
            </a:r>
            <a:endParaRPr lang="en-US" sz="2000" dirty="0">
              <a:solidFill>
                <a:schemeClr val="tx1"/>
              </a:solidFill>
              <a:latin typeface="Palatino"/>
              <a:cs typeface="Palatino"/>
            </a:endParaRPr>
          </a:p>
          <a:p>
            <a:pPr>
              <a:spcBef>
                <a:spcPts val="1800"/>
              </a:spcBef>
            </a:pPr>
            <a:r>
              <a:rPr lang="fr-FR" sz="2000" b="1" dirty="0">
                <a:solidFill>
                  <a:schemeClr val="tx1"/>
                </a:solidFill>
                <a:latin typeface="Palatino"/>
                <a:cs typeface="Palatino"/>
              </a:rPr>
              <a:t>Puisque </a:t>
            </a:r>
            <a:r>
              <a:rPr lang="fr-FR" sz="2000" dirty="0">
                <a:solidFill>
                  <a:schemeClr val="tx1"/>
                </a:solidFill>
                <a:latin typeface="Palatino"/>
                <a:cs typeface="Palatino"/>
              </a:rPr>
              <a:t>– </a:t>
            </a:r>
            <a:r>
              <a:rPr lang="fr-FR" sz="2000" u="sng" dirty="0">
                <a:solidFill>
                  <a:schemeClr val="tx1"/>
                </a:solidFill>
                <a:latin typeface="Palatino"/>
                <a:cs typeface="Palatino"/>
              </a:rPr>
              <a:t>Puisqu</a:t>
            </a:r>
            <a:r>
              <a:rPr lang="fr-FR" sz="2000" dirty="0">
                <a:solidFill>
                  <a:schemeClr val="tx1"/>
                </a:solidFill>
                <a:latin typeface="Palatino"/>
                <a:cs typeface="Palatino"/>
              </a:rPr>
              <a:t>’il n’y a plus de Coca tu boiras du Pepsi</a:t>
            </a:r>
            <a:endParaRPr lang="en-US" sz="2000" dirty="0">
              <a:solidFill>
                <a:schemeClr val="tx1"/>
              </a:solidFill>
              <a:latin typeface="Palatino"/>
              <a:cs typeface="Palatino"/>
            </a:endParaRPr>
          </a:p>
          <a:p>
            <a:pPr>
              <a:spcBef>
                <a:spcPts val="1800"/>
              </a:spcBef>
            </a:pPr>
            <a:r>
              <a:rPr lang="fr-FR" sz="2000" b="1" dirty="0">
                <a:solidFill>
                  <a:schemeClr val="tx1"/>
                </a:solidFill>
                <a:latin typeface="Palatino"/>
                <a:cs typeface="Palatino"/>
              </a:rPr>
              <a:t>Quant à </a:t>
            </a:r>
            <a:r>
              <a:rPr lang="fr-FR" sz="2000" dirty="0">
                <a:solidFill>
                  <a:schemeClr val="tx1"/>
                </a:solidFill>
                <a:latin typeface="Palatino"/>
                <a:cs typeface="Palatino"/>
              </a:rPr>
              <a:t>– Ils aiment les voitures françaises </a:t>
            </a:r>
            <a:r>
              <a:rPr lang="fr-FR" sz="2000" u="sng" dirty="0">
                <a:solidFill>
                  <a:schemeClr val="tx1"/>
                </a:solidFill>
                <a:latin typeface="Palatino"/>
                <a:cs typeface="Palatino"/>
              </a:rPr>
              <a:t>quand a</a:t>
            </a:r>
            <a:r>
              <a:rPr lang="fr-FR" sz="2000" dirty="0">
                <a:solidFill>
                  <a:schemeClr val="tx1"/>
                </a:solidFill>
                <a:latin typeface="Palatino"/>
                <a:cs typeface="Palatino"/>
              </a:rPr>
              <a:t> moi je préfère les voitures américaines </a:t>
            </a:r>
            <a:endParaRPr lang="en-US" sz="2000" dirty="0">
              <a:solidFill>
                <a:schemeClr val="tx1"/>
              </a:solidFill>
              <a:latin typeface="Palatino"/>
              <a:cs typeface="Palatino"/>
            </a:endParaRPr>
          </a:p>
          <a:p>
            <a:pPr>
              <a:spcBef>
                <a:spcPts val="1800"/>
              </a:spcBef>
            </a:pPr>
            <a:r>
              <a:rPr lang="fr-FR" sz="2000" b="1" dirty="0">
                <a:solidFill>
                  <a:schemeClr val="tx1"/>
                </a:solidFill>
                <a:latin typeface="Palatino"/>
                <a:cs typeface="Palatino"/>
              </a:rPr>
              <a:t>Surtout </a:t>
            </a:r>
            <a:r>
              <a:rPr lang="fr-FR" sz="2000" dirty="0">
                <a:solidFill>
                  <a:schemeClr val="tx1"/>
                </a:solidFill>
                <a:latin typeface="Palatino"/>
                <a:cs typeface="Palatino"/>
              </a:rPr>
              <a:t>– Elle aime les gâteaux </a:t>
            </a:r>
            <a:r>
              <a:rPr lang="fr-FR" sz="2000" u="sng" dirty="0">
                <a:solidFill>
                  <a:schemeClr val="tx1"/>
                </a:solidFill>
                <a:latin typeface="Palatino"/>
                <a:cs typeface="Palatino"/>
              </a:rPr>
              <a:t>surtout</a:t>
            </a:r>
            <a:r>
              <a:rPr lang="fr-FR" sz="2000" dirty="0">
                <a:solidFill>
                  <a:schemeClr val="tx1"/>
                </a:solidFill>
                <a:latin typeface="Palatino"/>
                <a:cs typeface="Palatino"/>
              </a:rPr>
              <a:t> au chocolat</a:t>
            </a:r>
            <a:endParaRPr lang="en-US" sz="2000" dirty="0">
              <a:solidFill>
                <a:schemeClr val="tx1"/>
              </a:solidFill>
              <a:latin typeface="Palatino"/>
              <a:cs typeface="Palatino"/>
            </a:endParaRPr>
          </a:p>
          <a:p>
            <a:pPr>
              <a:spcBef>
                <a:spcPts val="1800"/>
              </a:spcBef>
            </a:pPr>
            <a:r>
              <a:rPr lang="fr-FR" sz="2000" b="1" dirty="0">
                <a:solidFill>
                  <a:schemeClr val="tx1"/>
                </a:solidFill>
                <a:latin typeface="Palatino"/>
                <a:cs typeface="Palatino"/>
              </a:rPr>
              <a:t>Tandis que </a:t>
            </a:r>
            <a:r>
              <a:rPr lang="fr-FR" sz="2000" dirty="0">
                <a:solidFill>
                  <a:schemeClr val="tx1"/>
                </a:solidFill>
                <a:latin typeface="Palatino"/>
                <a:cs typeface="Palatino"/>
              </a:rPr>
              <a:t>– </a:t>
            </a:r>
            <a:r>
              <a:rPr lang="fr-FR" sz="2000" u="sng" dirty="0">
                <a:solidFill>
                  <a:schemeClr val="tx1"/>
                </a:solidFill>
                <a:latin typeface="Palatino"/>
                <a:cs typeface="Palatino"/>
              </a:rPr>
              <a:t>Tandis</a:t>
            </a:r>
            <a:r>
              <a:rPr lang="fr-FR" sz="2000" dirty="0">
                <a:solidFill>
                  <a:schemeClr val="tx1"/>
                </a:solidFill>
                <a:latin typeface="Palatino"/>
                <a:cs typeface="Palatino"/>
              </a:rPr>
              <a:t> qu’il regardait la télévision, son frère mangeait une pizza</a:t>
            </a:r>
            <a:r>
              <a:rPr lang="fr-FR" sz="2000" dirty="0" smtClean="0">
                <a:solidFill>
                  <a:schemeClr val="tx1"/>
                </a:solidFill>
                <a:latin typeface="Palatino"/>
                <a:cs typeface="Palatino"/>
              </a:rPr>
              <a:t>…</a:t>
            </a:r>
            <a:endParaRPr lang="en-US" sz="2000" dirty="0">
              <a:solidFill>
                <a:schemeClr val="tx1"/>
              </a:solidFill>
              <a:latin typeface="Palatino"/>
              <a:cs typeface="Palatino"/>
            </a:endParaRPr>
          </a:p>
        </p:txBody>
      </p:sp>
      <p:sp>
        <p:nvSpPr>
          <p:cNvPr id="4" name="Content Placeholder 3"/>
          <p:cNvSpPr>
            <a:spLocks noGrp="1"/>
          </p:cNvSpPr>
          <p:nvPr>
            <p:ph sz="half" idx="2"/>
          </p:nvPr>
        </p:nvSpPr>
        <p:spPr>
          <a:xfrm>
            <a:off x="4611691" y="1663005"/>
            <a:ext cx="4248803" cy="4958774"/>
          </a:xfrm>
        </p:spPr>
        <p:txBody>
          <a:bodyPr>
            <a:normAutofit fontScale="85000" lnSpcReduction="20000"/>
          </a:bodyPr>
          <a:lstStyle/>
          <a:p>
            <a:pPr>
              <a:lnSpc>
                <a:spcPct val="110000"/>
              </a:lnSpc>
              <a:spcBef>
                <a:spcPts val="1800"/>
              </a:spcBef>
            </a:pPr>
            <a:r>
              <a:rPr lang="fr-FR" b="1" dirty="0">
                <a:solidFill>
                  <a:srgbClr val="000000"/>
                </a:solidFill>
                <a:latin typeface="Palatino"/>
                <a:cs typeface="Palatino"/>
              </a:rPr>
              <a:t>Tant que </a:t>
            </a:r>
            <a:r>
              <a:rPr lang="fr-FR" dirty="0">
                <a:solidFill>
                  <a:srgbClr val="000000"/>
                </a:solidFill>
                <a:latin typeface="Palatino"/>
                <a:cs typeface="Palatino"/>
              </a:rPr>
              <a:t>– </a:t>
            </a:r>
            <a:r>
              <a:rPr lang="fr-FR" u="sng" dirty="0">
                <a:solidFill>
                  <a:srgbClr val="000000"/>
                </a:solidFill>
                <a:latin typeface="Palatino"/>
                <a:cs typeface="Palatino"/>
              </a:rPr>
              <a:t>Tant qu</a:t>
            </a:r>
            <a:r>
              <a:rPr lang="fr-FR" dirty="0">
                <a:solidFill>
                  <a:srgbClr val="000000"/>
                </a:solidFill>
                <a:latin typeface="Palatino"/>
                <a:cs typeface="Palatino"/>
              </a:rPr>
              <a:t>’il aura des frites nous les mangerons…	</a:t>
            </a:r>
            <a:endParaRPr lang="en-US" dirty="0">
              <a:solidFill>
                <a:srgbClr val="000000"/>
              </a:solidFill>
              <a:latin typeface="Palatino"/>
              <a:cs typeface="Palatino"/>
            </a:endParaRPr>
          </a:p>
          <a:p>
            <a:pPr>
              <a:lnSpc>
                <a:spcPct val="110000"/>
              </a:lnSpc>
              <a:spcBef>
                <a:spcPts val="1800"/>
              </a:spcBef>
            </a:pPr>
            <a:r>
              <a:rPr lang="fr-FR" b="1" dirty="0">
                <a:solidFill>
                  <a:srgbClr val="000000"/>
                </a:solidFill>
                <a:latin typeface="Palatino"/>
                <a:cs typeface="Palatino"/>
              </a:rPr>
              <a:t>Toutefois </a:t>
            </a:r>
            <a:r>
              <a:rPr lang="fr-FR" dirty="0">
                <a:solidFill>
                  <a:srgbClr val="000000"/>
                </a:solidFill>
                <a:latin typeface="Palatino"/>
                <a:cs typeface="Palatino"/>
              </a:rPr>
              <a:t>– Il est grand </a:t>
            </a:r>
            <a:r>
              <a:rPr lang="fr-FR" u="sng" dirty="0">
                <a:solidFill>
                  <a:srgbClr val="000000"/>
                </a:solidFill>
                <a:latin typeface="Palatino"/>
                <a:cs typeface="Palatino"/>
              </a:rPr>
              <a:t>toutefois</a:t>
            </a:r>
            <a:r>
              <a:rPr lang="fr-FR" dirty="0">
                <a:solidFill>
                  <a:srgbClr val="000000"/>
                </a:solidFill>
                <a:latin typeface="Palatino"/>
                <a:cs typeface="Palatino"/>
              </a:rPr>
              <a:t> il porte des chaussures a talons…</a:t>
            </a:r>
            <a:endParaRPr lang="en-US" dirty="0">
              <a:solidFill>
                <a:srgbClr val="000000"/>
              </a:solidFill>
              <a:latin typeface="Palatino"/>
              <a:cs typeface="Palatino"/>
            </a:endParaRPr>
          </a:p>
          <a:p>
            <a:pPr>
              <a:lnSpc>
                <a:spcPct val="110000"/>
              </a:lnSpc>
              <a:spcBef>
                <a:spcPts val="1800"/>
              </a:spcBef>
            </a:pPr>
            <a:r>
              <a:rPr lang="fr-FR" b="1" dirty="0" smtClean="0">
                <a:solidFill>
                  <a:srgbClr val="000000"/>
                </a:solidFill>
                <a:latin typeface="Palatino"/>
                <a:cs typeface="Palatino"/>
              </a:rPr>
              <a:t>Partout </a:t>
            </a:r>
            <a:r>
              <a:rPr lang="fr-FR" dirty="0">
                <a:solidFill>
                  <a:srgbClr val="000000"/>
                </a:solidFill>
                <a:latin typeface="Palatino"/>
                <a:cs typeface="Palatino"/>
              </a:rPr>
              <a:t>– A Paris il y a des bus </a:t>
            </a:r>
            <a:r>
              <a:rPr lang="fr-FR" u="sng" dirty="0">
                <a:solidFill>
                  <a:srgbClr val="000000"/>
                </a:solidFill>
                <a:latin typeface="Palatino"/>
                <a:cs typeface="Palatino"/>
              </a:rPr>
              <a:t>partout </a:t>
            </a:r>
            <a:r>
              <a:rPr lang="fr-FR" dirty="0">
                <a:solidFill>
                  <a:srgbClr val="000000"/>
                </a:solidFill>
                <a:latin typeface="Palatino"/>
                <a:cs typeface="Palatino"/>
              </a:rPr>
              <a:t> dans la ville.  C’est très pratique pour se </a:t>
            </a:r>
            <a:r>
              <a:rPr lang="fr-FR" dirty="0" err="1">
                <a:solidFill>
                  <a:srgbClr val="000000"/>
                </a:solidFill>
                <a:latin typeface="Palatino"/>
                <a:cs typeface="Palatino"/>
              </a:rPr>
              <a:t>deplacer</a:t>
            </a:r>
            <a:r>
              <a:rPr lang="fr-FR" dirty="0">
                <a:solidFill>
                  <a:srgbClr val="000000"/>
                </a:solidFill>
                <a:latin typeface="Palatino"/>
                <a:cs typeface="Palatino"/>
              </a:rPr>
              <a:t>…</a:t>
            </a:r>
            <a:endParaRPr lang="en-US" dirty="0">
              <a:solidFill>
                <a:srgbClr val="000000"/>
              </a:solidFill>
              <a:latin typeface="Palatino"/>
              <a:cs typeface="Palatino"/>
            </a:endParaRPr>
          </a:p>
          <a:p>
            <a:pPr>
              <a:lnSpc>
                <a:spcPct val="110000"/>
              </a:lnSpc>
              <a:spcBef>
                <a:spcPts val="1800"/>
              </a:spcBef>
            </a:pPr>
            <a:r>
              <a:rPr lang="fr-FR" b="1" dirty="0">
                <a:solidFill>
                  <a:srgbClr val="000000"/>
                </a:solidFill>
                <a:latin typeface="Palatino"/>
                <a:cs typeface="Palatino"/>
              </a:rPr>
              <a:t>Plutôt </a:t>
            </a:r>
            <a:r>
              <a:rPr lang="fr-FR" dirty="0">
                <a:solidFill>
                  <a:srgbClr val="000000"/>
                </a:solidFill>
                <a:latin typeface="Palatino"/>
                <a:cs typeface="Palatino"/>
              </a:rPr>
              <a:t>– Je sais que tu veux aller au cinéma mais je préférerais </a:t>
            </a:r>
            <a:r>
              <a:rPr lang="fr-FR" u="sng" dirty="0">
                <a:solidFill>
                  <a:srgbClr val="000000"/>
                </a:solidFill>
                <a:latin typeface="Palatino"/>
                <a:cs typeface="Palatino"/>
              </a:rPr>
              <a:t>plutôt</a:t>
            </a:r>
            <a:r>
              <a:rPr lang="fr-FR" dirty="0">
                <a:solidFill>
                  <a:srgbClr val="000000"/>
                </a:solidFill>
                <a:latin typeface="Palatino"/>
                <a:cs typeface="Palatino"/>
              </a:rPr>
              <a:t> rentrer chez moi…</a:t>
            </a:r>
            <a:endParaRPr lang="en-US" dirty="0">
              <a:solidFill>
                <a:srgbClr val="000000"/>
              </a:solidFill>
              <a:latin typeface="Palatino"/>
              <a:cs typeface="Palatino"/>
            </a:endParaRPr>
          </a:p>
          <a:p>
            <a:pPr>
              <a:lnSpc>
                <a:spcPct val="110000"/>
              </a:lnSpc>
              <a:spcBef>
                <a:spcPts val="1800"/>
              </a:spcBef>
            </a:pPr>
            <a:r>
              <a:rPr lang="fr-FR" b="1" dirty="0">
                <a:solidFill>
                  <a:srgbClr val="000000"/>
                </a:solidFill>
                <a:latin typeface="Palatino"/>
                <a:cs typeface="Palatino"/>
              </a:rPr>
              <a:t>Pourtant -  </a:t>
            </a:r>
            <a:r>
              <a:rPr lang="fr-FR" dirty="0">
                <a:solidFill>
                  <a:srgbClr val="000000"/>
                </a:solidFill>
                <a:latin typeface="Palatino"/>
                <a:cs typeface="Palatino"/>
              </a:rPr>
              <a:t>Il n’aime pas la mer </a:t>
            </a:r>
            <a:r>
              <a:rPr lang="fr-FR" u="sng" dirty="0">
                <a:solidFill>
                  <a:srgbClr val="000000"/>
                </a:solidFill>
                <a:latin typeface="Palatino"/>
                <a:cs typeface="Palatino"/>
              </a:rPr>
              <a:t>pourtant</a:t>
            </a:r>
            <a:r>
              <a:rPr lang="fr-FR" dirty="0">
                <a:solidFill>
                  <a:srgbClr val="000000"/>
                </a:solidFill>
                <a:latin typeface="Palatino"/>
                <a:cs typeface="Palatino"/>
              </a:rPr>
              <a:t> il va souvent en vacances dans des iles</a:t>
            </a:r>
            <a:r>
              <a:rPr lang="fr-FR" dirty="0" smtClean="0">
                <a:solidFill>
                  <a:srgbClr val="000000"/>
                </a:solidFill>
                <a:latin typeface="Palatino"/>
                <a:cs typeface="Palatino"/>
              </a:rPr>
              <a:t>…</a:t>
            </a:r>
            <a:endParaRPr lang="en-US" dirty="0">
              <a:solidFill>
                <a:srgbClr val="000000"/>
              </a:solidFill>
              <a:latin typeface="Palatino"/>
              <a:cs typeface="Palatino"/>
            </a:endParaRPr>
          </a:p>
        </p:txBody>
      </p:sp>
    </p:spTree>
    <p:extLst>
      <p:ext uri="{BB962C8B-B14F-4D97-AF65-F5344CB8AC3E}">
        <p14:creationId xmlns:p14="http://schemas.microsoft.com/office/powerpoint/2010/main" val="6417606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anim calcmode="lin" valueType="num">
                                      <p:cBhvr>
                                        <p:cTn id="67"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70"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4">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4">
                                            <p:txEl>
                                              <p:pRg st="1" end="1"/>
                                            </p:txEl>
                                          </p:spTgt>
                                        </p:tgtEl>
                                        <p:attrNameLst>
                                          <p:attrName>style.visibility</p:attrName>
                                        </p:attrNameLst>
                                      </p:cBhvr>
                                      <p:to>
                                        <p:strVal val="visible"/>
                                      </p:to>
                                    </p:set>
                                    <p:anim calcmode="lin" valueType="num">
                                      <p:cBhvr>
                                        <p:cTn id="79"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82"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4">
                                            <p:txEl>
                                              <p:pRg st="1" end="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4">
                                            <p:txEl>
                                              <p:pRg st="2" end="2"/>
                                            </p:txEl>
                                          </p:spTgt>
                                        </p:tgtEl>
                                        <p:attrNameLst>
                                          <p:attrName>style.visibility</p:attrName>
                                        </p:attrNameLst>
                                      </p:cBhvr>
                                      <p:to>
                                        <p:strVal val="visible"/>
                                      </p:to>
                                    </p:set>
                                    <p:anim calcmode="lin" valueType="num">
                                      <p:cBhvr>
                                        <p:cTn id="91"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94"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4">
                                            <p:txEl>
                                              <p:pRg st="2" end="2"/>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4">
                                            <p:txEl>
                                              <p:pRg st="3" end="3"/>
                                            </p:txEl>
                                          </p:spTgt>
                                        </p:tgtEl>
                                        <p:attrNameLst>
                                          <p:attrName>style.visibility</p:attrName>
                                        </p:attrNameLst>
                                      </p:cBhvr>
                                      <p:to>
                                        <p:strVal val="visible"/>
                                      </p:to>
                                    </p:set>
                                    <p:anim calcmode="lin" valueType="num">
                                      <p:cBhvr>
                                        <p:cTn id="103"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106"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4">
                                            <p:txEl>
                                              <p:pRg st="3" end="3"/>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grpId="0" nodeType="clickEffect">
                                  <p:stCondLst>
                                    <p:cond delay="0"/>
                                  </p:stCondLst>
                                  <p:childTnLst>
                                    <p:set>
                                      <p:cBhvr>
                                        <p:cTn id="114" dur="1" fill="hold">
                                          <p:stCondLst>
                                            <p:cond delay="0"/>
                                          </p:stCondLst>
                                        </p:cTn>
                                        <p:tgtEl>
                                          <p:spTgt spid="4">
                                            <p:txEl>
                                              <p:pRg st="4" end="4"/>
                                            </p:txEl>
                                          </p:spTgt>
                                        </p:tgtEl>
                                        <p:attrNameLst>
                                          <p:attrName>style.visibility</p:attrName>
                                        </p:attrNameLst>
                                      </p:cBhvr>
                                      <p:to>
                                        <p:strVal val="visible"/>
                                      </p:to>
                                    </p:set>
                                    <p:anim calcmode="lin" valueType="num">
                                      <p:cBhvr>
                                        <p:cTn id="115"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118"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87" y="40341"/>
            <a:ext cx="8437125" cy="1411941"/>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mercredi</a:t>
            </a:r>
            <a:r>
              <a:rPr lang="en-US" sz="2400" dirty="0">
                <a:latin typeface="Palatino Linotype"/>
                <a:cs typeface="Palatino Linotype"/>
              </a:rPr>
              <a:t>, le </a:t>
            </a:r>
            <a:r>
              <a:rPr lang="en-US" sz="2400" dirty="0" err="1">
                <a:latin typeface="Palatino Linotype"/>
                <a:cs typeface="Palatino Linotype"/>
              </a:rPr>
              <a:t>neuf</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362887" y="1663004"/>
            <a:ext cx="4112721" cy="4913419"/>
          </a:xfrm>
        </p:spPr>
        <p:txBody>
          <a:bodyPr>
            <a:normAutofit/>
          </a:bodyPr>
          <a:lstStyle/>
          <a:p>
            <a:r>
              <a:rPr lang="en-US" dirty="0" err="1" smtClean="0">
                <a:solidFill>
                  <a:schemeClr val="tx1"/>
                </a:solidFill>
                <a:latin typeface="Palatino Linotype"/>
                <a:cs typeface="Palatino Linotype"/>
              </a:rPr>
              <a:t>ensuite</a:t>
            </a:r>
            <a:r>
              <a:rPr lang="en-US" dirty="0" smtClean="0">
                <a:solidFill>
                  <a:schemeClr val="tx1"/>
                </a:solidFill>
                <a:latin typeface="Palatino Linotype"/>
                <a:cs typeface="Palatino Linotype"/>
              </a:rPr>
              <a:t> 	       </a:t>
            </a:r>
            <a:r>
              <a:rPr lang="en-US" i="1" dirty="0" smtClean="0">
                <a:solidFill>
                  <a:srgbClr val="0000FF"/>
                </a:solidFill>
                <a:latin typeface="Palatino Linotype"/>
                <a:cs typeface="Palatino Linotype"/>
              </a:rPr>
              <a:t>then, next </a:t>
            </a:r>
          </a:p>
          <a:p>
            <a:r>
              <a:rPr lang="en-US" dirty="0" smtClean="0">
                <a:solidFill>
                  <a:srgbClr val="000000"/>
                </a:solidFill>
                <a:latin typeface="Palatino Linotype"/>
                <a:cs typeface="Palatino Linotype"/>
              </a:rPr>
              <a:t>en </a:t>
            </a:r>
            <a:r>
              <a:rPr lang="en-US" dirty="0" err="1" smtClean="0">
                <a:solidFill>
                  <a:srgbClr val="000000"/>
                </a:solidFill>
                <a:latin typeface="Palatino Linotype"/>
                <a:cs typeface="Palatino Linotype"/>
              </a:rPr>
              <a:t>revanche</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on the other 		       hand</a:t>
            </a:r>
          </a:p>
          <a:p>
            <a:r>
              <a:rPr lang="fr-FR" dirty="0" smtClean="0">
                <a:solidFill>
                  <a:srgbClr val="000000"/>
                </a:solidFill>
                <a:latin typeface="Palatino Linotype"/>
                <a:cs typeface="Palatino Linotype"/>
              </a:rPr>
              <a:t>jusqu’à ce que      </a:t>
            </a:r>
            <a:r>
              <a:rPr lang="fr-FR" i="1" dirty="0" err="1" smtClean="0">
                <a:solidFill>
                  <a:srgbClr val="0000FF"/>
                </a:solidFill>
                <a:latin typeface="Palatino Linotype"/>
                <a:cs typeface="Palatino Linotype"/>
              </a:rPr>
              <a:t>until</a:t>
            </a:r>
            <a:endParaRPr lang="fr-FR" i="1" dirty="0" smtClean="0">
              <a:solidFill>
                <a:srgbClr val="0000FF"/>
              </a:solidFill>
              <a:latin typeface="Palatino Linotype"/>
              <a:cs typeface="Palatino Linotype"/>
            </a:endParaRPr>
          </a:p>
          <a:p>
            <a:r>
              <a:rPr lang="en-US" dirty="0" err="1" smtClean="0">
                <a:solidFill>
                  <a:srgbClr val="000000"/>
                </a:solidFill>
                <a:latin typeface="Palatino Linotype"/>
                <a:cs typeface="Palatino Linotype"/>
              </a:rPr>
              <a:t>lorsque</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when </a:t>
            </a:r>
          </a:p>
          <a:p>
            <a:r>
              <a:rPr lang="en-US" dirty="0" err="1" smtClean="0">
                <a:solidFill>
                  <a:srgbClr val="000000"/>
                </a:solidFill>
                <a:latin typeface="Palatino Linotype"/>
                <a:cs typeface="Palatino Linotype"/>
              </a:rPr>
              <a:t>malgré</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in spite of</a:t>
            </a:r>
          </a:p>
          <a:p>
            <a:r>
              <a:rPr lang="en-US" dirty="0" err="1" smtClean="0">
                <a:solidFill>
                  <a:srgbClr val="000000"/>
                </a:solidFill>
                <a:latin typeface="Palatino Linotype"/>
                <a:cs typeface="Palatino Linotype"/>
              </a:rPr>
              <a:t>même</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same, even</a:t>
            </a:r>
          </a:p>
          <a:p>
            <a:r>
              <a:rPr lang="en-US" dirty="0" err="1" smtClean="0">
                <a:solidFill>
                  <a:srgbClr val="000000"/>
                </a:solidFill>
                <a:latin typeface="Palatino Linotype"/>
                <a:cs typeface="Palatino Linotype"/>
              </a:rPr>
              <a:t>néanmoins</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nevertheless</a:t>
            </a:r>
            <a:endParaRPr lang="en-US" i="1" dirty="0">
              <a:solidFill>
                <a:srgbClr val="0000FF"/>
              </a:solidFill>
              <a:latin typeface="Palatino Linotype"/>
              <a:cs typeface="Palatino Linotype"/>
            </a:endParaRPr>
          </a:p>
        </p:txBody>
      </p:sp>
      <p:sp>
        <p:nvSpPr>
          <p:cNvPr id="4" name="Content Placeholder 3"/>
          <p:cNvSpPr>
            <a:spLocks noGrp="1"/>
          </p:cNvSpPr>
          <p:nvPr>
            <p:ph sz="half" idx="2"/>
          </p:nvPr>
        </p:nvSpPr>
        <p:spPr>
          <a:xfrm>
            <a:off x="4611691" y="1663004"/>
            <a:ext cx="4188321" cy="4913419"/>
          </a:xfrm>
        </p:spPr>
        <p:txBody>
          <a:bodyPr>
            <a:normAutofit/>
          </a:bodyPr>
          <a:lstStyle/>
          <a:p>
            <a:r>
              <a:rPr lang="en-US" dirty="0" err="1" smtClean="0">
                <a:solidFill>
                  <a:srgbClr val="000000"/>
                </a:solidFill>
                <a:latin typeface="Palatino Linotype"/>
                <a:cs typeface="Palatino Linotype"/>
              </a:rPr>
              <a:t>bien</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que</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although</a:t>
            </a:r>
          </a:p>
          <a:p>
            <a:r>
              <a:rPr lang="en-US" dirty="0" smtClean="0">
                <a:solidFill>
                  <a:srgbClr val="000000"/>
                </a:solidFill>
                <a:latin typeface="Palatino Linotype"/>
                <a:cs typeface="Palatino Linotype"/>
              </a:rPr>
              <a:t>car 		         </a:t>
            </a:r>
            <a:r>
              <a:rPr lang="en-US" i="1" dirty="0" smtClean="0">
                <a:solidFill>
                  <a:srgbClr val="0000FF"/>
                </a:solidFill>
                <a:latin typeface="Palatino Linotype"/>
                <a:cs typeface="Palatino Linotype"/>
              </a:rPr>
              <a:t>for, because</a:t>
            </a:r>
          </a:p>
          <a:p>
            <a:r>
              <a:rPr lang="fr-FR" dirty="0" smtClean="0">
                <a:solidFill>
                  <a:srgbClr val="000000"/>
                </a:solidFill>
                <a:latin typeface="Palatino Linotype"/>
                <a:cs typeface="Palatino Linotype"/>
              </a:rPr>
              <a:t>cependant            </a:t>
            </a:r>
            <a:r>
              <a:rPr lang="fr-FR" i="1" dirty="0" err="1" smtClean="0">
                <a:solidFill>
                  <a:srgbClr val="0000FF"/>
                </a:solidFill>
                <a:latin typeface="Palatino Linotype"/>
                <a:cs typeface="Palatino Linotype"/>
              </a:rPr>
              <a:t>however</a:t>
            </a:r>
            <a:endParaRPr lang="en-US" i="1" dirty="0" smtClean="0">
              <a:solidFill>
                <a:srgbClr val="0000FF"/>
              </a:solidFill>
              <a:latin typeface="Palatino Linotype"/>
              <a:cs typeface="Palatino Linotype"/>
            </a:endParaRPr>
          </a:p>
          <a:p>
            <a:r>
              <a:rPr lang="fr-FR" dirty="0" smtClean="0">
                <a:solidFill>
                  <a:srgbClr val="000000"/>
                </a:solidFill>
                <a:latin typeface="Palatino Linotype"/>
                <a:cs typeface="Palatino Linotype"/>
              </a:rPr>
              <a:t>contre 	           </a:t>
            </a:r>
            <a:r>
              <a:rPr lang="fr-FR" i="1" dirty="0" err="1" smtClean="0">
                <a:solidFill>
                  <a:srgbClr val="0000FF"/>
                </a:solidFill>
                <a:latin typeface="Palatino Linotype"/>
                <a:cs typeface="Palatino Linotype"/>
              </a:rPr>
              <a:t>against</a:t>
            </a:r>
            <a:endParaRPr lang="en-US" i="1" dirty="0" smtClean="0">
              <a:solidFill>
                <a:srgbClr val="0000FF"/>
              </a:solidFill>
              <a:latin typeface="Palatino Linotype"/>
              <a:cs typeface="Palatino Linotype"/>
            </a:endParaRPr>
          </a:p>
          <a:p>
            <a:r>
              <a:rPr lang="fr-FR" dirty="0" smtClean="0">
                <a:solidFill>
                  <a:srgbClr val="000000"/>
                </a:solidFill>
                <a:latin typeface="Palatino Linotype"/>
                <a:cs typeface="Palatino Linotype"/>
              </a:rPr>
              <a:t>de plus 	           </a:t>
            </a:r>
            <a:r>
              <a:rPr lang="fr-FR" i="1" dirty="0" err="1" smtClean="0">
                <a:solidFill>
                  <a:srgbClr val="0000FF"/>
                </a:solidFill>
                <a:latin typeface="Palatino Linotype"/>
                <a:cs typeface="Palatino Linotype"/>
              </a:rPr>
              <a:t>moreover</a:t>
            </a:r>
            <a:endParaRPr lang="en-US" i="1" dirty="0" smtClean="0">
              <a:solidFill>
                <a:srgbClr val="0000FF"/>
              </a:solidFill>
              <a:latin typeface="Palatino Linotype"/>
              <a:cs typeface="Palatino Linotype"/>
            </a:endParaRPr>
          </a:p>
          <a:p>
            <a:r>
              <a:rPr lang="fr-FR" dirty="0" smtClean="0">
                <a:solidFill>
                  <a:srgbClr val="000000"/>
                </a:solidFill>
                <a:latin typeface="Palatino Linotype"/>
                <a:cs typeface="Palatino Linotype"/>
              </a:rPr>
              <a:t>depuis (que)        </a:t>
            </a:r>
            <a:r>
              <a:rPr lang="fr-FR" i="1" dirty="0" err="1" smtClean="0">
                <a:solidFill>
                  <a:srgbClr val="0000FF"/>
                </a:solidFill>
                <a:latin typeface="Palatino Linotype"/>
                <a:cs typeface="Palatino Linotype"/>
              </a:rPr>
              <a:t>since</a:t>
            </a:r>
            <a:r>
              <a:rPr lang="fr-FR" i="1" dirty="0" smtClean="0">
                <a:solidFill>
                  <a:srgbClr val="0000FF"/>
                </a:solidFill>
                <a:latin typeface="Palatino Linotype"/>
                <a:cs typeface="Palatino Linotype"/>
              </a:rPr>
              <a:t>, </a:t>
            </a:r>
            <a:r>
              <a:rPr lang="fr-FR" i="1" dirty="0" err="1" smtClean="0">
                <a:solidFill>
                  <a:srgbClr val="0000FF"/>
                </a:solidFill>
                <a:latin typeface="Palatino Linotype"/>
                <a:cs typeface="Palatino Linotype"/>
              </a:rPr>
              <a:t>then</a:t>
            </a:r>
            <a:endParaRPr lang="en-US" i="1" dirty="0" smtClean="0">
              <a:solidFill>
                <a:srgbClr val="0000FF"/>
              </a:solidFill>
              <a:latin typeface="Palatino Linotype"/>
              <a:cs typeface="Palatino Linotype"/>
            </a:endParaRPr>
          </a:p>
          <a:p>
            <a:r>
              <a:rPr lang="en-US" dirty="0" err="1" smtClean="0">
                <a:solidFill>
                  <a:srgbClr val="000000"/>
                </a:solidFill>
                <a:latin typeface="Palatino Linotype"/>
                <a:cs typeface="Palatino Linotype"/>
              </a:rPr>
              <a:t>dès</a:t>
            </a:r>
            <a:r>
              <a:rPr lang="en-US" dirty="0" smtClean="0">
                <a:solidFill>
                  <a:srgbClr val="000000"/>
                </a:solidFill>
                <a:latin typeface="Palatino Linotype"/>
                <a:cs typeface="Palatino Linotype"/>
              </a:rPr>
              <a:t> </a:t>
            </a:r>
            <a:r>
              <a:rPr lang="en-US" dirty="0" err="1" smtClean="0">
                <a:solidFill>
                  <a:srgbClr val="000000"/>
                </a:solidFill>
                <a:latin typeface="Palatino Linotype"/>
                <a:cs typeface="Palatino Linotype"/>
              </a:rPr>
              <a:t>que</a:t>
            </a:r>
            <a:r>
              <a:rPr lang="en-US" dirty="0" smtClean="0">
                <a:solidFill>
                  <a:srgbClr val="000000"/>
                </a:solidFill>
                <a:latin typeface="Palatino Linotype"/>
                <a:cs typeface="Palatino Linotype"/>
              </a:rPr>
              <a:t> 	           </a:t>
            </a:r>
            <a:r>
              <a:rPr lang="en-US" i="1" dirty="0" smtClean="0">
                <a:solidFill>
                  <a:srgbClr val="0000FF"/>
                </a:solidFill>
                <a:latin typeface="Palatino Linotype"/>
                <a:cs typeface="Palatino Linotype"/>
              </a:rPr>
              <a:t>as soon as</a:t>
            </a:r>
            <a:endParaRPr lang="en-US" i="1" dirty="0">
              <a:solidFill>
                <a:srgbClr val="0000FF"/>
              </a:solidFill>
              <a:latin typeface="Palatino Linotype"/>
              <a:cs typeface="Palatino Linotype"/>
            </a:endParaRPr>
          </a:p>
        </p:txBody>
      </p:sp>
    </p:spTree>
    <p:extLst>
      <p:ext uri="{BB962C8B-B14F-4D97-AF65-F5344CB8AC3E}">
        <p14:creationId xmlns:p14="http://schemas.microsoft.com/office/powerpoint/2010/main" val="208042163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additive="base">
                                        <p:cTn id="4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 calcmode="lin" valueType="num">
                                      <p:cBhvr additive="base">
                                        <p:cTn id="5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2" end="2"/>
                                            </p:txEl>
                                          </p:spTgt>
                                        </p:tgtEl>
                                        <p:attrNameLst>
                                          <p:attrName>style.visibility</p:attrName>
                                        </p:attrNameLst>
                                      </p:cBhvr>
                                      <p:to>
                                        <p:strVal val="visible"/>
                                      </p:to>
                                    </p:set>
                                    <p:anim calcmode="lin" valueType="num">
                                      <p:cBhvr additive="base">
                                        <p:cTn id="6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 calcmode="lin" valueType="num">
                                      <p:cBhvr additive="base">
                                        <p:cTn id="6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xEl>
                                              <p:pRg st="4" end="4"/>
                                            </p:txEl>
                                          </p:spTgt>
                                        </p:tgtEl>
                                        <p:attrNameLst>
                                          <p:attrName>style.visibility</p:attrName>
                                        </p:attrNameLst>
                                      </p:cBhvr>
                                      <p:to>
                                        <p:strVal val="visible"/>
                                      </p:to>
                                    </p:set>
                                    <p:anim calcmode="lin" valueType="num">
                                      <p:cBhvr additive="base">
                                        <p:cTn id="7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
                                            <p:txEl>
                                              <p:pRg st="5" end="5"/>
                                            </p:txEl>
                                          </p:spTgt>
                                        </p:tgtEl>
                                        <p:attrNameLst>
                                          <p:attrName>style.visibility</p:attrName>
                                        </p:attrNameLst>
                                      </p:cBhvr>
                                      <p:to>
                                        <p:strVal val="visible"/>
                                      </p:to>
                                    </p:set>
                                    <p:anim calcmode="lin" valueType="num">
                                      <p:cBhvr additive="base">
                                        <p:cTn id="7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
                                            <p:txEl>
                                              <p:pRg st="6" end="6"/>
                                            </p:txEl>
                                          </p:spTgt>
                                        </p:tgtEl>
                                        <p:attrNameLst>
                                          <p:attrName>style.visibility</p:attrName>
                                        </p:attrNameLst>
                                      </p:cBhvr>
                                      <p:to>
                                        <p:strVal val="visible"/>
                                      </p:to>
                                    </p:set>
                                    <p:anim calcmode="lin" valueType="num">
                                      <p:cBhvr additive="base">
                                        <p:cTn id="8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128" y="40341"/>
            <a:ext cx="8331284" cy="1411941"/>
          </a:xfrm>
        </p:spPr>
        <p:txBody>
          <a:bodyPr/>
          <a:lstStyle/>
          <a:p>
            <a:pPr>
              <a:lnSpc>
                <a:spcPct val="150000"/>
              </a:lnSpc>
            </a:pPr>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mercredi</a:t>
            </a:r>
            <a:r>
              <a:rPr lang="en-US" sz="2400" dirty="0">
                <a:latin typeface="Palatino Linotype"/>
                <a:cs typeface="Palatino Linotype"/>
              </a:rPr>
              <a:t>, le </a:t>
            </a:r>
            <a:r>
              <a:rPr lang="en-US" sz="2400" dirty="0" err="1">
                <a:latin typeface="Palatino Linotype"/>
                <a:cs typeface="Palatino Linotype"/>
              </a:rPr>
              <a:t>neuf</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272165" y="1632767"/>
            <a:ext cx="4203443" cy="4943656"/>
          </a:xfrm>
        </p:spPr>
        <p:txBody>
          <a:bodyPr>
            <a:normAutofit fontScale="85000" lnSpcReduction="10000"/>
          </a:bodyPr>
          <a:lstStyle/>
          <a:p>
            <a:pPr>
              <a:lnSpc>
                <a:spcPct val="120000"/>
              </a:lnSpc>
              <a:spcBef>
                <a:spcPts val="1800"/>
              </a:spcBef>
            </a:pPr>
            <a:r>
              <a:rPr lang="fr-FR" b="1" dirty="0">
                <a:solidFill>
                  <a:srgbClr val="000000"/>
                </a:solidFill>
                <a:latin typeface="Palatino Linotype"/>
                <a:cs typeface="Palatino Linotype"/>
              </a:rPr>
              <a:t>Par contre - </a:t>
            </a:r>
            <a:r>
              <a:rPr lang="fr-FR" dirty="0">
                <a:solidFill>
                  <a:srgbClr val="000000"/>
                </a:solidFill>
                <a:latin typeface="Palatino Linotype"/>
                <a:cs typeface="Palatino Linotype"/>
              </a:rPr>
              <a:t>Ils ont tous eu une très bonne note </a:t>
            </a:r>
            <a:r>
              <a:rPr lang="fr-FR" dirty="0" smtClean="0">
                <a:solidFill>
                  <a:srgbClr val="000000"/>
                </a:solidFill>
                <a:latin typeface="Palatino Linotype"/>
                <a:cs typeface="Palatino Linotype"/>
              </a:rPr>
              <a:t>à </a:t>
            </a:r>
            <a:r>
              <a:rPr lang="fr-FR" dirty="0">
                <a:solidFill>
                  <a:srgbClr val="000000"/>
                </a:solidFill>
                <a:latin typeface="Palatino Linotype"/>
                <a:cs typeface="Palatino Linotype"/>
              </a:rPr>
              <a:t>l</a:t>
            </a:r>
            <a:r>
              <a:rPr lang="fr-FR" dirty="0" smtClean="0">
                <a:solidFill>
                  <a:srgbClr val="000000"/>
                </a:solidFill>
                <a:latin typeface="Palatino Linotype"/>
                <a:cs typeface="Palatino Linotype"/>
              </a:rPr>
              <a:t>’AP </a:t>
            </a:r>
            <a:r>
              <a:rPr lang="fr-FR" dirty="0">
                <a:solidFill>
                  <a:srgbClr val="000000"/>
                </a:solidFill>
                <a:latin typeface="Palatino Linotype"/>
                <a:cs typeface="Palatino Linotype"/>
              </a:rPr>
              <a:t>de </a:t>
            </a:r>
            <a:r>
              <a:rPr lang="fr-FR" dirty="0" smtClean="0">
                <a:solidFill>
                  <a:srgbClr val="000000"/>
                </a:solidFill>
                <a:latin typeface="Palatino Linotype"/>
                <a:cs typeface="Palatino Linotype"/>
              </a:rPr>
              <a:t>français </a:t>
            </a:r>
            <a:r>
              <a:rPr lang="fr-FR" u="sng" dirty="0">
                <a:solidFill>
                  <a:srgbClr val="000000"/>
                </a:solidFill>
                <a:latin typeface="Palatino Linotype"/>
                <a:cs typeface="Palatino Linotype"/>
              </a:rPr>
              <a:t>par contre</a:t>
            </a:r>
            <a:r>
              <a:rPr lang="fr-FR" dirty="0">
                <a:solidFill>
                  <a:srgbClr val="000000"/>
                </a:solidFill>
                <a:latin typeface="Palatino Linotype"/>
                <a:cs typeface="Palatino Linotype"/>
              </a:rPr>
              <a:t> c’est une catastrophe avec l’AP de </a:t>
            </a:r>
            <a:r>
              <a:rPr lang="fr-FR" dirty="0" smtClean="0">
                <a:solidFill>
                  <a:srgbClr val="000000"/>
                </a:solidFill>
                <a:latin typeface="Palatino Linotype"/>
                <a:cs typeface="Palatino Linotype"/>
              </a:rPr>
              <a:t>Maths.</a:t>
            </a:r>
            <a:endParaRPr lang="en-US" dirty="0">
              <a:solidFill>
                <a:srgbClr val="000000"/>
              </a:solidFill>
              <a:latin typeface="Palatino Linotype"/>
              <a:cs typeface="Palatino Linotype"/>
            </a:endParaRPr>
          </a:p>
          <a:p>
            <a:pPr>
              <a:lnSpc>
                <a:spcPct val="120000"/>
              </a:lnSpc>
              <a:spcBef>
                <a:spcPts val="1800"/>
              </a:spcBef>
            </a:pPr>
            <a:r>
              <a:rPr lang="fr-FR" b="1" dirty="0">
                <a:solidFill>
                  <a:srgbClr val="000000"/>
                </a:solidFill>
                <a:latin typeface="Palatino Linotype"/>
                <a:cs typeface="Palatino Linotype"/>
              </a:rPr>
              <a:t>Parfois </a:t>
            </a:r>
            <a:r>
              <a:rPr lang="fr-FR" dirty="0">
                <a:solidFill>
                  <a:srgbClr val="000000"/>
                </a:solidFill>
                <a:latin typeface="Palatino Linotype"/>
                <a:cs typeface="Palatino Linotype"/>
              </a:rPr>
              <a:t>– Il y a </a:t>
            </a:r>
            <a:r>
              <a:rPr lang="fr-FR" u="sng" dirty="0">
                <a:solidFill>
                  <a:srgbClr val="000000"/>
                </a:solidFill>
                <a:latin typeface="Palatino Linotype"/>
                <a:cs typeface="Palatino Linotype"/>
              </a:rPr>
              <a:t>parfois</a:t>
            </a:r>
            <a:r>
              <a:rPr lang="fr-FR" dirty="0">
                <a:solidFill>
                  <a:srgbClr val="000000"/>
                </a:solidFill>
                <a:latin typeface="Palatino Linotype"/>
                <a:cs typeface="Palatino Linotype"/>
              </a:rPr>
              <a:t> des OVNIs qui se posent dans mon jardin la nuit en été… </a:t>
            </a:r>
            <a:endParaRPr lang="en-US" dirty="0">
              <a:solidFill>
                <a:srgbClr val="000000"/>
              </a:solidFill>
              <a:latin typeface="Palatino Linotype"/>
              <a:cs typeface="Palatino Linotype"/>
            </a:endParaRPr>
          </a:p>
          <a:p>
            <a:pPr>
              <a:lnSpc>
                <a:spcPct val="120000"/>
              </a:lnSpc>
              <a:spcBef>
                <a:spcPts val="1800"/>
              </a:spcBef>
            </a:pPr>
            <a:r>
              <a:rPr lang="fr-FR" b="1" dirty="0">
                <a:solidFill>
                  <a:srgbClr val="000000"/>
                </a:solidFill>
                <a:latin typeface="Palatino Linotype"/>
                <a:cs typeface="Palatino Linotype"/>
              </a:rPr>
              <a:t>Parmi - </a:t>
            </a:r>
            <a:r>
              <a:rPr lang="fr-FR" u="sng" dirty="0">
                <a:solidFill>
                  <a:srgbClr val="000000"/>
                </a:solidFill>
                <a:latin typeface="Palatino Linotype"/>
                <a:cs typeface="Palatino Linotype"/>
              </a:rPr>
              <a:t>Parmi</a:t>
            </a:r>
            <a:r>
              <a:rPr lang="fr-FR" dirty="0">
                <a:solidFill>
                  <a:srgbClr val="000000"/>
                </a:solidFill>
                <a:latin typeface="Palatino Linotype"/>
                <a:cs typeface="Palatino Linotype"/>
              </a:rPr>
              <a:t> tous mes amis, je préfère </a:t>
            </a:r>
            <a:r>
              <a:rPr lang="fr-FR" dirty="0" err="1" smtClean="0">
                <a:solidFill>
                  <a:srgbClr val="000000"/>
                </a:solidFill>
                <a:latin typeface="Palatino Linotype"/>
                <a:cs typeface="Palatino Linotype"/>
              </a:rPr>
              <a:t>Bigbird</a:t>
            </a:r>
            <a:r>
              <a:rPr lang="fr-FR" dirty="0">
                <a:solidFill>
                  <a:srgbClr val="000000"/>
                </a:solidFill>
                <a:latin typeface="Palatino Linotype"/>
                <a:cs typeface="Palatino Linotype"/>
              </a:rPr>
              <a:t>…</a:t>
            </a:r>
            <a:endParaRPr lang="en-US" dirty="0">
              <a:solidFill>
                <a:srgbClr val="000000"/>
              </a:solidFill>
              <a:latin typeface="Palatino Linotype"/>
              <a:cs typeface="Palatino Linotype"/>
            </a:endParaRPr>
          </a:p>
          <a:p>
            <a:pPr>
              <a:lnSpc>
                <a:spcPct val="120000"/>
              </a:lnSpc>
              <a:spcBef>
                <a:spcPts val="1800"/>
              </a:spcBef>
            </a:pPr>
            <a:r>
              <a:rPr lang="fr-FR" b="1" dirty="0">
                <a:solidFill>
                  <a:srgbClr val="000000"/>
                </a:solidFill>
                <a:latin typeface="Palatino Linotype"/>
                <a:cs typeface="Palatino Linotype"/>
              </a:rPr>
              <a:t>Néanmoins </a:t>
            </a:r>
            <a:r>
              <a:rPr lang="fr-FR" dirty="0">
                <a:solidFill>
                  <a:srgbClr val="000000"/>
                </a:solidFill>
                <a:latin typeface="Palatino Linotype"/>
                <a:cs typeface="Palatino Linotype"/>
              </a:rPr>
              <a:t>– Il est assis </a:t>
            </a:r>
            <a:r>
              <a:rPr lang="fr-FR" dirty="0" smtClean="0">
                <a:solidFill>
                  <a:srgbClr val="000000"/>
                </a:solidFill>
                <a:latin typeface="Palatino Linotype"/>
                <a:cs typeface="Palatino Linotype"/>
              </a:rPr>
              <a:t>à côté </a:t>
            </a:r>
            <a:r>
              <a:rPr lang="fr-FR" dirty="0">
                <a:solidFill>
                  <a:srgbClr val="000000"/>
                </a:solidFill>
                <a:latin typeface="Palatino Linotype"/>
                <a:cs typeface="Palatino Linotype"/>
              </a:rPr>
              <a:t>de </a:t>
            </a:r>
            <a:r>
              <a:rPr lang="fr-FR" dirty="0" err="1">
                <a:solidFill>
                  <a:srgbClr val="000000"/>
                </a:solidFill>
                <a:latin typeface="Palatino Linotype"/>
                <a:cs typeface="Palatino Linotype"/>
              </a:rPr>
              <a:t>Jen</a:t>
            </a:r>
            <a:r>
              <a:rPr lang="fr-FR" dirty="0">
                <a:solidFill>
                  <a:srgbClr val="000000"/>
                </a:solidFill>
                <a:latin typeface="Palatino Linotype"/>
                <a:cs typeface="Palatino Linotype"/>
              </a:rPr>
              <a:t> </a:t>
            </a:r>
            <a:r>
              <a:rPr lang="fr-FR" u="sng" dirty="0">
                <a:solidFill>
                  <a:srgbClr val="000000"/>
                </a:solidFill>
                <a:latin typeface="Palatino Linotype"/>
                <a:cs typeface="Palatino Linotype"/>
              </a:rPr>
              <a:t>néanmoins</a:t>
            </a:r>
            <a:r>
              <a:rPr lang="fr-FR" dirty="0">
                <a:solidFill>
                  <a:srgbClr val="000000"/>
                </a:solidFill>
                <a:latin typeface="Palatino Linotype"/>
                <a:cs typeface="Palatino Linotype"/>
              </a:rPr>
              <a:t> il préférerait être assis </a:t>
            </a:r>
            <a:r>
              <a:rPr lang="fr-FR" dirty="0" smtClean="0">
                <a:solidFill>
                  <a:srgbClr val="000000"/>
                </a:solidFill>
                <a:latin typeface="Palatino Linotype"/>
                <a:cs typeface="Palatino Linotype"/>
              </a:rPr>
              <a:t>à côté </a:t>
            </a:r>
            <a:r>
              <a:rPr lang="fr-FR" dirty="0">
                <a:solidFill>
                  <a:srgbClr val="000000"/>
                </a:solidFill>
                <a:latin typeface="Palatino Linotype"/>
                <a:cs typeface="Palatino Linotype"/>
              </a:rPr>
              <a:t>de </a:t>
            </a:r>
            <a:r>
              <a:rPr lang="fr-FR" dirty="0" err="1" smtClean="0">
                <a:solidFill>
                  <a:srgbClr val="000000"/>
                </a:solidFill>
                <a:latin typeface="Palatino Linotype"/>
                <a:cs typeface="Palatino Linotype"/>
              </a:rPr>
              <a:t>Bigbird</a:t>
            </a:r>
            <a:r>
              <a:rPr lang="fr-FR" dirty="0" smtClean="0">
                <a:solidFill>
                  <a:srgbClr val="000000"/>
                </a:solidFill>
                <a:latin typeface="Palatino Linotype"/>
                <a:cs typeface="Palatino Linotype"/>
              </a:rPr>
              <a:t>.</a:t>
            </a:r>
            <a:endParaRPr lang="en-US" dirty="0">
              <a:solidFill>
                <a:srgbClr val="000000"/>
              </a:solidFill>
              <a:latin typeface="Palatino Linotype"/>
              <a:cs typeface="Palatino Linotype"/>
            </a:endParaRPr>
          </a:p>
        </p:txBody>
      </p:sp>
      <p:sp>
        <p:nvSpPr>
          <p:cNvPr id="4" name="Content Placeholder 3"/>
          <p:cNvSpPr>
            <a:spLocks noGrp="1"/>
          </p:cNvSpPr>
          <p:nvPr>
            <p:ph sz="half" idx="2"/>
          </p:nvPr>
        </p:nvSpPr>
        <p:spPr>
          <a:xfrm>
            <a:off x="4611691" y="1632767"/>
            <a:ext cx="4369766" cy="4943656"/>
          </a:xfrm>
        </p:spPr>
        <p:txBody>
          <a:bodyPr>
            <a:noAutofit/>
          </a:bodyPr>
          <a:lstStyle/>
          <a:p>
            <a:pPr>
              <a:spcBef>
                <a:spcPts val="1800"/>
              </a:spcBef>
            </a:pPr>
            <a:r>
              <a:rPr lang="fr-FR" sz="2000" b="1" dirty="0">
                <a:solidFill>
                  <a:srgbClr val="000000"/>
                </a:solidFill>
                <a:latin typeface="Palatino Linotype"/>
                <a:cs typeface="Palatino Linotype"/>
              </a:rPr>
              <a:t>Jusqu’à ce que</a:t>
            </a:r>
            <a:r>
              <a:rPr lang="fr-FR" sz="2000" dirty="0">
                <a:solidFill>
                  <a:srgbClr val="000000"/>
                </a:solidFill>
                <a:latin typeface="Palatino Linotype"/>
                <a:cs typeface="Palatino Linotype"/>
              </a:rPr>
              <a:t> – Il est nécessaire que nous attendions </a:t>
            </a:r>
            <a:r>
              <a:rPr lang="fr-FR" sz="2000" u="sng" dirty="0">
                <a:solidFill>
                  <a:srgbClr val="000000"/>
                </a:solidFill>
                <a:latin typeface="Palatino Linotype"/>
                <a:cs typeface="Palatino Linotype"/>
              </a:rPr>
              <a:t>jusqu'à ce</a:t>
            </a:r>
            <a:r>
              <a:rPr lang="fr-FR" sz="2000" dirty="0">
                <a:solidFill>
                  <a:srgbClr val="000000"/>
                </a:solidFill>
                <a:latin typeface="Palatino Linotype"/>
                <a:cs typeface="Palatino Linotype"/>
              </a:rPr>
              <a:t> que l’avion décolle avant d’aller aux toilettes…</a:t>
            </a:r>
            <a:endParaRPr lang="en-US" sz="2000" dirty="0">
              <a:solidFill>
                <a:srgbClr val="000000"/>
              </a:solidFill>
              <a:latin typeface="Palatino Linotype"/>
              <a:cs typeface="Palatino Linotype"/>
            </a:endParaRPr>
          </a:p>
          <a:p>
            <a:pPr>
              <a:spcBef>
                <a:spcPts val="1800"/>
              </a:spcBef>
            </a:pPr>
            <a:r>
              <a:rPr lang="fr-FR" sz="2000" b="1" dirty="0">
                <a:solidFill>
                  <a:srgbClr val="000000"/>
                </a:solidFill>
                <a:latin typeface="Palatino Linotype"/>
                <a:cs typeface="Palatino Linotype"/>
              </a:rPr>
              <a:t>Lorsque – </a:t>
            </a:r>
            <a:r>
              <a:rPr lang="fr-FR" sz="2000" dirty="0">
                <a:solidFill>
                  <a:srgbClr val="000000"/>
                </a:solidFill>
                <a:latin typeface="Palatino Linotype"/>
                <a:cs typeface="Palatino Linotype"/>
              </a:rPr>
              <a:t>Tôt le matin, </a:t>
            </a:r>
            <a:r>
              <a:rPr lang="fr-FR" sz="2000" u="sng" dirty="0">
                <a:solidFill>
                  <a:srgbClr val="000000"/>
                </a:solidFill>
                <a:latin typeface="Palatino Linotype"/>
                <a:cs typeface="Palatino Linotype"/>
              </a:rPr>
              <a:t>lorsque</a:t>
            </a:r>
            <a:r>
              <a:rPr lang="fr-FR" sz="2000" dirty="0">
                <a:solidFill>
                  <a:srgbClr val="000000"/>
                </a:solidFill>
                <a:latin typeface="Palatino Linotype"/>
                <a:cs typeface="Palatino Linotype"/>
              </a:rPr>
              <a:t> le soleil se lève, j’aime être dans mon jardin…</a:t>
            </a:r>
            <a:endParaRPr lang="en-US" sz="2000" dirty="0">
              <a:solidFill>
                <a:srgbClr val="000000"/>
              </a:solidFill>
              <a:latin typeface="Palatino Linotype"/>
              <a:cs typeface="Palatino Linotype"/>
            </a:endParaRPr>
          </a:p>
          <a:p>
            <a:pPr>
              <a:spcBef>
                <a:spcPts val="1800"/>
              </a:spcBef>
            </a:pPr>
            <a:r>
              <a:rPr lang="fr-FR" sz="2000" b="1" dirty="0">
                <a:solidFill>
                  <a:srgbClr val="000000"/>
                </a:solidFill>
                <a:latin typeface="Palatino Linotype"/>
                <a:cs typeface="Palatino Linotype"/>
              </a:rPr>
              <a:t>Malgré </a:t>
            </a:r>
            <a:r>
              <a:rPr lang="fr-FR" sz="2000" dirty="0">
                <a:solidFill>
                  <a:srgbClr val="000000"/>
                </a:solidFill>
                <a:latin typeface="Palatino Linotype"/>
                <a:cs typeface="Palatino Linotype"/>
              </a:rPr>
              <a:t>– Disneyland reste ouvert aujourd’hui </a:t>
            </a:r>
            <a:r>
              <a:rPr lang="fr-FR" sz="2000" u="sng" dirty="0">
                <a:solidFill>
                  <a:srgbClr val="000000"/>
                </a:solidFill>
                <a:latin typeface="Palatino Linotype"/>
                <a:cs typeface="Palatino Linotype"/>
              </a:rPr>
              <a:t>malgré</a:t>
            </a:r>
            <a:r>
              <a:rPr lang="fr-FR" sz="2000" dirty="0">
                <a:solidFill>
                  <a:srgbClr val="000000"/>
                </a:solidFill>
                <a:latin typeface="Palatino Linotype"/>
                <a:cs typeface="Palatino Linotype"/>
              </a:rPr>
              <a:t> le mauvais temps et le vent…</a:t>
            </a:r>
            <a:endParaRPr lang="en-US" sz="2000" dirty="0">
              <a:solidFill>
                <a:srgbClr val="000000"/>
              </a:solidFill>
              <a:latin typeface="Palatino Linotype"/>
              <a:cs typeface="Palatino Linotype"/>
            </a:endParaRPr>
          </a:p>
          <a:p>
            <a:pPr>
              <a:spcBef>
                <a:spcPts val="1800"/>
              </a:spcBef>
            </a:pPr>
            <a:r>
              <a:rPr lang="fr-FR" sz="2000" b="1" dirty="0">
                <a:solidFill>
                  <a:srgbClr val="000000"/>
                </a:solidFill>
                <a:latin typeface="Palatino Linotype"/>
                <a:cs typeface="Palatino Linotype"/>
              </a:rPr>
              <a:t>Même </a:t>
            </a:r>
            <a:r>
              <a:rPr lang="fr-FR" sz="2000" dirty="0">
                <a:solidFill>
                  <a:srgbClr val="000000"/>
                </a:solidFill>
                <a:latin typeface="Palatino Linotype"/>
                <a:cs typeface="Palatino Linotype"/>
              </a:rPr>
              <a:t>– </a:t>
            </a:r>
            <a:r>
              <a:rPr lang="fr-FR" sz="2000" u="sng" dirty="0">
                <a:solidFill>
                  <a:srgbClr val="000000"/>
                </a:solidFill>
                <a:latin typeface="Palatino Linotype"/>
                <a:cs typeface="Palatino Linotype"/>
              </a:rPr>
              <a:t>Même</a:t>
            </a:r>
            <a:r>
              <a:rPr lang="fr-FR" sz="2000" dirty="0">
                <a:solidFill>
                  <a:srgbClr val="000000"/>
                </a:solidFill>
                <a:latin typeface="Palatino Linotype"/>
                <a:cs typeface="Palatino Linotype"/>
              </a:rPr>
              <a:t> si nous n’avions pas d’argent, nous partirions en vacances</a:t>
            </a:r>
            <a:r>
              <a:rPr lang="fr-FR" sz="2000" dirty="0" smtClean="0">
                <a:solidFill>
                  <a:srgbClr val="000000"/>
                </a:solidFill>
                <a:latin typeface="Palatino Linotype"/>
                <a:cs typeface="Palatino Linotype"/>
              </a:rPr>
              <a:t>…</a:t>
            </a:r>
            <a:endParaRPr lang="en-US" sz="2000" dirty="0">
              <a:solidFill>
                <a:srgbClr val="000000"/>
              </a:solidFill>
              <a:latin typeface="Palatino Linotype"/>
              <a:cs typeface="Palatino Linotype"/>
            </a:endParaRPr>
          </a:p>
        </p:txBody>
      </p:sp>
    </p:spTree>
    <p:extLst>
      <p:ext uri="{BB962C8B-B14F-4D97-AF65-F5344CB8AC3E}">
        <p14:creationId xmlns:p14="http://schemas.microsoft.com/office/powerpoint/2010/main" val="401759920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anim calcmode="lin" valueType="num">
                                      <p:cBhvr>
                                        <p:cTn id="55"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58"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4">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4">
                                            <p:txEl>
                                              <p:pRg st="1" end="1"/>
                                            </p:txEl>
                                          </p:spTgt>
                                        </p:tgtEl>
                                        <p:attrNameLst>
                                          <p:attrName>style.visibility</p:attrName>
                                        </p:attrNameLst>
                                      </p:cBhvr>
                                      <p:to>
                                        <p:strVal val="visible"/>
                                      </p:to>
                                    </p:set>
                                    <p:anim calcmode="lin" valueType="num">
                                      <p:cBhvr>
                                        <p:cTn id="67"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70"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4">
                                            <p:txEl>
                                              <p:pRg st="1" end="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4">
                                            <p:txEl>
                                              <p:pRg st="2" end="2"/>
                                            </p:txEl>
                                          </p:spTgt>
                                        </p:tgtEl>
                                        <p:attrNameLst>
                                          <p:attrName>style.visibility</p:attrName>
                                        </p:attrNameLst>
                                      </p:cBhvr>
                                      <p:to>
                                        <p:strVal val="visible"/>
                                      </p:to>
                                    </p:set>
                                    <p:anim calcmode="lin" valueType="num">
                                      <p:cBhvr>
                                        <p:cTn id="79"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82"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4">
                                            <p:txEl>
                                              <p:pRg st="2" end="2"/>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4">
                                            <p:txEl>
                                              <p:pRg st="3" end="3"/>
                                            </p:txEl>
                                          </p:spTgt>
                                        </p:tgtEl>
                                        <p:attrNameLst>
                                          <p:attrName>style.visibility</p:attrName>
                                        </p:attrNameLst>
                                      </p:cBhvr>
                                      <p:to>
                                        <p:strVal val="visible"/>
                                      </p:to>
                                    </p:set>
                                    <p:anim calcmode="lin" valueType="num">
                                      <p:cBhvr>
                                        <p:cTn id="91"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94"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24261</TotalTime>
  <Words>1652</Words>
  <Application>Microsoft Macintosh PowerPoint</Application>
  <PresentationFormat>On-screen Show (4:3)</PresentationFormat>
  <Paragraphs>292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Infusion</vt:lpstr>
      <vt:lpstr>Français AP  Pour Commencer</vt:lpstr>
      <vt:lpstr>la semaine numéro trente-trois:  30/4 – 4/5 nous sommes vendredi, le quatre mai deux mille dix-huit</vt:lpstr>
      <vt:lpstr>la semaine numéro trente-trois:  30/4 – 4/5 nous sommes vendredi, le quatre mai deux mille dix-huit</vt:lpstr>
      <vt:lpstr>la semaine numéro trente-quatre:  7/5 – 11/5 nous sommes lundi, le sept mai deux mille dix-huit</vt:lpstr>
      <vt:lpstr>la semaine numéro trente-quatre:  7/5 – 11/5 nous sommes lundi, le sept mai deux mille dix-huit</vt:lpstr>
      <vt:lpstr>la semaine numéro trente-quatre:  7/5 – 11/5 nous sommes mardi, le huit mai deux mille dix-huit</vt:lpstr>
      <vt:lpstr>la semaine numéro trente-quatre:  7/5 – 11/5 nous sommes mardi, le huit mai deux mille dix-huit</vt:lpstr>
      <vt:lpstr>la semaine numéro trente-quatre:  7/5 – 11/5 nous sommes mercredi, le neuf mai deux mille dix-huit</vt:lpstr>
      <vt:lpstr>la semaine numéro trente-quatre:  7/5 – 11/5 nous sommes mercredi, le neuf mai deux mille dix-huit</vt:lpstr>
      <vt:lpstr>la semaine numéro trente-quatre:  7/5 – 11/5 nous sommes jeudi, le dix mai deux mille dix-huit</vt:lpstr>
      <vt:lpstr>la semaine numéro trente-quatre:  7/5 – 11/5 nous sommes jeudi, le dix mai deux mille dix-huit</vt:lpstr>
      <vt:lpstr>la semaine numéro trente-quatre:  7/5 – 11/5 nous sommes vendredi, le onze mai deux mille dix-huit</vt:lpstr>
      <vt:lpstr>la semaine numéro trente-quatre:  7/5 – 11/5 nous sommes vendredi, le onze mai deux mille dix-huit</vt:lpstr>
      <vt:lpstr>la semaine numéro trente-cinq:  14/5 – 18/5 nous sommes lundi, le quatorze mai deux mille dix-huit</vt:lpstr>
      <vt:lpstr>la semaine numéro trente-cinq:  14/5 – 18/5 nous sommes lundi, le quatorze mai deux mille dix-huit</vt:lpstr>
      <vt:lpstr>la semaine numéro trente-cinq:  14/5 – 18/5 nous sommes mardi, le quinze mai deux mille dix-huit</vt:lpstr>
      <vt:lpstr>la semaine numéro trente-cinq:  14/5 – 18/5 nous sommes mardi, le quinze mai deux mille dix-huit</vt:lpstr>
      <vt:lpstr>la semaine numéro trente-cinq:  14/5 – 18/5 nous sommes mercredi, le seize mai deux mille dix-huit</vt:lpstr>
      <vt:lpstr>la semaine numéro trente-cinq:  14/5 – 18/5 nous sommes mercredi, le seize mai deux mille dix-huit</vt:lpstr>
      <vt:lpstr>la semaine numéro trente-cinq:  14/5 – 18/5 nous sommes jeudi, le dix-sept mai deux mille dix-huit</vt:lpstr>
      <vt:lpstr>la semaine numéro trente-cinq:  14/5 – 18/5 nous sommes jeudi, le dix-sept mai deux mille dix-huit</vt:lpstr>
      <vt:lpstr>la semaine numéro trente-cinq:  14/5 – 18/5 nous sommes jeudi, le dix-sept mai deux mille dix-huit</vt:lpstr>
      <vt:lpstr>la semaine numéro trente-cinq:  14/5 – 18/5 nous sommes vendredi, le dix-huit mai deux mille dix-huit</vt:lpstr>
      <vt:lpstr>la semaine numéro trente-cinq:  14/5 – 18/5 nous sommes vendredi, le dix-huit mai deux mille dix-huit</vt:lpstr>
      <vt:lpstr>la semaine numéro trente-six:  21/5 – 25/5 nous sommes lundi, le vingt-et-un mai deux mille dix-huit</vt:lpstr>
      <vt:lpstr>la semaine numéro trente-six:  21/5 – 25/5 nous sommes lundi, le vingt-et-un mai deux mille dix-huit</vt:lpstr>
      <vt:lpstr>la semaine numéro trente-cinq:  8/5 – 12/5 nous sommes vendredi, le douze mai deux mille dix-sept</vt:lpstr>
      <vt:lpstr>la semaine numéro trente-cinq:  8/5 – 12/5 nous sommes vendredi, le douze mai deux mille dix-sept</vt:lpstr>
      <vt:lpstr>la semaine numéro trente-six:  15/5 – 19/5 nous sommes mardi, le seize mai deux mille dix-sept</vt:lpstr>
      <vt:lpstr>la semaine numéro trente-cinq:  8/5 – 12/5 nous sommes jeudi, le onze mai deux mille dix-sept</vt:lpstr>
      <vt:lpstr>la semaine numéro trente-six:  15/5 – 19/5 nous sommes lundi, le quinze mai deux mille dix-sept</vt:lpstr>
      <vt:lpstr>la semaine numéro trente-six:  15/5 – 19/5 nous sommes lundi, le quinze mai deux mille dix-sept</vt:lpstr>
      <vt:lpstr>la semaine numéro trente-six:  15/5 – 19/5 nous sommes vendredi, le dix-neuf mai deux mille dix-sept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French 2 Warm-Ups</dc:title>
  <dc:creator>Tara Thiesmeyer</dc:creator>
  <cp:lastModifiedBy>Tara Thiesmeyer</cp:lastModifiedBy>
  <cp:revision>147</cp:revision>
  <cp:lastPrinted>2018-05-17T05:02:38Z</cp:lastPrinted>
  <dcterms:created xsi:type="dcterms:W3CDTF">2016-03-31T20:57:47Z</dcterms:created>
  <dcterms:modified xsi:type="dcterms:W3CDTF">2018-05-17T05:03:19Z</dcterms:modified>
</cp:coreProperties>
</file>